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7" r:id="rId2"/>
    <p:sldMasterId id="2147483684" r:id="rId3"/>
  </p:sldMasterIdLst>
  <p:notesMasterIdLst>
    <p:notesMasterId r:id="rId91"/>
  </p:notesMasterIdLst>
  <p:handoutMasterIdLst>
    <p:handoutMasterId r:id="rId92"/>
  </p:handoutMasterIdLst>
  <p:sldIdLst>
    <p:sldId id="261" r:id="rId4"/>
    <p:sldId id="378" r:id="rId5"/>
    <p:sldId id="377" r:id="rId6"/>
    <p:sldId id="376" r:id="rId7"/>
    <p:sldId id="375" r:id="rId8"/>
    <p:sldId id="272" r:id="rId9"/>
    <p:sldId id="306" r:id="rId10"/>
    <p:sldId id="273" r:id="rId11"/>
    <p:sldId id="274" r:id="rId12"/>
    <p:sldId id="275" r:id="rId13"/>
    <p:sldId id="310" r:id="rId14"/>
    <p:sldId id="311" r:id="rId15"/>
    <p:sldId id="358" r:id="rId16"/>
    <p:sldId id="366" r:id="rId17"/>
    <p:sldId id="367" r:id="rId18"/>
    <p:sldId id="368" r:id="rId19"/>
    <p:sldId id="369" r:id="rId20"/>
    <p:sldId id="370" r:id="rId21"/>
    <p:sldId id="371" r:id="rId22"/>
    <p:sldId id="385" r:id="rId23"/>
    <p:sldId id="359" r:id="rId24"/>
    <p:sldId id="357" r:id="rId25"/>
    <p:sldId id="361" r:id="rId26"/>
    <p:sldId id="355" r:id="rId27"/>
    <p:sldId id="362" r:id="rId28"/>
    <p:sldId id="363" r:id="rId29"/>
    <p:sldId id="364" r:id="rId30"/>
    <p:sldId id="365" r:id="rId31"/>
    <p:sldId id="327" r:id="rId32"/>
    <p:sldId id="372" r:id="rId33"/>
    <p:sldId id="373" r:id="rId34"/>
    <p:sldId id="356" r:id="rId35"/>
    <p:sldId id="374" r:id="rId36"/>
    <p:sldId id="325" r:id="rId37"/>
    <p:sldId id="337" r:id="rId38"/>
    <p:sldId id="338" r:id="rId39"/>
    <p:sldId id="339" r:id="rId40"/>
    <p:sldId id="340" r:id="rId41"/>
    <p:sldId id="344" r:id="rId42"/>
    <p:sldId id="345" r:id="rId43"/>
    <p:sldId id="346" r:id="rId44"/>
    <p:sldId id="347" r:id="rId45"/>
    <p:sldId id="348" r:id="rId46"/>
    <p:sldId id="352" r:id="rId47"/>
    <p:sldId id="349" r:id="rId48"/>
    <p:sldId id="350" r:id="rId49"/>
    <p:sldId id="386" r:id="rId50"/>
    <p:sldId id="324" r:id="rId51"/>
    <p:sldId id="321" r:id="rId52"/>
    <p:sldId id="319" r:id="rId53"/>
    <p:sldId id="328" r:id="rId54"/>
    <p:sldId id="329" r:id="rId55"/>
    <p:sldId id="330" r:id="rId56"/>
    <p:sldId id="331" r:id="rId57"/>
    <p:sldId id="392" r:id="rId58"/>
    <p:sldId id="394" r:id="rId59"/>
    <p:sldId id="342" r:id="rId60"/>
    <p:sldId id="343" r:id="rId61"/>
    <p:sldId id="332" r:id="rId62"/>
    <p:sldId id="335" r:id="rId63"/>
    <p:sldId id="336" r:id="rId64"/>
    <p:sldId id="334" r:id="rId65"/>
    <p:sldId id="333" r:id="rId66"/>
    <p:sldId id="314" r:id="rId67"/>
    <p:sldId id="322" r:id="rId68"/>
    <p:sldId id="381" r:id="rId69"/>
    <p:sldId id="379" r:id="rId70"/>
    <p:sldId id="380" r:id="rId71"/>
    <p:sldId id="382" r:id="rId72"/>
    <p:sldId id="383" r:id="rId73"/>
    <p:sldId id="323" r:id="rId74"/>
    <p:sldId id="307" r:id="rId75"/>
    <p:sldId id="308" r:id="rId76"/>
    <p:sldId id="309" r:id="rId77"/>
    <p:sldId id="312" r:id="rId78"/>
    <p:sldId id="315" r:id="rId79"/>
    <p:sldId id="384" r:id="rId80"/>
    <p:sldId id="387" r:id="rId81"/>
    <p:sldId id="389" r:id="rId82"/>
    <p:sldId id="388" r:id="rId83"/>
    <p:sldId id="390" r:id="rId84"/>
    <p:sldId id="391" r:id="rId85"/>
    <p:sldId id="303" r:id="rId86"/>
    <p:sldId id="304" r:id="rId87"/>
    <p:sldId id="266" r:id="rId88"/>
    <p:sldId id="267" r:id="rId89"/>
    <p:sldId id="393"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E3B3B0-A289-4CFC-BF53-8A0E10AA9F9D}">
          <p14:sldIdLst>
            <p14:sldId id="261"/>
            <p14:sldId id="378"/>
            <p14:sldId id="377"/>
            <p14:sldId id="376"/>
            <p14:sldId id="375"/>
            <p14:sldId id="272"/>
            <p14:sldId id="306"/>
            <p14:sldId id="273"/>
            <p14:sldId id="274"/>
            <p14:sldId id="275"/>
            <p14:sldId id="310"/>
            <p14:sldId id="311"/>
            <p14:sldId id="358"/>
            <p14:sldId id="366"/>
            <p14:sldId id="367"/>
            <p14:sldId id="368"/>
            <p14:sldId id="369"/>
            <p14:sldId id="370"/>
            <p14:sldId id="371"/>
            <p14:sldId id="385"/>
            <p14:sldId id="359"/>
            <p14:sldId id="357"/>
            <p14:sldId id="361"/>
            <p14:sldId id="355"/>
            <p14:sldId id="362"/>
            <p14:sldId id="363"/>
            <p14:sldId id="364"/>
            <p14:sldId id="365"/>
            <p14:sldId id="327"/>
            <p14:sldId id="372"/>
            <p14:sldId id="373"/>
            <p14:sldId id="356"/>
            <p14:sldId id="374"/>
            <p14:sldId id="325"/>
            <p14:sldId id="337"/>
            <p14:sldId id="338"/>
            <p14:sldId id="339"/>
            <p14:sldId id="340"/>
            <p14:sldId id="344"/>
            <p14:sldId id="345"/>
            <p14:sldId id="346"/>
            <p14:sldId id="347"/>
            <p14:sldId id="348"/>
            <p14:sldId id="352"/>
            <p14:sldId id="349"/>
            <p14:sldId id="350"/>
            <p14:sldId id="386"/>
            <p14:sldId id="324"/>
            <p14:sldId id="321"/>
            <p14:sldId id="319"/>
            <p14:sldId id="328"/>
            <p14:sldId id="329"/>
            <p14:sldId id="330"/>
            <p14:sldId id="331"/>
            <p14:sldId id="392"/>
            <p14:sldId id="394"/>
            <p14:sldId id="342"/>
            <p14:sldId id="343"/>
            <p14:sldId id="332"/>
            <p14:sldId id="335"/>
            <p14:sldId id="336"/>
            <p14:sldId id="334"/>
            <p14:sldId id="333"/>
            <p14:sldId id="314"/>
            <p14:sldId id="322"/>
            <p14:sldId id="381"/>
            <p14:sldId id="379"/>
            <p14:sldId id="380"/>
            <p14:sldId id="382"/>
            <p14:sldId id="383"/>
            <p14:sldId id="323"/>
            <p14:sldId id="307"/>
            <p14:sldId id="308"/>
            <p14:sldId id="309"/>
            <p14:sldId id="312"/>
            <p14:sldId id="315"/>
            <p14:sldId id="384"/>
            <p14:sldId id="387"/>
            <p14:sldId id="389"/>
            <p14:sldId id="388"/>
            <p14:sldId id="390"/>
            <p14:sldId id="391"/>
            <p14:sldId id="303"/>
            <p14:sldId id="304"/>
            <p14:sldId id="266"/>
            <p14:sldId id="267"/>
            <p14:sldId id="3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ck Onn Ng" initials="TON" lastIdx="9" clrIdx="0">
    <p:extLst>
      <p:ext uri="{19B8F6BF-5375-455C-9EA6-DF929625EA0E}">
        <p15:presenceInfo xmlns:p15="http://schemas.microsoft.com/office/powerpoint/2012/main" userId="S::tack@kingfisher.com.au::4380ac4a-374b-4d8d-9d21-fdf276829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F00"/>
    <a:srgbClr val="0000FF"/>
    <a:srgbClr val="CCCC00"/>
    <a:srgbClr val="0066FF"/>
    <a:srgbClr val="257DFF"/>
    <a:srgbClr val="2F434C"/>
    <a:srgbClr val="24333B"/>
    <a:srgbClr val="414648"/>
    <a:srgbClr val="EDEFEF"/>
    <a:srgbClr val="FCC3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7736" autoAdjust="0"/>
  </p:normalViewPr>
  <p:slideViewPr>
    <p:cSldViewPr snapToGrid="0" snapToObjects="1">
      <p:cViewPr>
        <p:scale>
          <a:sx n="120" d="100"/>
          <a:sy n="120" d="100"/>
        </p:scale>
        <p:origin x="28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EA0ABD-8E8B-D94C-B279-C9A369320391}" type="datetimeFigureOut">
              <a:rPr lang="en-US" smtClean="0"/>
              <a:pPr/>
              <a:t>10/14/2024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27E5AF-192C-D142-9FD8-69C920388EB4}" type="slidenum">
              <a:rPr lang="en-US" smtClean="0"/>
              <a:pPr/>
              <a:t>‹#›</a:t>
            </a:fld>
            <a:endParaRPr lang="en-US"/>
          </a:p>
        </p:txBody>
      </p:sp>
    </p:spTree>
    <p:extLst>
      <p:ext uri="{BB962C8B-B14F-4D97-AF65-F5344CB8AC3E}">
        <p14:creationId xmlns:p14="http://schemas.microsoft.com/office/powerpoint/2010/main" val="3434119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E2961-2BCF-2E41-9279-C6D5DF3D20FA}" type="datetimeFigureOut">
              <a:rPr lang="en-US" smtClean="0"/>
              <a:pPr/>
              <a:t>10/14/2024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BF30A-29AE-1649-BDBE-C76D58802D3D}" type="slidenum">
              <a:rPr lang="en-US" smtClean="0"/>
              <a:pPr/>
              <a:t>‹#›</a:t>
            </a:fld>
            <a:endParaRPr lang="en-US"/>
          </a:p>
        </p:txBody>
      </p:sp>
    </p:spTree>
    <p:extLst>
      <p:ext uri="{BB962C8B-B14F-4D97-AF65-F5344CB8AC3E}">
        <p14:creationId xmlns:p14="http://schemas.microsoft.com/office/powerpoint/2010/main" val="3557547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1</a:t>
            </a:fld>
            <a:endParaRPr lang="en-US"/>
          </a:p>
        </p:txBody>
      </p:sp>
    </p:spTree>
    <p:extLst>
      <p:ext uri="{BB962C8B-B14F-4D97-AF65-F5344CB8AC3E}">
        <p14:creationId xmlns:p14="http://schemas.microsoft.com/office/powerpoint/2010/main" val="332969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11</a:t>
            </a:fld>
            <a:endParaRPr lang="en-US"/>
          </a:p>
        </p:txBody>
      </p:sp>
    </p:spTree>
    <p:extLst>
      <p:ext uri="{BB962C8B-B14F-4D97-AF65-F5344CB8AC3E}">
        <p14:creationId xmlns:p14="http://schemas.microsoft.com/office/powerpoint/2010/main" val="415799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14</a:t>
            </a:fld>
            <a:endParaRPr lang="en-US"/>
          </a:p>
        </p:txBody>
      </p:sp>
    </p:spTree>
    <p:extLst>
      <p:ext uri="{BB962C8B-B14F-4D97-AF65-F5344CB8AC3E}">
        <p14:creationId xmlns:p14="http://schemas.microsoft.com/office/powerpoint/2010/main" val="89004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16</a:t>
            </a:fld>
            <a:endParaRPr lang="en-US"/>
          </a:p>
        </p:txBody>
      </p:sp>
    </p:spTree>
    <p:extLst>
      <p:ext uri="{BB962C8B-B14F-4D97-AF65-F5344CB8AC3E}">
        <p14:creationId xmlns:p14="http://schemas.microsoft.com/office/powerpoint/2010/main" val="223733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19</a:t>
            </a:fld>
            <a:endParaRPr lang="en-US"/>
          </a:p>
        </p:txBody>
      </p:sp>
    </p:spTree>
    <p:extLst>
      <p:ext uri="{BB962C8B-B14F-4D97-AF65-F5344CB8AC3E}">
        <p14:creationId xmlns:p14="http://schemas.microsoft.com/office/powerpoint/2010/main" val="109927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20</a:t>
            </a:fld>
            <a:endParaRPr lang="en-US"/>
          </a:p>
        </p:txBody>
      </p:sp>
    </p:spTree>
    <p:extLst>
      <p:ext uri="{BB962C8B-B14F-4D97-AF65-F5344CB8AC3E}">
        <p14:creationId xmlns:p14="http://schemas.microsoft.com/office/powerpoint/2010/main" val="133473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21</a:t>
            </a:fld>
            <a:endParaRPr lang="en-US"/>
          </a:p>
        </p:txBody>
      </p:sp>
    </p:spTree>
    <p:extLst>
      <p:ext uri="{BB962C8B-B14F-4D97-AF65-F5344CB8AC3E}">
        <p14:creationId xmlns:p14="http://schemas.microsoft.com/office/powerpoint/2010/main" val="103456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22</a:t>
            </a:fld>
            <a:endParaRPr lang="en-US"/>
          </a:p>
        </p:txBody>
      </p:sp>
    </p:spTree>
    <p:extLst>
      <p:ext uri="{BB962C8B-B14F-4D97-AF65-F5344CB8AC3E}">
        <p14:creationId xmlns:p14="http://schemas.microsoft.com/office/powerpoint/2010/main" val="1666337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23</a:t>
            </a:fld>
            <a:endParaRPr lang="en-US"/>
          </a:p>
        </p:txBody>
      </p:sp>
    </p:spTree>
    <p:extLst>
      <p:ext uri="{BB962C8B-B14F-4D97-AF65-F5344CB8AC3E}">
        <p14:creationId xmlns:p14="http://schemas.microsoft.com/office/powerpoint/2010/main" val="1851983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24</a:t>
            </a:fld>
            <a:endParaRPr lang="en-US"/>
          </a:p>
        </p:txBody>
      </p:sp>
    </p:spTree>
    <p:extLst>
      <p:ext uri="{BB962C8B-B14F-4D97-AF65-F5344CB8AC3E}">
        <p14:creationId xmlns:p14="http://schemas.microsoft.com/office/powerpoint/2010/main" val="3406976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25</a:t>
            </a:fld>
            <a:endParaRPr lang="en-US"/>
          </a:p>
        </p:txBody>
      </p:sp>
    </p:spTree>
    <p:extLst>
      <p:ext uri="{BB962C8B-B14F-4D97-AF65-F5344CB8AC3E}">
        <p14:creationId xmlns:p14="http://schemas.microsoft.com/office/powerpoint/2010/main" val="33630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a:t>
            </a:fld>
            <a:endParaRPr lang="en-US"/>
          </a:p>
        </p:txBody>
      </p:sp>
    </p:spTree>
    <p:extLst>
      <p:ext uri="{BB962C8B-B14F-4D97-AF65-F5344CB8AC3E}">
        <p14:creationId xmlns:p14="http://schemas.microsoft.com/office/powerpoint/2010/main" val="2225898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26</a:t>
            </a:fld>
            <a:endParaRPr lang="en-US"/>
          </a:p>
        </p:txBody>
      </p:sp>
    </p:spTree>
    <p:extLst>
      <p:ext uri="{BB962C8B-B14F-4D97-AF65-F5344CB8AC3E}">
        <p14:creationId xmlns:p14="http://schemas.microsoft.com/office/powerpoint/2010/main" val="2863514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27</a:t>
            </a:fld>
            <a:endParaRPr lang="en-US"/>
          </a:p>
        </p:txBody>
      </p:sp>
    </p:spTree>
    <p:extLst>
      <p:ext uri="{BB962C8B-B14F-4D97-AF65-F5344CB8AC3E}">
        <p14:creationId xmlns:p14="http://schemas.microsoft.com/office/powerpoint/2010/main" val="963077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28</a:t>
            </a:fld>
            <a:endParaRPr lang="en-US"/>
          </a:p>
        </p:txBody>
      </p:sp>
    </p:spTree>
    <p:extLst>
      <p:ext uri="{BB962C8B-B14F-4D97-AF65-F5344CB8AC3E}">
        <p14:creationId xmlns:p14="http://schemas.microsoft.com/office/powerpoint/2010/main" val="1557384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36</a:t>
            </a:fld>
            <a:endParaRPr lang="en-US"/>
          </a:p>
        </p:txBody>
      </p:sp>
    </p:spTree>
    <p:extLst>
      <p:ext uri="{BB962C8B-B14F-4D97-AF65-F5344CB8AC3E}">
        <p14:creationId xmlns:p14="http://schemas.microsoft.com/office/powerpoint/2010/main" val="390818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47</a:t>
            </a:fld>
            <a:endParaRPr lang="en-US"/>
          </a:p>
        </p:txBody>
      </p:sp>
    </p:spTree>
    <p:extLst>
      <p:ext uri="{BB962C8B-B14F-4D97-AF65-F5344CB8AC3E}">
        <p14:creationId xmlns:p14="http://schemas.microsoft.com/office/powerpoint/2010/main" val="2519477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49</a:t>
            </a:fld>
            <a:endParaRPr lang="en-US"/>
          </a:p>
        </p:txBody>
      </p:sp>
    </p:spTree>
    <p:extLst>
      <p:ext uri="{BB962C8B-B14F-4D97-AF65-F5344CB8AC3E}">
        <p14:creationId xmlns:p14="http://schemas.microsoft.com/office/powerpoint/2010/main" val="1280556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54</a:t>
            </a:fld>
            <a:endParaRPr lang="en-US"/>
          </a:p>
        </p:txBody>
      </p:sp>
    </p:spTree>
    <p:extLst>
      <p:ext uri="{BB962C8B-B14F-4D97-AF65-F5344CB8AC3E}">
        <p14:creationId xmlns:p14="http://schemas.microsoft.com/office/powerpoint/2010/main" val="210501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55</a:t>
            </a:fld>
            <a:endParaRPr lang="en-US"/>
          </a:p>
        </p:txBody>
      </p:sp>
    </p:spTree>
    <p:extLst>
      <p:ext uri="{BB962C8B-B14F-4D97-AF65-F5344CB8AC3E}">
        <p14:creationId xmlns:p14="http://schemas.microsoft.com/office/powerpoint/2010/main" val="1452275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56</a:t>
            </a:fld>
            <a:endParaRPr lang="en-US"/>
          </a:p>
        </p:txBody>
      </p:sp>
    </p:spTree>
    <p:extLst>
      <p:ext uri="{BB962C8B-B14F-4D97-AF65-F5344CB8AC3E}">
        <p14:creationId xmlns:p14="http://schemas.microsoft.com/office/powerpoint/2010/main" val="171322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57</a:t>
            </a:fld>
            <a:endParaRPr lang="en-US"/>
          </a:p>
        </p:txBody>
      </p:sp>
    </p:spTree>
    <p:extLst>
      <p:ext uri="{BB962C8B-B14F-4D97-AF65-F5344CB8AC3E}">
        <p14:creationId xmlns:p14="http://schemas.microsoft.com/office/powerpoint/2010/main" val="26673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3</a:t>
            </a:fld>
            <a:endParaRPr lang="en-US"/>
          </a:p>
        </p:txBody>
      </p:sp>
    </p:spTree>
    <p:extLst>
      <p:ext uri="{BB962C8B-B14F-4D97-AF65-F5344CB8AC3E}">
        <p14:creationId xmlns:p14="http://schemas.microsoft.com/office/powerpoint/2010/main" val="3646314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58</a:t>
            </a:fld>
            <a:endParaRPr lang="en-US"/>
          </a:p>
        </p:txBody>
      </p:sp>
    </p:spTree>
    <p:extLst>
      <p:ext uri="{BB962C8B-B14F-4D97-AF65-F5344CB8AC3E}">
        <p14:creationId xmlns:p14="http://schemas.microsoft.com/office/powerpoint/2010/main" val="1176023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59</a:t>
            </a:fld>
            <a:endParaRPr lang="en-US"/>
          </a:p>
        </p:txBody>
      </p:sp>
    </p:spTree>
    <p:extLst>
      <p:ext uri="{BB962C8B-B14F-4D97-AF65-F5344CB8AC3E}">
        <p14:creationId xmlns:p14="http://schemas.microsoft.com/office/powerpoint/2010/main" val="934837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60</a:t>
            </a:fld>
            <a:endParaRPr lang="en-US"/>
          </a:p>
        </p:txBody>
      </p:sp>
    </p:spTree>
    <p:extLst>
      <p:ext uri="{BB962C8B-B14F-4D97-AF65-F5344CB8AC3E}">
        <p14:creationId xmlns:p14="http://schemas.microsoft.com/office/powerpoint/2010/main" val="2655236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61</a:t>
            </a:fld>
            <a:endParaRPr lang="en-US"/>
          </a:p>
        </p:txBody>
      </p:sp>
    </p:spTree>
    <p:extLst>
      <p:ext uri="{BB962C8B-B14F-4D97-AF65-F5344CB8AC3E}">
        <p14:creationId xmlns:p14="http://schemas.microsoft.com/office/powerpoint/2010/main" val="3089654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62</a:t>
            </a:fld>
            <a:endParaRPr lang="en-US"/>
          </a:p>
        </p:txBody>
      </p:sp>
    </p:spTree>
    <p:extLst>
      <p:ext uri="{BB962C8B-B14F-4D97-AF65-F5344CB8AC3E}">
        <p14:creationId xmlns:p14="http://schemas.microsoft.com/office/powerpoint/2010/main" val="117222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63</a:t>
            </a:fld>
            <a:endParaRPr lang="en-US"/>
          </a:p>
        </p:txBody>
      </p:sp>
    </p:spTree>
    <p:extLst>
      <p:ext uri="{BB962C8B-B14F-4D97-AF65-F5344CB8AC3E}">
        <p14:creationId xmlns:p14="http://schemas.microsoft.com/office/powerpoint/2010/main" val="94006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65</a:t>
            </a:fld>
            <a:endParaRPr lang="en-US"/>
          </a:p>
        </p:txBody>
      </p:sp>
    </p:spTree>
    <p:extLst>
      <p:ext uri="{BB962C8B-B14F-4D97-AF65-F5344CB8AC3E}">
        <p14:creationId xmlns:p14="http://schemas.microsoft.com/office/powerpoint/2010/main" val="1277881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66</a:t>
            </a:fld>
            <a:endParaRPr lang="en-US"/>
          </a:p>
        </p:txBody>
      </p:sp>
    </p:spTree>
    <p:extLst>
      <p:ext uri="{BB962C8B-B14F-4D97-AF65-F5344CB8AC3E}">
        <p14:creationId xmlns:p14="http://schemas.microsoft.com/office/powerpoint/2010/main" val="2925735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67</a:t>
            </a:fld>
            <a:endParaRPr lang="en-US"/>
          </a:p>
        </p:txBody>
      </p:sp>
    </p:spTree>
    <p:extLst>
      <p:ext uri="{BB962C8B-B14F-4D97-AF65-F5344CB8AC3E}">
        <p14:creationId xmlns:p14="http://schemas.microsoft.com/office/powerpoint/2010/main" val="2656125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68</a:t>
            </a:fld>
            <a:endParaRPr lang="en-US"/>
          </a:p>
        </p:txBody>
      </p:sp>
    </p:spTree>
    <p:extLst>
      <p:ext uri="{BB962C8B-B14F-4D97-AF65-F5344CB8AC3E}">
        <p14:creationId xmlns:p14="http://schemas.microsoft.com/office/powerpoint/2010/main" val="393293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1BBF30A-29AE-1649-BDBE-C76D58802D3D}" type="slidenum">
              <a:rPr lang="en-US" smtClean="0"/>
              <a:pPr/>
              <a:t>4</a:t>
            </a:fld>
            <a:endParaRPr lang="en-US"/>
          </a:p>
        </p:txBody>
      </p:sp>
    </p:spTree>
    <p:extLst>
      <p:ext uri="{BB962C8B-B14F-4D97-AF65-F5344CB8AC3E}">
        <p14:creationId xmlns:p14="http://schemas.microsoft.com/office/powerpoint/2010/main" val="1624063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69</a:t>
            </a:fld>
            <a:endParaRPr lang="en-US"/>
          </a:p>
        </p:txBody>
      </p:sp>
    </p:spTree>
    <p:extLst>
      <p:ext uri="{BB962C8B-B14F-4D97-AF65-F5344CB8AC3E}">
        <p14:creationId xmlns:p14="http://schemas.microsoft.com/office/powerpoint/2010/main" val="708949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70</a:t>
            </a:fld>
            <a:endParaRPr lang="en-US"/>
          </a:p>
        </p:txBody>
      </p:sp>
    </p:spTree>
    <p:extLst>
      <p:ext uri="{BB962C8B-B14F-4D97-AF65-F5344CB8AC3E}">
        <p14:creationId xmlns:p14="http://schemas.microsoft.com/office/powerpoint/2010/main" val="3213332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71</a:t>
            </a:fld>
            <a:endParaRPr lang="en-US"/>
          </a:p>
        </p:txBody>
      </p:sp>
    </p:spTree>
    <p:extLst>
      <p:ext uri="{BB962C8B-B14F-4D97-AF65-F5344CB8AC3E}">
        <p14:creationId xmlns:p14="http://schemas.microsoft.com/office/powerpoint/2010/main" val="607736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72</a:t>
            </a:fld>
            <a:endParaRPr lang="en-US"/>
          </a:p>
        </p:txBody>
      </p:sp>
    </p:spTree>
    <p:extLst>
      <p:ext uri="{BB962C8B-B14F-4D97-AF65-F5344CB8AC3E}">
        <p14:creationId xmlns:p14="http://schemas.microsoft.com/office/powerpoint/2010/main" val="3676332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75</a:t>
            </a:fld>
            <a:endParaRPr lang="en-US"/>
          </a:p>
        </p:txBody>
      </p:sp>
    </p:spTree>
    <p:extLst>
      <p:ext uri="{BB962C8B-B14F-4D97-AF65-F5344CB8AC3E}">
        <p14:creationId xmlns:p14="http://schemas.microsoft.com/office/powerpoint/2010/main" val="1764055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76</a:t>
            </a:fld>
            <a:endParaRPr lang="en-US"/>
          </a:p>
        </p:txBody>
      </p:sp>
    </p:spTree>
    <p:extLst>
      <p:ext uri="{BB962C8B-B14F-4D97-AF65-F5344CB8AC3E}">
        <p14:creationId xmlns:p14="http://schemas.microsoft.com/office/powerpoint/2010/main" val="2330317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77</a:t>
            </a:fld>
            <a:endParaRPr lang="en-US"/>
          </a:p>
        </p:txBody>
      </p:sp>
    </p:spTree>
    <p:extLst>
      <p:ext uri="{BB962C8B-B14F-4D97-AF65-F5344CB8AC3E}">
        <p14:creationId xmlns:p14="http://schemas.microsoft.com/office/powerpoint/2010/main" val="4285192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78</a:t>
            </a:fld>
            <a:endParaRPr lang="en-US"/>
          </a:p>
        </p:txBody>
      </p:sp>
    </p:spTree>
    <p:extLst>
      <p:ext uri="{BB962C8B-B14F-4D97-AF65-F5344CB8AC3E}">
        <p14:creationId xmlns:p14="http://schemas.microsoft.com/office/powerpoint/2010/main" val="562964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79</a:t>
            </a:fld>
            <a:endParaRPr lang="en-US"/>
          </a:p>
        </p:txBody>
      </p:sp>
    </p:spTree>
    <p:extLst>
      <p:ext uri="{BB962C8B-B14F-4D97-AF65-F5344CB8AC3E}">
        <p14:creationId xmlns:p14="http://schemas.microsoft.com/office/powerpoint/2010/main" val="3769745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80</a:t>
            </a:fld>
            <a:endParaRPr lang="en-US"/>
          </a:p>
        </p:txBody>
      </p:sp>
    </p:spTree>
    <p:extLst>
      <p:ext uri="{BB962C8B-B14F-4D97-AF65-F5344CB8AC3E}">
        <p14:creationId xmlns:p14="http://schemas.microsoft.com/office/powerpoint/2010/main" val="329945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6</a:t>
            </a:fld>
            <a:endParaRPr lang="en-US"/>
          </a:p>
        </p:txBody>
      </p:sp>
    </p:spTree>
    <p:extLst>
      <p:ext uri="{BB962C8B-B14F-4D97-AF65-F5344CB8AC3E}">
        <p14:creationId xmlns:p14="http://schemas.microsoft.com/office/powerpoint/2010/main" val="2267441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81</a:t>
            </a:fld>
            <a:endParaRPr lang="en-US"/>
          </a:p>
        </p:txBody>
      </p:sp>
    </p:spTree>
    <p:extLst>
      <p:ext uri="{BB962C8B-B14F-4D97-AF65-F5344CB8AC3E}">
        <p14:creationId xmlns:p14="http://schemas.microsoft.com/office/powerpoint/2010/main" val="149758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82</a:t>
            </a:fld>
            <a:endParaRPr lang="en-US"/>
          </a:p>
        </p:txBody>
      </p:sp>
    </p:spTree>
    <p:extLst>
      <p:ext uri="{BB962C8B-B14F-4D97-AF65-F5344CB8AC3E}">
        <p14:creationId xmlns:p14="http://schemas.microsoft.com/office/powerpoint/2010/main" val="289960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BBF30A-29AE-1649-BDBE-C76D58802D3D}" type="slidenum">
              <a:rPr lang="en-US" smtClean="0"/>
              <a:pPr/>
              <a:t>85</a:t>
            </a:fld>
            <a:endParaRPr lang="en-US"/>
          </a:p>
        </p:txBody>
      </p:sp>
    </p:spTree>
    <p:extLst>
      <p:ext uri="{BB962C8B-B14F-4D97-AF65-F5344CB8AC3E}">
        <p14:creationId xmlns:p14="http://schemas.microsoft.com/office/powerpoint/2010/main" val="172893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7</a:t>
            </a:fld>
            <a:endParaRPr lang="en-US"/>
          </a:p>
        </p:txBody>
      </p:sp>
    </p:spTree>
    <p:extLst>
      <p:ext uri="{BB962C8B-B14F-4D97-AF65-F5344CB8AC3E}">
        <p14:creationId xmlns:p14="http://schemas.microsoft.com/office/powerpoint/2010/main" val="187699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8</a:t>
            </a:fld>
            <a:endParaRPr lang="en-US"/>
          </a:p>
        </p:txBody>
      </p:sp>
    </p:spTree>
    <p:extLst>
      <p:ext uri="{BB962C8B-B14F-4D97-AF65-F5344CB8AC3E}">
        <p14:creationId xmlns:p14="http://schemas.microsoft.com/office/powerpoint/2010/main" val="187699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9</a:t>
            </a:fld>
            <a:endParaRPr lang="en-US"/>
          </a:p>
        </p:txBody>
      </p:sp>
    </p:spTree>
    <p:extLst>
      <p:ext uri="{BB962C8B-B14F-4D97-AF65-F5344CB8AC3E}">
        <p14:creationId xmlns:p14="http://schemas.microsoft.com/office/powerpoint/2010/main" val="1488750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BBF30A-29AE-1649-BDBE-C76D58802D3D}" type="slidenum">
              <a:rPr lang="en-US" smtClean="0"/>
              <a:pPr/>
              <a:t>10</a:t>
            </a:fld>
            <a:endParaRPr lang="en-US"/>
          </a:p>
        </p:txBody>
      </p:sp>
    </p:spTree>
    <p:extLst>
      <p:ext uri="{BB962C8B-B14F-4D97-AF65-F5344CB8AC3E}">
        <p14:creationId xmlns:p14="http://schemas.microsoft.com/office/powerpoint/2010/main" val="2122222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kingfisherfiber.com/"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hyperlink" Target="https://twitter.com/kingfisherfibe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F434C"/>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89"/>
          <a:stretch/>
        </p:blipFill>
        <p:spPr>
          <a:xfrm>
            <a:off x="3256105" y="142482"/>
            <a:ext cx="8021495" cy="485577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1343" y="3564552"/>
            <a:ext cx="4816257" cy="1548518"/>
          </a:xfrm>
          <a:prstGeom prst="rect">
            <a:avLst/>
          </a:prstGeom>
        </p:spPr>
      </p:pic>
      <p:cxnSp>
        <p:nvCxnSpPr>
          <p:cNvPr id="9" name="Straight Connector 8"/>
          <p:cNvCxnSpPr/>
          <p:nvPr userDrawn="1"/>
        </p:nvCxnSpPr>
        <p:spPr>
          <a:xfrm flipH="1">
            <a:off x="977462" y="5345004"/>
            <a:ext cx="102157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itle 19"/>
          <p:cNvSpPr>
            <a:spLocks noGrp="1"/>
          </p:cNvSpPr>
          <p:nvPr>
            <p:ph type="title"/>
          </p:nvPr>
        </p:nvSpPr>
        <p:spPr>
          <a:xfrm>
            <a:off x="977462" y="5459813"/>
            <a:ext cx="10300138" cy="747191"/>
          </a:xfrm>
        </p:spPr>
        <p:txBody>
          <a:bodyPr>
            <a:normAutofit/>
          </a:bodyPr>
          <a:lstStyle>
            <a:lvl1pPr algn="r">
              <a:defRPr sz="28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54264515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3335"/>
            <a:ext cx="10972800" cy="584282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60CBF-36AA-964B-AAA7-F6764C6CB625}" type="slidenum">
              <a:rPr lang="en-US" smtClean="0"/>
              <a:pPr/>
              <a:t>‹#›</a:t>
            </a:fld>
            <a:endParaRPr lang="en-US"/>
          </a:p>
        </p:txBody>
      </p:sp>
    </p:spTree>
    <p:extLst>
      <p:ext uri="{BB962C8B-B14F-4D97-AF65-F5344CB8AC3E}">
        <p14:creationId xmlns:p14="http://schemas.microsoft.com/office/powerpoint/2010/main" val="2909883210"/>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9217-3D46-4735-8457-E878E3C19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F39F28C-A08D-47F6-9C6A-6A8F84F5B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D5FE394-7FB1-470E-A06C-169827E7B7A0}"/>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F2B98EE4-E5CF-454C-AB62-B33D24F8AF5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0EBF09-DE23-4BAB-907D-E9AEF4086239}"/>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263218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1376-0D71-43E5-AE0E-87811B1D4CE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6979385-E077-40C4-B855-F9D5474A2D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50B2CA-705F-415E-9F1D-AE4F461D936E}"/>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7F8AC772-CCC7-445C-BC69-707CBE4845D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0993A3-6697-4993-B00A-2CE76B85E235}"/>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391842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3918-FD07-49D5-9DBC-382E8AD141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4C1FB1-B79E-4978-9262-E3191FD51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5E410-CBE9-483C-80FF-431228FD6F66}"/>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39A3A254-5005-4853-802E-3D2094A77D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1607E7-18D2-42A3-919D-0961E0E00A07}"/>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3753835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677E-48AD-44C8-AD96-A01E69B36EF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6917E4F-DB0E-47AC-A28E-19719694CD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FD2CFEB-C2EF-4A86-88AC-04BBCCFFA0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BF205D8-513A-4FD6-A007-9C796917C3D8}"/>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83B161E4-8DAA-4894-A7AF-68FFE7A5743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99B5511-B665-494D-9431-2677BD4B328F}"/>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313281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5615-5AE1-4A25-8DBF-444F66A0CD6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EAC77EB-0202-4BC7-8A29-996643DBB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AEF96-622F-4A99-BB2E-F108B574A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AC96506-1024-4D24-A6BF-F77D83960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54E1CE-F76A-4B5B-B8BD-71B91C466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9A01639-473D-4D9B-A4C9-83DEEC25D1C7}"/>
              </a:ext>
            </a:extLst>
          </p:cNvPr>
          <p:cNvSpPr>
            <a:spLocks noGrp="1"/>
          </p:cNvSpPr>
          <p:nvPr>
            <p:ph type="dt" sz="half" idx="10"/>
          </p:nvPr>
        </p:nvSpPr>
        <p:spPr/>
        <p:txBody>
          <a:bodyPr/>
          <a:lstStyle/>
          <a:p>
            <a:endParaRPr lang="en-AU"/>
          </a:p>
        </p:txBody>
      </p:sp>
      <p:sp>
        <p:nvSpPr>
          <p:cNvPr id="8" name="Footer Placeholder 7">
            <a:extLst>
              <a:ext uri="{FF2B5EF4-FFF2-40B4-BE49-F238E27FC236}">
                <a16:creationId xmlns:a16="http://schemas.microsoft.com/office/drawing/2014/main" id="{61870F02-D9A8-4DD5-8126-CF69457E652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62EF018-845E-41A6-B9C4-713F0C973809}"/>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289056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D6FB-5D2D-42F0-90C2-D75C47017D7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85B8892-C79C-482A-ABDE-05E5353C896F}"/>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8EA4796A-9D5D-4A63-AB76-FD8D606EE5C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CE4233D-9576-4130-87E9-5E66D6643680}"/>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331683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28979-0D17-4EDC-99F5-7AA273E0084D}"/>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86BCAF8-0B07-4543-8A4F-D7F635F4B65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D194774-5E16-49E0-B000-0B89B1F25B84}"/>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2912834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5E70-701B-430C-B175-CAD54D585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3AB2D8F-AF6A-4B49-8B50-C660FE9E9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359841A-22A7-4992-B6AD-D88445EC8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CF9B-85CB-4FD8-B127-9B5296DA7DA8}"/>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772C51EF-3E4B-439F-9D50-2E758D2CC1E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09A687-9016-493D-B265-3ABB60E2474F}"/>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1652484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7A9F-5F9A-4F26-8C9B-8D067710A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AB7EE97-27B6-445A-84DA-3CA6406F2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FD8B42F-9AF9-465D-9EB1-36C5F0AA0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FCC43-A3FE-4253-9F91-BD95A59A0AC0}"/>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BCFE5388-1593-497D-BE29-784A965D56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3666260-84F3-4887-95B5-BB9082B5C641}"/>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304251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atin typeface="+mj-lt"/>
              </a:defRPr>
            </a:lvl1p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j-lt"/>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j-lt"/>
              </a:defRPr>
            </a:lvl1pPr>
          </a:lstStyle>
          <a:p>
            <a:fld id="{55E7D380-1143-2C4E-B231-48F6F46B896C}"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7"/>
          <p:cNvSpPr>
            <a:spLocks noGrp="1"/>
          </p:cNvSpPr>
          <p:nvPr>
            <p:ph sz="quarter" idx="13"/>
          </p:nvPr>
        </p:nvSpPr>
        <p:spPr>
          <a:xfrm>
            <a:off x="609600" y="1608083"/>
            <a:ext cx="10972800" cy="44339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1552134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034E-0556-4EC7-A970-B26989D7E4B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BF9176B-77C0-43FD-840E-362B82706D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B022DC-6676-40E0-A3F2-60E3B035C0DA}"/>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E18DA064-2DB7-4BBE-8D14-3B841BC89F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F8B0B0-A5DC-4139-8FE2-6A1648559B60}"/>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3970140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0FBC6-3D38-4387-9D5B-BEBB9A617A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946456D-EE15-40AB-8C9D-506F5AE96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91C396-6D57-4EC4-A247-79A75225CCFF}"/>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84CFF91E-8C35-474A-84CC-12D8159E49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F854D6-9CF5-4165-AA17-7FEA16CBE17B}"/>
              </a:ext>
            </a:extLst>
          </p:cNvPr>
          <p:cNvSpPr>
            <a:spLocks noGrp="1"/>
          </p:cNvSpPr>
          <p:nvPr>
            <p:ph type="sldNum" sz="quarter" idx="12"/>
          </p:nvPr>
        </p:nvSpPr>
        <p:spPr/>
        <p:txBody>
          <a:bodyPr/>
          <a:lstStyle/>
          <a:p>
            <a:fld id="{7A277AC9-2B2D-4FD4-9DF5-87BF3F166459}" type="slidenum">
              <a:rPr lang="en-AU" smtClean="0"/>
              <a:t>‹#›</a:t>
            </a:fld>
            <a:endParaRPr lang="en-AU"/>
          </a:p>
        </p:txBody>
      </p:sp>
    </p:spTree>
    <p:extLst>
      <p:ext uri="{BB962C8B-B14F-4D97-AF65-F5344CB8AC3E}">
        <p14:creationId xmlns:p14="http://schemas.microsoft.com/office/powerpoint/2010/main" val="2525528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lude - Questions">
    <p:spTree>
      <p:nvGrpSpPr>
        <p:cNvPr id="1" name=""/>
        <p:cNvGrpSpPr/>
        <p:nvPr/>
      </p:nvGrpSpPr>
      <p:grpSpPr>
        <a:xfrm>
          <a:off x="0" y="0"/>
          <a:ext cx="0" cy="0"/>
          <a:chOff x="0" y="0"/>
          <a:chExt cx="0" cy="0"/>
        </a:xfrm>
      </p:grpSpPr>
      <p:sp>
        <p:nvSpPr>
          <p:cNvPr id="3" name="Title 2"/>
          <p:cNvSpPr>
            <a:spLocks noGrp="1"/>
          </p:cNvSpPr>
          <p:nvPr>
            <p:ph type="title"/>
          </p:nvPr>
        </p:nvSpPr>
        <p:spPr>
          <a:xfrm>
            <a:off x="894907" y="4944214"/>
            <a:ext cx="10515600" cy="1325563"/>
          </a:xfrm>
          <a:prstGeom prst="rect">
            <a:avLst/>
          </a:prstGeom>
        </p:spPr>
        <p:txBody>
          <a:bodyPr/>
          <a:lstStyle>
            <a:lvl1pPr algn="ctr">
              <a:defRPr sz="6000">
                <a:solidFill>
                  <a:schemeClr val="accent2">
                    <a:lumMod val="50000"/>
                  </a:schemeClr>
                </a:solidFill>
              </a:defRPr>
            </a:lvl1pPr>
          </a:lstStyle>
          <a:p>
            <a:r>
              <a:rPr lang="en-US" dirty="0"/>
              <a:t>Click to edit Master title style</a:t>
            </a:r>
            <a:endParaRPr lang="en-AU" dirty="0"/>
          </a:p>
        </p:txBody>
      </p:sp>
      <p:sp>
        <p:nvSpPr>
          <p:cNvPr id="9" name="Online Image Placeholder 8"/>
          <p:cNvSpPr>
            <a:spLocks noGrp="1"/>
          </p:cNvSpPr>
          <p:nvPr>
            <p:ph type="clipArt" sz="quarter" idx="11" hasCustomPrompt="1"/>
          </p:nvPr>
        </p:nvSpPr>
        <p:spPr>
          <a:xfrm>
            <a:off x="894907" y="603250"/>
            <a:ext cx="10515600" cy="3975838"/>
          </a:xfrm>
          <a:prstGeom prst="rect">
            <a:avLst/>
          </a:prstGeom>
        </p:spPr>
        <p:txBody>
          <a:bodyPr anchor="b"/>
          <a:lstStyle>
            <a:lvl1pPr marL="0" indent="0" algn="ctr" rtl="0">
              <a:buNone/>
              <a:defRPr sz="2800" baseline="0">
                <a:solidFill>
                  <a:schemeClr val="bg1">
                    <a:lumMod val="85000"/>
                  </a:schemeClr>
                </a:solidFill>
              </a:defRPr>
            </a:lvl1pPr>
          </a:lstStyle>
          <a:p>
            <a:r>
              <a:rPr lang="en-AU" dirty="0"/>
              <a:t>SEARCH FILTERS: LARGE, TRANSPARENT</a:t>
            </a:r>
            <a:br>
              <a:rPr lang="en-AU" dirty="0"/>
            </a:br>
            <a:r>
              <a:rPr lang="en-AU" dirty="0"/>
              <a:t>USE “COLOR” FEATURE TO STYLIZE</a:t>
            </a:r>
          </a:p>
        </p:txBody>
      </p:sp>
    </p:spTree>
    <p:extLst>
      <p:ext uri="{BB962C8B-B14F-4D97-AF65-F5344CB8AC3E}">
        <p14:creationId xmlns:p14="http://schemas.microsoft.com/office/powerpoint/2010/main" val="138071922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894907" y="2973646"/>
            <a:ext cx="10515600" cy="811545"/>
          </a:xfrm>
          <a:prstGeom prst="rect">
            <a:avLst/>
          </a:prstGeom>
        </p:spPr>
        <p:txBody>
          <a:bodyPr/>
          <a:lstStyle>
            <a:lvl1pPr algn="r">
              <a:defRPr sz="4800">
                <a:solidFill>
                  <a:schemeClr val="accent2">
                    <a:lumMod val="50000"/>
                  </a:schemeClr>
                </a:solidFill>
              </a:defRPr>
            </a:lvl1pPr>
          </a:lstStyle>
          <a:p>
            <a:r>
              <a:rPr lang="en-AU" dirty="0"/>
              <a:t>Final Greeting</a:t>
            </a:r>
          </a:p>
        </p:txBody>
      </p:sp>
      <p:sp>
        <p:nvSpPr>
          <p:cNvPr id="5" name="Text Placeholder 4"/>
          <p:cNvSpPr>
            <a:spLocks noGrp="1"/>
          </p:cNvSpPr>
          <p:nvPr>
            <p:ph type="body" sz="quarter" idx="10" hasCustomPrompt="1"/>
          </p:nvPr>
        </p:nvSpPr>
        <p:spPr>
          <a:xfrm>
            <a:off x="895350" y="3856039"/>
            <a:ext cx="10515600" cy="1361004"/>
          </a:xfrm>
          <a:prstGeom prst="rect">
            <a:avLst/>
          </a:prstGeom>
        </p:spPr>
        <p:txBody>
          <a:bodyPr/>
          <a:lstStyle>
            <a:lvl1pPr marL="0" indent="0" algn="r">
              <a:buNone/>
              <a:defRPr baseline="0">
                <a:solidFill>
                  <a:schemeClr val="tx1">
                    <a:lumMod val="65000"/>
                    <a:lumOff val="35000"/>
                  </a:schemeClr>
                </a:solidFill>
              </a:defRPr>
            </a:lvl1pPr>
            <a:lvl2pPr marL="457200" indent="0" algn="r">
              <a:buNone/>
              <a:defRPr>
                <a:solidFill>
                  <a:schemeClr val="tx1">
                    <a:lumMod val="50000"/>
                    <a:lumOff val="50000"/>
                  </a:schemeClr>
                </a:solidFill>
              </a:defRPr>
            </a:lvl2pPr>
            <a:lvl3pPr marL="914400" indent="0" algn="r">
              <a:buNone/>
              <a:defRPr>
                <a:solidFill>
                  <a:schemeClr val="tx1">
                    <a:lumMod val="50000"/>
                    <a:lumOff val="50000"/>
                  </a:schemeClr>
                </a:solidFill>
              </a:defRPr>
            </a:lvl3pPr>
            <a:lvl4pPr marL="1371600" indent="0" algn="r">
              <a:buNone/>
              <a:defRPr>
                <a:solidFill>
                  <a:schemeClr val="tx1">
                    <a:lumMod val="50000"/>
                    <a:lumOff val="50000"/>
                  </a:schemeClr>
                </a:solidFill>
              </a:defRPr>
            </a:lvl4pPr>
            <a:lvl5pPr marL="1828800" indent="0" algn="r">
              <a:buNone/>
              <a:defRPr>
                <a:solidFill>
                  <a:schemeClr val="tx1">
                    <a:lumMod val="50000"/>
                    <a:lumOff val="50000"/>
                  </a:schemeClr>
                </a:solidFill>
              </a:defRPr>
            </a:lvl5pPr>
          </a:lstStyle>
          <a:p>
            <a:pPr lvl="0"/>
            <a:r>
              <a:rPr lang="en-US" dirty="0"/>
              <a:t>Author Name</a:t>
            </a:r>
          </a:p>
          <a:p>
            <a:pPr lvl="0"/>
            <a:r>
              <a:rPr lang="en-US" dirty="0"/>
              <a:t>	Author Contact Details</a:t>
            </a:r>
            <a:endParaRPr lang="en-AU" dirty="0"/>
          </a:p>
        </p:txBody>
      </p:sp>
      <p:pic>
        <p:nvPicPr>
          <p:cNvPr id="7" name="Picture 6" descr="kingfisher-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6232" y="6084220"/>
            <a:ext cx="1744718" cy="560836"/>
          </a:xfrm>
          <a:prstGeom prst="rect">
            <a:avLst/>
          </a:prstGeom>
        </p:spPr>
      </p:pic>
      <p:sp>
        <p:nvSpPr>
          <p:cNvPr id="11" name="TextBox 10"/>
          <p:cNvSpPr txBox="1"/>
          <p:nvPr userDrawn="1"/>
        </p:nvSpPr>
        <p:spPr>
          <a:xfrm>
            <a:off x="5547888" y="6218757"/>
            <a:ext cx="4118344" cy="369332"/>
          </a:xfrm>
          <a:prstGeom prst="rect">
            <a:avLst/>
          </a:prstGeom>
          <a:noFill/>
        </p:spPr>
        <p:txBody>
          <a:bodyPr wrap="square" rtlCol="0">
            <a:spAutoFit/>
          </a:bodyPr>
          <a:lstStyle/>
          <a:p>
            <a:r>
              <a:rPr lang="en-AU" dirty="0">
                <a:solidFill>
                  <a:schemeClr val="tx1">
                    <a:lumMod val="65000"/>
                    <a:lumOff val="35000"/>
                  </a:schemeClr>
                </a:solidFill>
              </a:rPr>
              <a:t>@kingfisherfiber    kingfisherfiber.com</a:t>
            </a:r>
          </a:p>
        </p:txBody>
      </p:sp>
      <p:sp>
        <p:nvSpPr>
          <p:cNvPr id="12" name="Rectangle 11">
            <a:hlinkClick r:id="rId3" highlightClick="1"/>
          </p:cNvPr>
          <p:cNvSpPr/>
          <p:nvPr userDrawn="1"/>
        </p:nvSpPr>
        <p:spPr>
          <a:xfrm>
            <a:off x="7322288" y="6186308"/>
            <a:ext cx="2041452" cy="426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hlinkClick r:id="rId4" highlightClick="1"/>
          </p:cNvPr>
          <p:cNvSpPr/>
          <p:nvPr userDrawn="1"/>
        </p:nvSpPr>
        <p:spPr>
          <a:xfrm>
            <a:off x="5280836" y="6190273"/>
            <a:ext cx="2041452" cy="426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4909504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3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78308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accent4">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mj-lt"/>
              </a:defRPr>
            </a:lvl1p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j-lt"/>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j-lt"/>
              </a:defRPr>
            </a:lvl1pPr>
          </a:lstStyle>
          <a:p>
            <a:fld id="{55E7D380-1143-2C4E-B231-48F6F46B8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05942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dirty="0"/>
              <a:t>Getting Started</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166272"/>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957827642"/>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j-lt"/>
              </a:defRPr>
            </a:lvl1p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j-lt"/>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mj-lt"/>
              </a:defRPr>
            </a:lvl1pPr>
          </a:lstStyle>
          <a:p>
            <a:fld id="{55E7D380-1143-2C4E-B231-48F6F46B8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97890"/>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mj-lt"/>
              </a:defRPr>
            </a:lvl1p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j-lt"/>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mj-lt"/>
              </a:defRPr>
            </a:lvl1pPr>
          </a:lstStyle>
          <a:p>
            <a:fld id="{55E7D380-1143-2C4E-B231-48F6F46B8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26385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75609"/>
            <a:ext cx="5668851" cy="550571"/>
          </a:xfrm>
        </p:spPr>
        <p:txBody>
          <a:bodyPr anchor="t"/>
          <a:lstStyle>
            <a:lvl1pPr algn="r">
              <a:defRPr sz="2000" b="1"/>
            </a:lvl1pPr>
          </a:lstStyle>
          <a:p>
            <a:r>
              <a:rPr lang="en-US"/>
              <a:t>Click to edit Master title style</a:t>
            </a:r>
            <a:endParaRPr lang="en-US" dirty="0"/>
          </a:p>
        </p:txBody>
      </p:sp>
      <p:sp>
        <p:nvSpPr>
          <p:cNvPr id="3" name="Picture Placeholder 2"/>
          <p:cNvSpPr>
            <a:spLocks noGrp="1"/>
          </p:cNvSpPr>
          <p:nvPr>
            <p:ph type="pic" idx="1"/>
          </p:nvPr>
        </p:nvSpPr>
        <p:spPr>
          <a:xfrm>
            <a:off x="609601" y="338314"/>
            <a:ext cx="10968506" cy="57372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29966" y="6075608"/>
            <a:ext cx="3361386" cy="7823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05243749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1" cy="44536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000">
                <a:solidFill>
                  <a:schemeClr val="tx1">
                    <a:tint val="75000"/>
                  </a:schemeClr>
                </a:solidFill>
                <a:latin typeface="+mj-lt"/>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553898" y="6356351"/>
            <a:ext cx="3860800" cy="365125"/>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0" anchor="ctr"/>
          <a:lstStyle>
            <a:lvl1pPr algn="r">
              <a:defRPr sz="1000">
                <a:solidFill>
                  <a:schemeClr val="tx1">
                    <a:tint val="75000"/>
                  </a:schemeClr>
                </a:solidFill>
                <a:latin typeface="+mj-lt"/>
              </a:defRPr>
            </a:lvl1pPr>
          </a:lstStyle>
          <a:p>
            <a:fld id="{55E7D380-1143-2C4E-B231-48F6F46B896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kingfisher-pos.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837683" y="6176369"/>
            <a:ext cx="1744718" cy="560836"/>
          </a:xfrm>
          <a:prstGeom prst="rect">
            <a:avLst/>
          </a:prstGeom>
        </p:spPr>
      </p:pic>
      <p:cxnSp>
        <p:nvCxnSpPr>
          <p:cNvPr id="8" name="Straight Connector 7"/>
          <p:cNvCxnSpPr/>
          <p:nvPr userDrawn="1"/>
        </p:nvCxnSpPr>
        <p:spPr>
          <a:xfrm flipH="1">
            <a:off x="609600" y="6053885"/>
            <a:ext cx="10972801" cy="0"/>
          </a:xfrm>
          <a:prstGeom prst="line">
            <a:avLst/>
          </a:prstGeom>
          <a:ln w="12700">
            <a:solidFill>
              <a:srgbClr val="24333B"/>
            </a:solidFill>
          </a:ln>
          <a:effectLst/>
        </p:spPr>
        <p:style>
          <a:lnRef idx="2">
            <a:schemeClr val="accent1"/>
          </a:lnRef>
          <a:fillRef idx="0">
            <a:schemeClr val="accent1"/>
          </a:fillRef>
          <a:effectRef idx="1">
            <a:schemeClr val="accent1"/>
          </a:effectRef>
          <a:fontRef idx="minor">
            <a:schemeClr val="tx1"/>
          </a:fontRef>
        </p:style>
      </p:cxnSp>
      <p:pic>
        <p:nvPicPr>
          <p:cNvPr id="9" name="Picture 8" descr="background-01.jpg"/>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1" y="6784"/>
            <a:ext cx="12192000" cy="261095"/>
          </a:xfrm>
          <a:prstGeom prst="rect">
            <a:avLst/>
          </a:prstGeom>
        </p:spPr>
      </p:pic>
    </p:spTree>
    <p:extLst>
      <p:ext uri="{BB962C8B-B14F-4D97-AF65-F5344CB8AC3E}">
        <p14:creationId xmlns:p14="http://schemas.microsoft.com/office/powerpoint/2010/main" val="2907387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77" r:id="rId5"/>
    <p:sldLayoutId id="2147483678" r:id="rId6"/>
    <p:sldLayoutId id="2147483679" r:id="rId7"/>
    <p:sldLayoutId id="2147483680" r:id="rId8"/>
    <p:sldLayoutId id="2147483681" r:id="rId9"/>
    <p:sldLayoutId id="2147483662" r:id="rId10"/>
  </p:sldLayoutIdLst>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panose="05000000000000000000" pitchFamily="2" charset="2"/>
        <a:buChar char="§"/>
        <a:defRPr sz="28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914400" indent="0" algn="l" defTabSz="457200" rtl="0" eaLnBrk="1" latinLnBrk="0" hangingPunct="1">
        <a:spcBef>
          <a:spcPct val="20000"/>
        </a:spcBef>
        <a:buFontTx/>
        <a:buNone/>
        <a:defRPr sz="2000" kern="1200">
          <a:solidFill>
            <a:schemeClr val="tx2"/>
          </a:solidFill>
          <a:latin typeface="+mn-lt"/>
          <a:ea typeface="+mn-ea"/>
          <a:cs typeface="+mn-cs"/>
        </a:defRPr>
      </a:lvl3pPr>
      <a:lvl4pPr marL="1371600" indent="0" algn="l" defTabSz="457200" rtl="0" eaLnBrk="1" latinLnBrk="0" hangingPunct="1">
        <a:spcBef>
          <a:spcPct val="20000"/>
        </a:spcBef>
        <a:buFontTx/>
        <a:buNone/>
        <a:defRPr sz="1800" b="0" kern="1200">
          <a:solidFill>
            <a:schemeClr val="accent6"/>
          </a:solidFill>
          <a:latin typeface="+mn-lt"/>
          <a:ea typeface="+mn-ea"/>
          <a:cs typeface="+mn-cs"/>
        </a:defRPr>
      </a:lvl4pPr>
      <a:lvl5pPr marL="1828800" indent="0" algn="l" defTabSz="457200" rtl="0" eaLnBrk="1" latinLnBrk="0" hangingPunct="1">
        <a:spcBef>
          <a:spcPct val="20000"/>
        </a:spcBef>
        <a:buFontTx/>
        <a:buNone/>
        <a:defRPr sz="1300" kern="1200" cap="all"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B4D3F-3F0F-45E7-882B-2483C9F8A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A2E8651-05EF-4B29-AA7B-C53C38302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7A8751-8A4A-43D4-9EF4-B685B93F5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6F44363E-5300-4C56-ACEE-E9D5CF416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3B4EB4B-96BD-4FC0-95F3-6FE6BC954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77AC9-2B2D-4FD4-9DF5-87BF3F166459}" type="slidenum">
              <a:rPr lang="en-AU" smtClean="0"/>
              <a:t>‹#›</a:t>
            </a:fld>
            <a:endParaRPr lang="en-AU"/>
          </a:p>
        </p:txBody>
      </p:sp>
    </p:spTree>
    <p:extLst>
      <p:ext uri="{BB962C8B-B14F-4D97-AF65-F5344CB8AC3E}">
        <p14:creationId xmlns:p14="http://schemas.microsoft.com/office/powerpoint/2010/main" val="16259486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50000">
              <a:schemeClr val="bg2">
                <a:tint val="98000"/>
                <a:satMod val="130000"/>
                <a:shade val="90000"/>
                <a:lumMod val="103000"/>
              </a:schemeClr>
            </a:gs>
            <a:gs pos="100000">
              <a:schemeClr val="bg2">
                <a:shade val="63000"/>
                <a:satMod val="12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854456"/>
          </a:xfrm>
          <a:prstGeom prst="rect">
            <a:avLst/>
          </a:prstGeom>
        </p:spPr>
      </p:pic>
    </p:spTree>
    <p:extLst>
      <p:ext uri="{BB962C8B-B14F-4D97-AF65-F5344CB8AC3E}">
        <p14:creationId xmlns:p14="http://schemas.microsoft.com/office/powerpoint/2010/main" val="1687844591"/>
      </p:ext>
    </p:extLst>
  </p:cSld>
  <p:clrMap bg1="lt1" tx1="dk1" bg2="lt2" tx2="dk2" accent1="accent1" accent2="accent2" accent3="accent3" accent4="accent4" accent5="accent5" accent6="accent6" hlink="hlink" folHlink="folHlink"/>
  <p:sldLayoutIdLst>
    <p:sldLayoutId id="2147483685" r:id="rId1"/>
    <p:sldLayoutId id="2147483686" r:id="rId2"/>
  </p:sldLayoutIdLst>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slide" Target="slide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microsoft.com/office/2007/relationships/hdphoto" Target="../media/hdphoto6.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slide" Target="slide2.xml"/><Relationship Id="rId4" Type="http://schemas.openxmlformats.org/officeDocument/2006/relationships/image" Target="../media/image25.png"/><Relationship Id="rId9"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5.png"/><Relationship Id="rId7"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0.png"/><Relationship Id="rId7" Type="http://schemas.openxmlformats.org/officeDocument/2006/relationships/slide" Target="slide5.xml"/><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31.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3.png"/><Relationship Id="rId7" Type="http://schemas.openxmlformats.org/officeDocument/2006/relationships/image" Target="../media/image24.png"/><Relationship Id="rId12"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slide" Target="slide2.xml"/><Relationship Id="rId5" Type="http://schemas.openxmlformats.org/officeDocument/2006/relationships/image" Target="../media/image30.png"/><Relationship Id="rId10" Type="http://schemas.openxmlformats.org/officeDocument/2006/relationships/slide" Target="slide5.xml"/><Relationship Id="rId4" Type="http://schemas.openxmlformats.org/officeDocument/2006/relationships/image" Target="../media/image29.png"/><Relationship Id="rId9" Type="http://schemas.openxmlformats.org/officeDocument/2006/relationships/slide" Target="slide29.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35.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6.png"/><Relationship Id="rId7" Type="http://schemas.openxmlformats.org/officeDocument/2006/relationships/image" Target="../media/image36.png"/><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slide" Target="slide2.xml"/><Relationship Id="rId5" Type="http://schemas.openxmlformats.org/officeDocument/2006/relationships/image" Target="../media/image29.png"/><Relationship Id="rId10" Type="http://schemas.openxmlformats.org/officeDocument/2006/relationships/slide" Target="slide5.xml"/><Relationship Id="rId4" Type="http://schemas.openxmlformats.org/officeDocument/2006/relationships/image" Target="../media/image24.png"/><Relationship Id="rId9" Type="http://schemas.openxmlformats.org/officeDocument/2006/relationships/slide" Target="slide75.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8.png"/><Relationship Id="rId7"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9.png"/><Relationship Id="rId7" Type="http://schemas.openxmlformats.org/officeDocument/2006/relationships/image" Target="../media/image24.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1.png"/><Relationship Id="rId3" Type="http://schemas.openxmlformats.org/officeDocument/2006/relationships/image" Target="../media/image40.png"/><Relationship Id="rId7" Type="http://schemas.openxmlformats.org/officeDocument/2006/relationships/image" Target="../media/image36.png"/><Relationship Id="rId12" Type="http://schemas.openxmlformats.org/officeDocument/2006/relationships/slide" Target="slide78.xml"/><Relationship Id="rId2" Type="http://schemas.openxmlformats.org/officeDocument/2006/relationships/notesSlide" Target="../notesSlides/notesSlide13.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slide" Target="slide2.xml"/><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13" Type="http://schemas.openxmlformats.org/officeDocument/2006/relationships/slide" Target="slide13.xml"/><Relationship Id="rId18" Type="http://schemas.openxmlformats.org/officeDocument/2006/relationships/slide" Target="slide38.xml"/><Relationship Id="rId26" Type="http://schemas.openxmlformats.org/officeDocument/2006/relationships/slide" Target="slide63.xml"/><Relationship Id="rId21" Type="http://schemas.openxmlformats.org/officeDocument/2006/relationships/slide" Target="slide49.xml"/><Relationship Id="rId34" Type="http://schemas.openxmlformats.org/officeDocument/2006/relationships/slide" Target="slide78.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34.xml"/><Relationship Id="rId25" Type="http://schemas.openxmlformats.org/officeDocument/2006/relationships/slide" Target="slide62.xml"/><Relationship Id="rId33" Type="http://schemas.openxmlformats.org/officeDocument/2006/relationships/slide" Target="slide75.xml"/><Relationship Id="rId2" Type="http://schemas.openxmlformats.org/officeDocument/2006/relationships/notesSlide" Target="../notesSlides/notesSlide2.xml"/><Relationship Id="rId16" Type="http://schemas.openxmlformats.org/officeDocument/2006/relationships/slide" Target="slide32.xml"/><Relationship Id="rId20" Type="http://schemas.openxmlformats.org/officeDocument/2006/relationships/slide" Target="slide48.xml"/><Relationship Id="rId29" Type="http://schemas.openxmlformats.org/officeDocument/2006/relationships/slide" Target="slide71.xml"/><Relationship Id="rId1" Type="http://schemas.openxmlformats.org/officeDocument/2006/relationships/slideLayout" Target="../slideLayouts/slideLayout6.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59.xml"/><Relationship Id="rId32" Type="http://schemas.openxmlformats.org/officeDocument/2006/relationships/slide" Target="slide74.xml"/><Relationship Id="rId37" Type="http://schemas.openxmlformats.org/officeDocument/2006/relationships/slide" Target="slide81.xml"/><Relationship Id="rId5" Type="http://schemas.openxmlformats.org/officeDocument/2006/relationships/slide" Target="slide5.xml"/><Relationship Id="rId15" Type="http://schemas.openxmlformats.org/officeDocument/2006/relationships/slide" Target="slide29.xml"/><Relationship Id="rId23" Type="http://schemas.openxmlformats.org/officeDocument/2006/relationships/slide" Target="slide51.xml"/><Relationship Id="rId28" Type="http://schemas.openxmlformats.org/officeDocument/2006/relationships/slide" Target="slide65.xml"/><Relationship Id="rId36" Type="http://schemas.openxmlformats.org/officeDocument/2006/relationships/slide" Target="slide82.xml"/><Relationship Id="rId10" Type="http://schemas.openxmlformats.org/officeDocument/2006/relationships/slide" Target="slide10.xml"/><Relationship Id="rId19" Type="http://schemas.openxmlformats.org/officeDocument/2006/relationships/slide" Target="slide47.xml"/><Relationship Id="rId31" Type="http://schemas.openxmlformats.org/officeDocument/2006/relationships/slide" Target="slide73.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50.xml"/><Relationship Id="rId27" Type="http://schemas.openxmlformats.org/officeDocument/2006/relationships/slide" Target="slide64.xml"/><Relationship Id="rId30" Type="http://schemas.openxmlformats.org/officeDocument/2006/relationships/slide" Target="slide72.xml"/><Relationship Id="rId35" Type="http://schemas.openxmlformats.org/officeDocument/2006/relationships/slide" Target="slide80.xml"/><Relationship Id="rId8" Type="http://schemas.openxmlformats.org/officeDocument/2006/relationships/slide" Target="slide8.xml"/><Relationship Id="rId3"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0.png"/><Relationship Id="rId7"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32.png"/><Relationship Id="rId5" Type="http://schemas.openxmlformats.org/officeDocument/2006/relationships/image" Target="../media/image36.png"/><Relationship Id="rId10" Type="http://schemas.openxmlformats.org/officeDocument/2006/relationships/image" Target="../media/image42.png"/><Relationship Id="rId4" Type="http://schemas.openxmlformats.org/officeDocument/2006/relationships/image" Target="../media/image29.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24.png"/><Relationship Id="rId10" Type="http://schemas.openxmlformats.org/officeDocument/2006/relationships/slide" Target="slide2.xml"/><Relationship Id="rId4" Type="http://schemas.openxmlformats.org/officeDocument/2006/relationships/image" Target="../media/image31.png"/><Relationship Id="rId9" Type="http://schemas.openxmlformats.org/officeDocument/2006/relationships/slide" Target="slide5.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slide" Target="slide2.xml"/><Relationship Id="rId5" Type="http://schemas.openxmlformats.org/officeDocument/2006/relationships/image" Target="../media/image46.png"/><Relationship Id="rId10" Type="http://schemas.openxmlformats.org/officeDocument/2006/relationships/slide" Target="slide5.xml"/><Relationship Id="rId4" Type="http://schemas.openxmlformats.org/officeDocument/2006/relationships/image" Target="../media/image13.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45.png"/><Relationship Id="rId5" Type="http://schemas.openxmlformats.org/officeDocument/2006/relationships/image" Target="../media/image13.png"/><Relationship Id="rId10" Type="http://schemas.openxmlformats.org/officeDocument/2006/relationships/slide" Target="slide2.xml"/><Relationship Id="rId4" Type="http://schemas.openxmlformats.org/officeDocument/2006/relationships/image" Target="../media/image24.png"/><Relationship Id="rId9" Type="http://schemas.openxmlformats.org/officeDocument/2006/relationships/slide" Target="slide5.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slide" Target="slide5.xml"/><Relationship Id="rId5" Type="http://schemas.openxmlformats.org/officeDocument/2006/relationships/image" Target="../media/image13.png"/><Relationship Id="rId10" Type="http://schemas.openxmlformats.org/officeDocument/2006/relationships/slide" Target="slide76.xml"/><Relationship Id="rId4" Type="http://schemas.openxmlformats.org/officeDocument/2006/relationships/image" Target="../media/image45.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slide" Target="slide2.xml"/><Relationship Id="rId5" Type="http://schemas.openxmlformats.org/officeDocument/2006/relationships/image" Target="../media/image49.png"/><Relationship Id="rId10" Type="http://schemas.openxmlformats.org/officeDocument/2006/relationships/slide" Target="slide5.xml"/><Relationship Id="rId4" Type="http://schemas.openxmlformats.org/officeDocument/2006/relationships/image" Target="../media/image30.png"/><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8.png"/><Relationship Id="rId10"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5.png"/><Relationship Id="rId5" Type="http://schemas.openxmlformats.org/officeDocument/2006/relationships/image" Target="../media/image51.png"/><Relationship Id="rId10"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8.png"/><Relationship Id="rId10"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24.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55.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slide" Target="slide2.xml"/><Relationship Id="rId4" Type="http://schemas.openxmlformats.org/officeDocument/2006/relationships/image" Target="../media/image52.png"/><Relationship Id="rId9" Type="http://schemas.openxmlformats.org/officeDocument/2006/relationships/slide" Target="slide5.xml"/></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6.png"/><Relationship Id="rId7"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slide" Target="slide2.xml"/><Relationship Id="rId5" Type="http://schemas.openxmlformats.org/officeDocument/2006/relationships/image" Target="../media/image57.png"/><Relationship Id="rId10" Type="http://schemas.openxmlformats.org/officeDocument/2006/relationships/slide" Target="slide5.xml"/><Relationship Id="rId4" Type="http://schemas.openxmlformats.org/officeDocument/2006/relationships/image" Target="../media/image53.png"/><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3.png"/><Relationship Id="rId7" Type="http://schemas.openxmlformats.org/officeDocument/2006/relationships/image" Target="../media/image58.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13.png"/><Relationship Id="rId10" Type="http://schemas.openxmlformats.org/officeDocument/2006/relationships/slide" Target="slide2.xml"/><Relationship Id="rId4" Type="http://schemas.openxmlformats.org/officeDocument/2006/relationships/image" Target="../media/image24.png"/><Relationship Id="rId9" Type="http://schemas.openxmlformats.org/officeDocument/2006/relationships/slide" Target="slide5.xml"/></Relationships>
</file>

<file path=ppt/slides/_rels/slide3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52.png"/><Relationship Id="rId7" Type="http://schemas.openxmlformats.org/officeDocument/2006/relationships/image" Target="../media/image60.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52.png"/><Relationship Id="rId4" Type="http://schemas.openxmlformats.org/officeDocument/2006/relationships/image" Target="../media/image61.png"/><Relationship Id="rId9" Type="http://schemas.openxmlformats.org/officeDocument/2006/relationships/slide" Target="slide2.xml"/></Relationships>
</file>

<file path=ppt/slides/_rels/slide3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2.png"/><Relationship Id="rId7"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slide" Target="slide2.xml"/><Relationship Id="rId5" Type="http://schemas.openxmlformats.org/officeDocument/2006/relationships/image" Target="../media/image30.png"/><Relationship Id="rId10" Type="http://schemas.openxmlformats.org/officeDocument/2006/relationships/slide" Target="slide5.xml"/><Relationship Id="rId4" Type="http://schemas.openxmlformats.org/officeDocument/2006/relationships/image" Target="../media/image13.png"/><Relationship Id="rId9"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0.png"/><Relationship Id="rId7"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63.png"/><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slide" Target="slide2.xml"/></Relationships>
</file>

<file path=ppt/slides/_rels/slide4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4.png"/><Relationship Id="rId7" Type="http://schemas.openxmlformats.org/officeDocument/2006/relationships/image" Target="../media/image64.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slide" Target="slide2.xml"/></Relationships>
</file>

<file path=ppt/slides/_rels/slide4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4.png"/><Relationship Id="rId7" Type="http://schemas.openxmlformats.org/officeDocument/2006/relationships/image" Target="../media/image64.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slide" Target="slide2.xml"/></Relationships>
</file>

<file path=ppt/slides/_rels/slide4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0.png"/><Relationship Id="rId7"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67.png"/><Relationship Id="rId9" Type="http://schemas.openxmlformats.org/officeDocument/2006/relationships/slide" Target="slide2.xml"/></Relationships>
</file>

<file path=ppt/slides/_rels/slide4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0.png"/><Relationship Id="rId7"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68.png"/><Relationship Id="rId9" Type="http://schemas.openxmlformats.org/officeDocument/2006/relationships/slide" Target="slide2.xml"/></Relationships>
</file>

<file path=ppt/slides/_rels/slide4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64.pn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69.png"/><Relationship Id="rId4" Type="http://schemas.openxmlformats.org/officeDocument/2006/relationships/image" Target="../media/image30.png"/><Relationship Id="rId9"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0.png"/><Relationship Id="rId7" Type="http://schemas.openxmlformats.org/officeDocument/2006/relationships/image" Target="../media/image6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66.png"/><Relationship Id="rId9" Type="http://schemas.openxmlformats.org/officeDocument/2006/relationships/slide" Target="slide2.xml"/></Relationships>
</file>

<file path=ppt/slides/_rels/slide4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0.png"/><Relationship Id="rId7"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24.pn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13.png"/><Relationship Id="rId12"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image" Target="../media/image73.png"/><Relationship Id="rId5" Type="http://schemas.openxmlformats.org/officeDocument/2006/relationships/slide" Target="slide5.xml"/><Relationship Id="rId10" Type="http://schemas.openxmlformats.org/officeDocument/2006/relationships/image" Target="../media/image72.png"/><Relationship Id="rId4" Type="http://schemas.openxmlformats.org/officeDocument/2006/relationships/image" Target="../media/image24.png"/><Relationship Id="rId9"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6.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slide" Target="slide5.xml"/><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slide" Target="slide2.xml"/><Relationship Id="rId4" Type="http://schemas.openxmlformats.org/officeDocument/2006/relationships/image" Target="../media/image30.pn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slide" Target="slide5.xml"/><Relationship Id="rId5" Type="http://schemas.microsoft.com/office/2007/relationships/hdphoto" Target="../media/hdphoto2.wdp"/><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3.png"/><Relationship Id="rId7" Type="http://schemas.openxmlformats.org/officeDocument/2006/relationships/image" Target="../media/image8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24.png"/><Relationship Id="rId4" Type="http://schemas.openxmlformats.org/officeDocument/2006/relationships/image" Target="../media/image79.png"/><Relationship Id="rId9" Type="http://schemas.openxmlformats.org/officeDocument/2006/relationships/slide" Target="slide2.xml"/></Relationships>
</file>

<file path=ppt/slides/_rels/slide5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82.png"/><Relationship Id="rId7" Type="http://schemas.openxmlformats.org/officeDocument/2006/relationships/image" Target="../media/image83.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slide" Target="slide2.xml"/></Relationships>
</file>

<file path=ppt/slides/_rels/slide5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84.png"/><Relationship Id="rId7"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6.png"/><Relationship Id="rId7"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83.png"/><Relationship Id="rId10" Type="http://schemas.openxmlformats.org/officeDocument/2006/relationships/slide" Target="slide2.xml"/><Relationship Id="rId4" Type="http://schemas.openxmlformats.org/officeDocument/2006/relationships/image" Target="../media/image87.png"/><Relationship Id="rId9" Type="http://schemas.openxmlformats.org/officeDocument/2006/relationships/slide" Target="slide5.xml"/></Relationships>
</file>

<file path=ppt/slides/_rels/slide5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24.png"/><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24.png"/><Relationship Id="rId4" Type="http://schemas.openxmlformats.org/officeDocument/2006/relationships/image" Target="../media/image90.png"/></Relationships>
</file>

<file path=ppt/slides/_rels/slide5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85.png"/><Relationship Id="rId11" Type="http://schemas.openxmlformats.org/officeDocument/2006/relationships/slide" Target="slide2.xml"/><Relationship Id="rId5" Type="http://schemas.openxmlformats.org/officeDocument/2006/relationships/image" Target="../media/image82.png"/><Relationship Id="rId10" Type="http://schemas.openxmlformats.org/officeDocument/2006/relationships/slide" Target="slide5.xml"/><Relationship Id="rId4" Type="http://schemas.openxmlformats.org/officeDocument/2006/relationships/image" Target="../media/image83.png"/><Relationship Id="rId9" Type="http://schemas.openxmlformats.org/officeDocument/2006/relationships/image" Target="../media/image24.png"/></Relationships>
</file>

<file path=ppt/slides/_rels/slide58.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slide" Target="slide2.xml"/><Relationship Id="rId3" Type="http://schemas.openxmlformats.org/officeDocument/2006/relationships/image" Target="../media/image26.png"/><Relationship Id="rId7" Type="http://schemas.openxmlformats.org/officeDocument/2006/relationships/image" Target="../media/image24.png"/><Relationship Id="rId12" Type="http://schemas.openxmlformats.org/officeDocument/2006/relationships/slide" Target="slide5.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92.png"/><Relationship Id="rId11" Type="http://schemas.microsoft.com/office/2007/relationships/hdphoto" Target="../media/hdphoto7.wdp"/><Relationship Id="rId5" Type="http://schemas.openxmlformats.org/officeDocument/2006/relationships/image" Target="../media/image85.png"/><Relationship Id="rId10" Type="http://schemas.openxmlformats.org/officeDocument/2006/relationships/image" Target="../media/image93.png"/><Relationship Id="rId4" Type="http://schemas.openxmlformats.org/officeDocument/2006/relationships/image" Target="../media/image13.png"/><Relationship Id="rId9" Type="http://schemas.openxmlformats.org/officeDocument/2006/relationships/image" Target="../media/image87.png"/></Relationships>
</file>

<file path=ppt/slides/_rels/slide5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6.png"/><Relationship Id="rId10" Type="http://schemas.openxmlformats.org/officeDocument/2006/relationships/slide" Target="slide2.xml"/><Relationship Id="rId4" Type="http://schemas.openxmlformats.org/officeDocument/2006/relationships/image" Target="../media/image94.png"/><Relationship Id="rId9"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5.png"/><Relationship Id="rId10" Type="http://schemas.openxmlformats.org/officeDocument/2006/relationships/slide" Target="slide2.xml"/><Relationship Id="rId4" Type="http://schemas.openxmlformats.org/officeDocument/2006/relationships/image" Target="../media/image14.png"/><Relationship Id="rId9" Type="http://schemas.openxmlformats.org/officeDocument/2006/relationships/slide" Target="slide5.xml"/></Relationships>
</file>

<file path=ppt/slides/_rels/slide6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94.png"/><Relationship Id="rId12"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slide" Target="slide5.xml"/><Relationship Id="rId5" Type="http://schemas.openxmlformats.org/officeDocument/2006/relationships/image" Target="../media/image23.png"/><Relationship Id="rId10" Type="http://schemas.openxmlformats.org/officeDocument/2006/relationships/image" Target="../media/image97.png"/><Relationship Id="rId4" Type="http://schemas.openxmlformats.org/officeDocument/2006/relationships/image" Target="../media/image95.png"/><Relationship Id="rId9" Type="http://schemas.openxmlformats.org/officeDocument/2006/relationships/image" Target="../media/image96.png"/></Relationships>
</file>

<file path=ppt/slides/_rels/slide6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slide" Target="slide2.xml"/><Relationship Id="rId5" Type="http://schemas.openxmlformats.org/officeDocument/2006/relationships/image" Target="../media/image23.png"/><Relationship Id="rId10" Type="http://schemas.openxmlformats.org/officeDocument/2006/relationships/slide" Target="slide5.xml"/><Relationship Id="rId4" Type="http://schemas.openxmlformats.org/officeDocument/2006/relationships/image" Target="../media/image96.png"/><Relationship Id="rId9" Type="http://schemas.openxmlformats.org/officeDocument/2006/relationships/image" Target="../media/image98.png"/></Relationships>
</file>

<file path=ppt/slides/_rels/slide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00.png"/><Relationship Id="rId11" Type="http://schemas.openxmlformats.org/officeDocument/2006/relationships/slide" Target="slide2.xml"/><Relationship Id="rId5" Type="http://schemas.microsoft.com/office/2007/relationships/hdphoto" Target="../media/hdphoto8.wdp"/><Relationship Id="rId10" Type="http://schemas.openxmlformats.org/officeDocument/2006/relationships/slide" Target="slide5.xml"/><Relationship Id="rId4" Type="http://schemas.openxmlformats.org/officeDocument/2006/relationships/image" Target="../media/image99.png"/><Relationship Id="rId9" Type="http://schemas.openxmlformats.org/officeDocument/2006/relationships/image" Target="../media/image24.png"/></Relationships>
</file>

<file path=ppt/slides/_rels/slide6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6.png"/><Relationship Id="rId7" Type="http://schemas.openxmlformats.org/officeDocument/2006/relationships/image" Target="../media/image101.png"/><Relationship Id="rId12"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slide" Target="slide5.xml"/><Relationship Id="rId5" Type="http://schemas.openxmlformats.org/officeDocument/2006/relationships/image" Target="../media/image24.png"/><Relationship Id="rId10" Type="http://schemas.microsoft.com/office/2007/relationships/hdphoto" Target="../media/hdphoto10.wdp"/><Relationship Id="rId4" Type="http://schemas.openxmlformats.org/officeDocument/2006/relationships/image" Target="../media/image23.png"/><Relationship Id="rId9" Type="http://schemas.openxmlformats.org/officeDocument/2006/relationships/image" Target="../media/image102.png"/></Relationships>
</file>

<file path=ppt/slides/_rels/slide6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03.pn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04.png"/><Relationship Id="rId5"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slide" Target="slide2.xml"/></Relationships>
</file>

<file path=ppt/slides/_rels/slide6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06.png"/><Relationship Id="rId10" Type="http://schemas.openxmlformats.org/officeDocument/2006/relationships/slide" Target="slide2.xml"/><Relationship Id="rId4" Type="http://schemas.openxmlformats.org/officeDocument/2006/relationships/image" Target="../media/image105.png"/><Relationship Id="rId9" Type="http://schemas.openxmlformats.org/officeDocument/2006/relationships/slide" Target="slide5.xml"/></Relationships>
</file>

<file path=ppt/slides/_rels/slide6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109.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slide" Target="slide2.xml"/><Relationship Id="rId5" Type="http://schemas.microsoft.com/office/2007/relationships/hdphoto" Target="../media/hdphoto11.wdp"/><Relationship Id="rId10" Type="http://schemas.openxmlformats.org/officeDocument/2006/relationships/slide" Target="slide5.xml"/><Relationship Id="rId4" Type="http://schemas.openxmlformats.org/officeDocument/2006/relationships/image" Target="../media/image108.png"/><Relationship Id="rId9" Type="http://schemas.openxmlformats.org/officeDocument/2006/relationships/image" Target="../media/image26.png"/></Relationships>
</file>

<file path=ppt/slides/_rels/slide6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07.png"/><Relationship Id="rId11" Type="http://schemas.openxmlformats.org/officeDocument/2006/relationships/slide" Target="slide2.xml"/><Relationship Id="rId5" Type="http://schemas.openxmlformats.org/officeDocument/2006/relationships/image" Target="../media/image106.png"/><Relationship Id="rId10" Type="http://schemas.openxmlformats.org/officeDocument/2006/relationships/slide" Target="slide5.xml"/><Relationship Id="rId4" Type="http://schemas.openxmlformats.org/officeDocument/2006/relationships/image" Target="../media/image109.png"/><Relationship Id="rId9" Type="http://schemas.openxmlformats.org/officeDocument/2006/relationships/image" Target="../media/image48.png"/></Relationships>
</file>

<file path=ppt/slides/_rels/slide6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09.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48.png"/><Relationship Id="rId10" Type="http://schemas.openxmlformats.org/officeDocument/2006/relationships/slide" Target="slide2.xml"/><Relationship Id="rId4" Type="http://schemas.openxmlformats.org/officeDocument/2006/relationships/image" Target="../media/image110.png"/><Relationship Id="rId9" Type="http://schemas.openxmlformats.org/officeDocument/2006/relationships/slide" Target="slide5.xml"/></Relationships>
</file>

<file path=ppt/slides/_rels/slide6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12.png"/><Relationship Id="rId10" Type="http://schemas.openxmlformats.org/officeDocument/2006/relationships/slide" Target="slide2.xml"/><Relationship Id="rId4" Type="http://schemas.openxmlformats.org/officeDocument/2006/relationships/image" Target="../media/image111.png"/><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slide" Target="slide9.xml"/></Relationships>
</file>

<file path=ppt/slides/_rels/slide7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24.png"/><Relationship Id="rId7" Type="http://schemas.openxmlformats.org/officeDocument/2006/relationships/image" Target="../media/image109.png"/><Relationship Id="rId12"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slide" Target="slide5.xml"/><Relationship Id="rId5" Type="http://schemas.openxmlformats.org/officeDocument/2006/relationships/image" Target="../media/image13.png"/><Relationship Id="rId10" Type="http://schemas.openxmlformats.org/officeDocument/2006/relationships/image" Target="../media/image114.png"/><Relationship Id="rId4" Type="http://schemas.openxmlformats.org/officeDocument/2006/relationships/image" Target="../media/image26.png"/><Relationship Id="rId9" Type="http://schemas.openxmlformats.org/officeDocument/2006/relationships/image" Target="../media/image113.png"/></Relationships>
</file>

<file path=ppt/slides/_rels/slide71.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3.png"/><Relationship Id="rId7" Type="http://schemas.openxmlformats.org/officeDocument/2006/relationships/image" Target="../media/image26.png"/><Relationship Id="rId12"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2.png"/><Relationship Id="rId11" Type="http://schemas.openxmlformats.org/officeDocument/2006/relationships/slide" Target="slide5.xml"/><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115.png"/><Relationship Id="rId9" Type="http://schemas.microsoft.com/office/2007/relationships/hdphoto" Target="../media/hdphoto12.wdp"/></Relationships>
</file>

<file path=ppt/slides/_rels/slide7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17.png"/><Relationship Id="rId7" Type="http://schemas.openxmlformats.org/officeDocument/2006/relationships/slide" Target="slide5.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6.png"/><Relationship Id="rId4" Type="http://schemas.microsoft.com/office/2007/relationships/hdphoto" Target="../media/hdphoto13.wdp"/></Relationships>
</file>

<file path=ppt/slides/_rels/slide7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19.png"/><Relationship Id="rId5" Type="http://schemas.microsoft.com/office/2007/relationships/hdphoto" Target="../media/hdphoto14.wdp"/><Relationship Id="rId4" Type="http://schemas.openxmlformats.org/officeDocument/2006/relationships/image" Target="../media/image118.png"/><Relationship Id="rId9" Type="http://schemas.openxmlformats.org/officeDocument/2006/relationships/slide" Target="slide2.xml"/></Relationships>
</file>

<file path=ppt/slides/_rels/slide7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6.png"/><Relationship Id="rId7"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21.png"/><Relationship Id="rId4" Type="http://schemas.openxmlformats.org/officeDocument/2006/relationships/image" Target="../media/image120.png"/></Relationships>
</file>

<file path=ppt/slides/_rels/slide7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3.png"/><Relationship Id="rId7" Type="http://schemas.openxmlformats.org/officeDocument/2006/relationships/slide" Target="slide5.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122.png"/><Relationship Id="rId5" Type="http://schemas.openxmlformats.org/officeDocument/2006/relationships/image" Target="../media/image26.png"/><Relationship Id="rId4" Type="http://schemas.openxmlformats.org/officeDocument/2006/relationships/image" Target="../media/image24.png"/></Relationships>
</file>

<file path=ppt/slides/_rels/slide7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6.png"/><Relationship Id="rId7" Type="http://schemas.openxmlformats.org/officeDocument/2006/relationships/image" Target="../media/image123.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22.png"/><Relationship Id="rId4" Type="http://schemas.openxmlformats.org/officeDocument/2006/relationships/image" Target="../media/image13.png"/><Relationship Id="rId9" Type="http://schemas.openxmlformats.org/officeDocument/2006/relationships/slide" Target="slide2.xml"/></Relationships>
</file>

<file path=ppt/slides/_rels/slide77.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26.png"/><Relationship Id="rId7"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24.png"/><Relationship Id="rId10" Type="http://schemas.openxmlformats.org/officeDocument/2006/relationships/image" Target="../media/image125.png"/><Relationship Id="rId4" Type="http://schemas.openxmlformats.org/officeDocument/2006/relationships/image" Target="../media/image13.png"/><Relationship Id="rId9" Type="http://schemas.openxmlformats.org/officeDocument/2006/relationships/image" Target="../media/image124.png"/></Relationships>
</file>

<file path=ppt/slides/_rels/slide7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0.png"/><Relationship Id="rId7" Type="http://schemas.openxmlformats.org/officeDocument/2006/relationships/slide" Target="slide2.xml"/><Relationship Id="rId12"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image" Target="../media/image126.png"/><Relationship Id="rId5" Type="http://schemas.openxmlformats.org/officeDocument/2006/relationships/image" Target="../media/image13.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71.png"/></Relationships>
</file>

<file path=ppt/slides/_rels/slide7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4.png"/><Relationship Id="rId12"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image" Target="../media/image129.png"/><Relationship Id="rId5" Type="http://schemas.openxmlformats.org/officeDocument/2006/relationships/slide" Target="slide5.xml"/><Relationship Id="rId10" Type="http://schemas.openxmlformats.org/officeDocument/2006/relationships/image" Target="../media/image128.png"/><Relationship Id="rId4" Type="http://schemas.openxmlformats.org/officeDocument/2006/relationships/image" Target="../media/image13.png"/><Relationship Id="rId9" Type="http://schemas.openxmlformats.org/officeDocument/2006/relationships/image" Target="../media/image127.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slide" Target="slide5.xml"/></Relationships>
</file>

<file path=ppt/slides/_rels/slide8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4.png"/><Relationship Id="rId3" Type="http://schemas.openxmlformats.org/officeDocument/2006/relationships/image" Target="../media/image13.png"/><Relationship Id="rId7" Type="http://schemas.openxmlformats.org/officeDocument/2006/relationships/image" Target="../media/image26.png"/><Relationship Id="rId12" Type="http://schemas.openxmlformats.org/officeDocument/2006/relationships/image" Target="../media/image131.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70.png"/><Relationship Id="rId11" Type="http://schemas.openxmlformats.org/officeDocument/2006/relationships/image" Target="../media/image130.png"/><Relationship Id="rId5" Type="http://schemas.openxmlformats.org/officeDocument/2006/relationships/slide" Target="slide2.xml"/><Relationship Id="rId10" Type="http://schemas.openxmlformats.org/officeDocument/2006/relationships/image" Target="../media/image30.png"/><Relationship Id="rId4" Type="http://schemas.openxmlformats.org/officeDocument/2006/relationships/slide" Target="slide5.xml"/><Relationship Id="rId9" Type="http://schemas.openxmlformats.org/officeDocument/2006/relationships/image" Target="../media/image71.png"/></Relationships>
</file>

<file path=ppt/slides/_rels/slide8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3.png"/><Relationship Id="rId7" Type="http://schemas.openxmlformats.org/officeDocument/2006/relationships/image" Target="../media/image130.png"/><Relationship Id="rId12"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132.png"/><Relationship Id="rId11" Type="http://schemas.openxmlformats.org/officeDocument/2006/relationships/slide" Target="slide2.xml"/><Relationship Id="rId5" Type="http://schemas.openxmlformats.org/officeDocument/2006/relationships/image" Target="../media/image26.png"/><Relationship Id="rId10" Type="http://schemas.openxmlformats.org/officeDocument/2006/relationships/slide" Target="slide5.xml"/><Relationship Id="rId4" Type="http://schemas.openxmlformats.org/officeDocument/2006/relationships/image" Target="../media/image30.png"/><Relationship Id="rId9" Type="http://schemas.openxmlformats.org/officeDocument/2006/relationships/image" Target="../media/image133.png"/></Relationships>
</file>

<file path=ppt/slides/_rels/slide8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34.png"/><Relationship Id="rId7" Type="http://schemas.openxmlformats.org/officeDocument/2006/relationships/image" Target="../media/image135.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slide" Target="slide2.xml"/><Relationship Id="rId5" Type="http://schemas.openxmlformats.org/officeDocument/2006/relationships/image" Target="../media/image24.png"/><Relationship Id="rId10" Type="http://schemas.openxmlformats.org/officeDocument/2006/relationships/slide" Target="slide5.xml"/><Relationship Id="rId4" Type="http://schemas.openxmlformats.org/officeDocument/2006/relationships/image" Target="../media/image70.png"/><Relationship Id="rId9"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kingfisherfiber.com/application-notes/" TargetMode="Externa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wmf"/><Relationship Id="rId11" Type="http://schemas.openxmlformats.org/officeDocument/2006/relationships/slide" Target="slide5.xml"/><Relationship Id="rId5" Type="http://schemas.openxmlformats.org/officeDocument/2006/relationships/oleObject" Target="../embeddings/oleObject2.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p:spPr>
        <p:txBody>
          <a:bodyPr>
            <a:normAutofit fontScale="90000"/>
          </a:bodyPr>
          <a:lstStyle/>
          <a:p>
            <a:r>
              <a:rPr lang="en-AU" dirty="0">
                <a:effectLst>
                  <a:outerShdw blurRad="38100" dist="38100" dir="2700000" algn="tl">
                    <a:srgbClr val="000000">
                      <a:alpha val="43137"/>
                    </a:srgbClr>
                  </a:outerShdw>
                </a:effectLst>
              </a:rPr>
              <a:t>KI23400 / KI27400 Series Loss Test Meter Training Manual</a:t>
            </a:r>
            <a:br>
              <a:rPr lang="en-AU" dirty="0">
                <a:effectLst>
                  <a:outerShdw blurRad="38100" dist="38100" dir="2700000" algn="tl">
                    <a:srgbClr val="000000">
                      <a:alpha val="43137"/>
                    </a:srgbClr>
                  </a:outerShdw>
                </a:effectLst>
              </a:rPr>
            </a:br>
            <a:r>
              <a:rPr lang="en-AU" sz="900" dirty="0">
                <a:effectLst>
                  <a:outerShdw blurRad="38100" dist="38100" dir="2700000" algn="tl">
                    <a:srgbClr val="000000">
                      <a:alpha val="43137"/>
                    </a:srgbClr>
                  </a:outerShdw>
                </a:effectLst>
              </a:rPr>
              <a:t>Revision: 8</a:t>
            </a:r>
            <a:br>
              <a:rPr lang="en-AU" sz="900" dirty="0">
                <a:effectLst>
                  <a:outerShdw blurRad="38100" dist="38100" dir="2700000" algn="tl">
                    <a:srgbClr val="000000">
                      <a:alpha val="43137"/>
                    </a:srgbClr>
                  </a:outerShdw>
                </a:effectLst>
              </a:rPr>
            </a:br>
            <a:r>
              <a:rPr lang="en-AU" sz="900" dirty="0">
                <a:effectLst>
                  <a:outerShdw blurRad="38100" dist="38100" dir="2700000" algn="tl">
                    <a:srgbClr val="000000">
                      <a:alpha val="43137"/>
                    </a:srgbClr>
                  </a:outerShdw>
                </a:effectLst>
              </a:rPr>
              <a:t>Date: 14 Oct 2024</a:t>
            </a:r>
            <a:endParaRPr lang="en-A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9007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0098C-4F82-4CD0-A4DD-5FD020A243C0}"/>
              </a:ext>
            </a:extLst>
          </p:cNvPr>
          <p:cNvPicPr>
            <a:picLocks noChangeAspect="1"/>
          </p:cNvPicPr>
          <p:nvPr/>
        </p:nvPicPr>
        <p:blipFill>
          <a:blip r:embed="rId3"/>
          <a:stretch>
            <a:fillRect/>
          </a:stretch>
        </p:blipFill>
        <p:spPr>
          <a:xfrm>
            <a:off x="7173563" y="1273391"/>
            <a:ext cx="2616365" cy="4677043"/>
          </a:xfrm>
          <a:prstGeom prst="rect">
            <a:avLst/>
          </a:prstGeom>
        </p:spPr>
      </p:pic>
      <p:sp>
        <p:nvSpPr>
          <p:cNvPr id="17" name="TextBox 16"/>
          <p:cNvSpPr txBox="1"/>
          <p:nvPr/>
        </p:nvSpPr>
        <p:spPr>
          <a:xfrm>
            <a:off x="9846931" y="2570240"/>
            <a:ext cx="1629576" cy="24622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1000" dirty="0">
                <a:solidFill>
                  <a:schemeClr val="accent2"/>
                </a:solidFill>
                <a:effectLst>
                  <a:outerShdw blurRad="38100" dist="38100" dir="2700000" algn="tl">
                    <a:srgbClr val="000000">
                      <a:alpha val="43137"/>
                    </a:srgbClr>
                  </a:outerShdw>
                </a:effectLst>
              </a:rPr>
              <a:t>Battery charge indicator</a:t>
            </a:r>
          </a:p>
        </p:txBody>
      </p:sp>
      <p:sp>
        <p:nvSpPr>
          <p:cNvPr id="22" name="Title 5">
            <a:extLst>
              <a:ext uri="{FF2B5EF4-FFF2-40B4-BE49-F238E27FC236}">
                <a16:creationId xmlns:a16="http://schemas.microsoft.com/office/drawing/2014/main" id="{26739504-EDE7-4319-8AEB-75DD294161DC}"/>
              </a:ext>
            </a:extLst>
          </p:cNvPr>
          <p:cNvSpPr txBox="1">
            <a:spLocks noGrp="1"/>
          </p:cNvSpPr>
          <p:nvPr>
            <p:ph type="title"/>
          </p:nvPr>
        </p:nvSpPr>
        <p:spPr>
          <a:xfrm>
            <a:off x="597970" y="328071"/>
            <a:ext cx="10972800" cy="882137"/>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r>
              <a:rPr lang="en-AU" altLang="en-US" sz="2400" dirty="0">
                <a:effectLst>
                  <a:outerShdw blurRad="38100" dist="38100" dir="2700000" algn="tl">
                    <a:srgbClr val="000000">
                      <a:alpha val="43137"/>
                    </a:srgbClr>
                  </a:outerShdw>
                </a:effectLst>
              </a:rPr>
              <a:t>Getting Started</a:t>
            </a:r>
          </a:p>
          <a:p>
            <a:pPr algn="l"/>
            <a:r>
              <a:rPr lang="en-AU" sz="24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400" dirty="0">
                <a:effectLst>
                  <a:outerShdw blurRad="38100" dist="38100" dir="2700000" algn="tl">
                    <a:srgbClr val="000000">
                      <a:alpha val="43137"/>
                    </a:srgbClr>
                  </a:outerShdw>
                </a:effectLst>
              </a:rPr>
              <a:t> </a:t>
            </a:r>
            <a:r>
              <a:rPr lang="en-AU" dirty="0">
                <a:effectLst>
                  <a:outerShdw blurRad="38100" dist="38100" dir="2700000" algn="tl">
                    <a:srgbClr val="000000">
                      <a:alpha val="43137"/>
                    </a:srgbClr>
                  </a:outerShdw>
                </a:effectLst>
              </a:rPr>
              <a:t>On / off instrument &amp; LCD-backlight</a:t>
            </a:r>
            <a:endParaRPr lang="en-AU" sz="2400" dirty="0">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88D191E1-86CA-4D62-9ABA-E469811D75B0}"/>
              </a:ext>
            </a:extLst>
          </p:cNvPr>
          <p:cNvSpPr txBox="1"/>
          <p:nvPr/>
        </p:nvSpPr>
        <p:spPr>
          <a:xfrm>
            <a:off x="9858079" y="3291702"/>
            <a:ext cx="1729293" cy="86177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1000" dirty="0">
                <a:solidFill>
                  <a:schemeClr val="accent2"/>
                </a:solidFill>
                <a:effectLst>
                  <a:outerShdw blurRad="38100" dist="38100" dir="2700000" algn="tl">
                    <a:srgbClr val="000000">
                      <a:alpha val="43137"/>
                    </a:srgbClr>
                  </a:outerShdw>
                </a:effectLst>
              </a:rPr>
              <a:t>“Month, Day”, “Time”, “Year”</a:t>
            </a:r>
          </a:p>
          <a:p>
            <a:pPr algn="just"/>
            <a:r>
              <a:rPr lang="en-AU" sz="1000" dirty="0">
                <a:solidFill>
                  <a:schemeClr val="accent2"/>
                </a:solidFill>
                <a:effectLst>
                  <a:outerShdw blurRad="38100" dist="38100" dir="2700000" algn="tl">
                    <a:srgbClr val="000000">
                      <a:alpha val="43137"/>
                    </a:srgbClr>
                  </a:outerShdw>
                </a:effectLst>
              </a:rPr>
              <a:t>(Upon powering up, instrument may require these to be entered e.g. </a:t>
            </a:r>
            <a:r>
              <a:rPr lang="en-US" sz="1000" dirty="0">
                <a:solidFill>
                  <a:schemeClr val="accent2"/>
                </a:solidFill>
                <a:effectLst>
                  <a:outerShdw blurRad="38100" dist="38100" dir="2700000" algn="tl">
                    <a:srgbClr val="000000">
                      <a:alpha val="43137"/>
                    </a:srgbClr>
                  </a:outerShdw>
                </a:effectLst>
              </a:rPr>
              <a:t>after batteries are replaced.</a:t>
            </a:r>
            <a:endParaRPr lang="en-AU" sz="1000" dirty="0">
              <a:solidFill>
                <a:schemeClr val="accent2"/>
              </a:solidFill>
            </a:endParaRPr>
          </a:p>
        </p:txBody>
      </p:sp>
      <p:sp>
        <p:nvSpPr>
          <p:cNvPr id="7" name="Freeform: Shape 6">
            <a:extLst>
              <a:ext uri="{FF2B5EF4-FFF2-40B4-BE49-F238E27FC236}">
                <a16:creationId xmlns:a16="http://schemas.microsoft.com/office/drawing/2014/main" id="{95F737AA-EAE4-4E75-BE8E-A02223ABB943}"/>
              </a:ext>
            </a:extLst>
          </p:cNvPr>
          <p:cNvSpPr/>
          <p:nvPr/>
        </p:nvSpPr>
        <p:spPr>
          <a:xfrm flipV="1">
            <a:off x="9017563" y="3362179"/>
            <a:ext cx="881259" cy="66820"/>
          </a:xfrm>
          <a:custGeom>
            <a:avLst/>
            <a:gdLst>
              <a:gd name="connsiteX0" fmla="*/ 0 w 809625"/>
              <a:gd name="connsiteY0" fmla="*/ 0 h 0"/>
              <a:gd name="connsiteX1" fmla="*/ 809625 w 809625"/>
              <a:gd name="connsiteY1" fmla="*/ 0 h 0"/>
            </a:gdLst>
            <a:ahLst/>
            <a:cxnLst>
              <a:cxn ang="0">
                <a:pos x="connsiteX0" y="connsiteY0"/>
              </a:cxn>
              <a:cxn ang="0">
                <a:pos x="connsiteX1" y="connsiteY1"/>
              </a:cxn>
            </a:cxnLst>
            <a:rect l="l" t="t" r="r" b="b"/>
            <a:pathLst>
              <a:path w="809625">
                <a:moveTo>
                  <a:pt x="0" y="0"/>
                </a:moveTo>
                <a:lnTo>
                  <a:pt x="809625" y="0"/>
                </a:lnTo>
              </a:path>
            </a:pathLst>
          </a:custGeom>
          <a:noFill/>
          <a:ln w="3175">
            <a:solidFill>
              <a:schemeClr val="accent2"/>
            </a:solidFill>
            <a:head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0" name="Freeform: Shape 29">
            <a:extLst>
              <a:ext uri="{FF2B5EF4-FFF2-40B4-BE49-F238E27FC236}">
                <a16:creationId xmlns:a16="http://schemas.microsoft.com/office/drawing/2014/main" id="{20320385-49DB-4E38-8AED-E2F2799170A0}"/>
              </a:ext>
            </a:extLst>
          </p:cNvPr>
          <p:cNvSpPr/>
          <p:nvPr/>
        </p:nvSpPr>
        <p:spPr>
          <a:xfrm>
            <a:off x="9107787" y="2750678"/>
            <a:ext cx="779074" cy="36788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solidFill>
            <a:head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6362CF95-4788-4D33-8102-2EEAC6578204}"/>
              </a:ext>
            </a:extLst>
          </p:cNvPr>
          <p:cNvGrpSpPr/>
          <p:nvPr/>
        </p:nvGrpSpPr>
        <p:grpSpPr>
          <a:xfrm>
            <a:off x="986951" y="1358502"/>
            <a:ext cx="4395080" cy="4567936"/>
            <a:chOff x="738818" y="1125608"/>
            <a:chExt cx="5210298" cy="4168338"/>
          </a:xfrm>
        </p:grpSpPr>
        <p:sp>
          <p:nvSpPr>
            <p:cNvPr id="5" name="Rectangle 7"/>
            <p:cNvSpPr>
              <a:spLocks noChangeArrowheads="1"/>
            </p:cNvSpPr>
            <p:nvPr/>
          </p:nvSpPr>
          <p:spPr bwMode="auto">
            <a:xfrm>
              <a:off x="798463" y="2516281"/>
              <a:ext cx="5095343" cy="185362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buClr>
                  <a:srgbClr val="1A6BB1"/>
                </a:buClr>
              </a:pPr>
              <a:r>
                <a:rPr lang="en-US" altLang="en-US" sz="1400" b="1" dirty="0">
                  <a:effectLst>
                    <a:outerShdw blurRad="38100" dist="38100" dir="2700000" algn="tl">
                      <a:srgbClr val="000000">
                        <a:alpha val="43137"/>
                      </a:srgbClr>
                    </a:outerShdw>
                  </a:effectLst>
                  <a:latin typeface="+mn-lt"/>
                </a:rPr>
                <a:t>Auto off feature: </a:t>
              </a:r>
            </a:p>
            <a:p>
              <a:pPr algn="just">
                <a:buClr>
                  <a:srgbClr val="1A6BB1"/>
                </a:buClr>
              </a:pPr>
              <a:r>
                <a:rPr lang="en-US" altLang="en-US" sz="1400" i="1" dirty="0">
                  <a:effectLst>
                    <a:outerShdw blurRad="38100" dist="38100" dir="2700000" algn="tl">
                      <a:srgbClr val="000000">
                        <a:alpha val="43137"/>
                      </a:srgbClr>
                    </a:outerShdw>
                  </a:effectLst>
                  <a:latin typeface="+mn-lt"/>
                </a:rPr>
                <a:t>When powered with batteries</a:t>
              </a:r>
              <a:r>
                <a:rPr lang="en-US" altLang="en-US" sz="1400" dirty="0">
                  <a:effectLst>
                    <a:outerShdw blurRad="38100" dist="38100" dir="2700000" algn="tl">
                      <a:srgbClr val="000000">
                        <a:alpha val="43137"/>
                      </a:srgbClr>
                    </a:outerShdw>
                  </a:effectLst>
                  <a:latin typeface="+mn-lt"/>
                </a:rPr>
                <a:t>, instrument will switch off automatically 10 minutes after the last keypress. </a:t>
              </a:r>
            </a:p>
            <a:p>
              <a:pPr algn="just">
                <a:buClr>
                  <a:srgbClr val="1A6BB1"/>
                </a:buClr>
              </a:pPr>
              <a:r>
                <a:rPr lang="en-US" altLang="en-US" sz="1400" dirty="0">
                  <a:effectLst>
                    <a:outerShdw blurRad="38100" dist="38100" dir="2700000" algn="tl">
                      <a:srgbClr val="000000">
                        <a:alpha val="43137"/>
                      </a:srgbClr>
                    </a:outerShdw>
                  </a:effectLst>
                  <a:latin typeface="+mn-lt"/>
                </a:rPr>
                <a:t>To disable auto power off, press and hold green button  for 3 seconds or until beeping stops. ‘</a:t>
              </a:r>
              <a:r>
                <a:rPr lang="en-US" altLang="en-US" sz="1400" b="1" dirty="0">
                  <a:effectLst>
                    <a:outerShdw blurRad="38100" dist="38100" dir="2700000" algn="tl">
                      <a:srgbClr val="000000">
                        <a:alpha val="43137"/>
                      </a:srgbClr>
                    </a:outerShdw>
                  </a:effectLst>
                  <a:latin typeface="+mn-lt"/>
                </a:rPr>
                <a:t>Perm</a:t>
              </a:r>
              <a:r>
                <a:rPr lang="en-US" altLang="en-US" sz="1400" dirty="0">
                  <a:effectLst>
                    <a:outerShdw blurRad="38100" dist="38100" dir="2700000" algn="tl">
                      <a:srgbClr val="000000">
                        <a:alpha val="43137"/>
                      </a:srgbClr>
                    </a:outerShdw>
                  </a:effectLst>
                  <a:latin typeface="+mn-lt"/>
                </a:rPr>
                <a:t>’ will display on the upper LHS of the LCD.</a:t>
              </a:r>
            </a:p>
            <a:p>
              <a:pPr algn="just">
                <a:buClr>
                  <a:srgbClr val="1A6BB1"/>
                </a:buClr>
              </a:pPr>
              <a:r>
                <a:rPr lang="en-US" altLang="en-US" sz="1400" i="1" dirty="0">
                  <a:effectLst>
                    <a:outerShdw blurRad="38100" dist="38100" dir="2700000" algn="tl">
                      <a:srgbClr val="000000">
                        <a:alpha val="43137"/>
                      </a:srgbClr>
                    </a:outerShdw>
                  </a:effectLst>
                  <a:latin typeface="+mn-lt"/>
                </a:rPr>
                <a:t>When powered via USB</a:t>
              </a:r>
              <a:r>
                <a:rPr lang="en-US" altLang="en-US" sz="1400" dirty="0">
                  <a:effectLst>
                    <a:outerShdw blurRad="38100" dist="38100" dir="2700000" algn="tl">
                      <a:srgbClr val="000000">
                        <a:alpha val="43137"/>
                      </a:srgbClr>
                    </a:outerShdw>
                  </a:effectLst>
                  <a:latin typeface="+mn-lt"/>
                </a:rPr>
                <a:t>, auto off feature is automatically disabled.</a:t>
              </a:r>
            </a:p>
            <a:p>
              <a:pPr>
                <a:buClr>
                  <a:srgbClr val="1A6BB1"/>
                </a:buClr>
              </a:pPr>
              <a:endParaRPr lang="en-US" altLang="en-US" sz="1400" dirty="0">
                <a:latin typeface="+mn-lt"/>
              </a:endParaRPr>
            </a:p>
          </p:txBody>
        </p:sp>
        <p:sp>
          <p:nvSpPr>
            <p:cNvPr id="9" name="Rounded Rectangle 8"/>
            <p:cNvSpPr/>
            <p:nvPr/>
          </p:nvSpPr>
          <p:spPr>
            <a:xfrm>
              <a:off x="738818" y="1125608"/>
              <a:ext cx="3260972" cy="1392611"/>
            </a:xfrm>
            <a:prstGeom prst="roundRect">
              <a:avLst/>
            </a:prstGeom>
            <a:no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AU" sz="1400" b="1" dirty="0">
                  <a:solidFill>
                    <a:schemeClr val="tx1"/>
                  </a:solidFill>
                  <a:effectLst>
                    <a:outerShdw blurRad="38100" dist="38100" dir="2700000" algn="tl">
                      <a:srgbClr val="000000">
                        <a:alpha val="43137"/>
                      </a:srgbClr>
                    </a:outerShdw>
                  </a:effectLst>
                </a:rPr>
                <a:t>To switch on: </a:t>
              </a:r>
            </a:p>
            <a:p>
              <a:r>
                <a:rPr lang="en-AU" sz="1400" dirty="0">
                  <a:solidFill>
                    <a:schemeClr val="tx1"/>
                  </a:solidFill>
                  <a:effectLst>
                    <a:outerShdw blurRad="38100" dist="38100" dir="2700000" algn="tl">
                      <a:srgbClr val="000000">
                        <a:alpha val="43137"/>
                      </a:srgbClr>
                    </a:outerShdw>
                  </a:effectLst>
                </a:rPr>
                <a:t>Press the green</a:t>
              </a:r>
              <a:r>
                <a:rPr lang="en-AU" sz="1400" b="1" dirty="0">
                  <a:solidFill>
                    <a:srgbClr val="EE7F00"/>
                  </a:solidFill>
                  <a:effectLst>
                    <a:outerShdw blurRad="38100" dist="38100" dir="2700000" algn="tl" rotWithShape="0">
                      <a:srgbClr val="000000">
                        <a:alpha val="43137"/>
                      </a:srgbClr>
                    </a:outerShdw>
                  </a:effectLst>
                </a:rPr>
                <a:t> </a:t>
              </a:r>
              <a:r>
                <a:rPr lang="en-AU" sz="1400" dirty="0">
                  <a:solidFill>
                    <a:schemeClr val="tx1"/>
                  </a:solidFill>
                  <a:effectLst>
                    <a:outerShdw blurRad="38100" dist="38100" dir="2700000" algn="tl">
                      <a:srgbClr val="000000">
                        <a:alpha val="43137"/>
                      </a:srgbClr>
                    </a:outerShdw>
                  </a:effectLst>
                </a:rPr>
                <a:t>button.</a:t>
              </a:r>
            </a:p>
            <a:p>
              <a:endParaRPr lang="en-AU" sz="1400" dirty="0">
                <a:effectLst>
                  <a:outerShdw blurRad="38100" dist="38100" dir="2700000" algn="tl" rotWithShape="0">
                    <a:srgbClr val="000000">
                      <a:alpha val="43137"/>
                    </a:srgbClr>
                  </a:outerShdw>
                </a:effectLst>
              </a:endParaRPr>
            </a:p>
            <a:p>
              <a:r>
                <a:rPr lang="en-AU" sz="1400" b="1" dirty="0">
                  <a:solidFill>
                    <a:schemeClr val="tx1"/>
                  </a:solidFill>
                  <a:effectLst>
                    <a:outerShdw blurRad="38100" dist="38100" dir="2700000" algn="tl">
                      <a:srgbClr val="000000">
                        <a:alpha val="43137"/>
                      </a:srgbClr>
                    </a:outerShdw>
                  </a:effectLst>
                </a:rPr>
                <a:t>To switch off:</a:t>
              </a:r>
            </a:p>
            <a:p>
              <a:r>
                <a:rPr lang="en-AU" sz="1400" dirty="0">
                  <a:solidFill>
                    <a:schemeClr val="tx1"/>
                  </a:solidFill>
                  <a:effectLst>
                    <a:outerShdw blurRad="38100" dist="38100" dir="2700000" algn="tl">
                      <a:srgbClr val="000000">
                        <a:alpha val="43137"/>
                      </a:srgbClr>
                    </a:outerShdw>
                  </a:effectLst>
                </a:rPr>
                <a:t>Press the green again.</a:t>
              </a:r>
            </a:p>
          </p:txBody>
        </p:sp>
        <p:sp>
          <p:nvSpPr>
            <p:cNvPr id="31" name="Rectangle 7">
              <a:extLst>
                <a:ext uri="{FF2B5EF4-FFF2-40B4-BE49-F238E27FC236}">
                  <a16:creationId xmlns:a16="http://schemas.microsoft.com/office/drawing/2014/main" id="{7AB04AA7-6B4C-47BE-BCF1-AA028F1B1797}"/>
                </a:ext>
              </a:extLst>
            </p:cNvPr>
            <p:cNvSpPr>
              <a:spLocks noChangeArrowheads="1"/>
            </p:cNvSpPr>
            <p:nvPr/>
          </p:nvSpPr>
          <p:spPr bwMode="auto">
            <a:xfrm>
              <a:off x="853773" y="4555282"/>
              <a:ext cx="5095343" cy="73866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buClr>
                  <a:srgbClr val="1A6BB1"/>
                </a:buClr>
              </a:pPr>
              <a:r>
                <a:rPr lang="en-US" altLang="en-US" sz="1400" b="1" dirty="0">
                  <a:solidFill>
                    <a:srgbClr val="EE7F00"/>
                  </a:solidFill>
                  <a:effectLst>
                    <a:outerShdw blurRad="38100" dist="38100" dir="2700000" algn="tl">
                      <a:srgbClr val="000000">
                        <a:alpha val="43137"/>
                      </a:srgbClr>
                    </a:outerShdw>
                  </a:effectLst>
                  <a:latin typeface="+mn-lt"/>
                </a:rPr>
                <a:t>LCD backlight: </a:t>
              </a:r>
              <a:r>
                <a:rPr lang="en-US" altLang="en-US" sz="1400" dirty="0">
                  <a:effectLst>
                    <a:outerShdw blurRad="38100" dist="38100" dir="2700000" algn="tl">
                      <a:srgbClr val="000000">
                        <a:alpha val="43137"/>
                      </a:srgbClr>
                    </a:outerShdw>
                  </a:effectLst>
                  <a:latin typeface="+mn-lt"/>
                </a:rPr>
                <a:t>Press button below the light bulb symbol to turn backlight on or off. </a:t>
              </a:r>
            </a:p>
            <a:p>
              <a:pPr>
                <a:buClr>
                  <a:srgbClr val="1A6BB1"/>
                </a:buClr>
              </a:pPr>
              <a:endParaRPr lang="en-US" altLang="en-US" sz="1400" dirty="0">
                <a:latin typeface="+mn-lt"/>
              </a:endParaRPr>
            </a:p>
          </p:txBody>
        </p:sp>
      </p:grpSp>
      <p:pic>
        <p:nvPicPr>
          <p:cNvPr id="16" name="Picture 15">
            <a:extLst>
              <a:ext uri="{FF2B5EF4-FFF2-40B4-BE49-F238E27FC236}">
                <a16:creationId xmlns:a16="http://schemas.microsoft.com/office/drawing/2014/main" id="{B6098488-5F4D-4209-9BAF-076B3030448E}"/>
              </a:ext>
            </a:extLst>
          </p:cNvPr>
          <p:cNvPicPr>
            <a:picLocks noChangeAspect="1"/>
          </p:cNvPicPr>
          <p:nvPr/>
        </p:nvPicPr>
        <p:blipFill>
          <a:blip r:embed="rId4"/>
          <a:stretch>
            <a:fillRect/>
          </a:stretch>
        </p:blipFill>
        <p:spPr>
          <a:xfrm rot="6169230" flipH="1">
            <a:off x="7066622" y="2706769"/>
            <a:ext cx="720204" cy="697219"/>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8B2421D0-38E4-471D-9128-B3F63A3932EC}"/>
              </a:ext>
            </a:extLst>
          </p:cNvPr>
          <p:cNvPicPr>
            <a:picLocks noChangeAspect="1"/>
          </p:cNvPicPr>
          <p:nvPr/>
        </p:nvPicPr>
        <p:blipFill>
          <a:blip r:embed="rId4">
            <a:duotone>
              <a:schemeClr val="accent4">
                <a:shade val="45000"/>
                <a:satMod val="135000"/>
              </a:schemeClr>
              <a:prstClr val="white"/>
            </a:duotone>
          </a:blip>
          <a:stretch>
            <a:fillRect/>
          </a:stretch>
        </p:blipFill>
        <p:spPr>
          <a:xfrm rot="11166813" flipH="1">
            <a:off x="7937372" y="2261458"/>
            <a:ext cx="643577" cy="744020"/>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821F035F-0435-494B-8D80-177F14662078}"/>
              </a:ext>
            </a:extLst>
          </p:cNvPr>
          <p:cNvSpPr txBox="1"/>
          <p:nvPr/>
        </p:nvSpPr>
        <p:spPr>
          <a:xfrm>
            <a:off x="6084370" y="3245871"/>
            <a:ext cx="1095007" cy="41549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1000" dirty="0">
                <a:solidFill>
                  <a:schemeClr val="accent2"/>
                </a:solidFill>
                <a:effectLst>
                  <a:outerShdw blurRad="38100" dist="38100" dir="2700000" algn="tl">
                    <a:srgbClr val="000000">
                      <a:alpha val="43137"/>
                    </a:srgbClr>
                  </a:outerShdw>
                </a:effectLst>
              </a:rPr>
              <a:t>Home display (Main menu)</a:t>
            </a:r>
          </a:p>
        </p:txBody>
      </p:sp>
      <p:sp>
        <p:nvSpPr>
          <p:cNvPr id="20" name="Freeform: Shape 19">
            <a:extLst>
              <a:ext uri="{FF2B5EF4-FFF2-40B4-BE49-F238E27FC236}">
                <a16:creationId xmlns:a16="http://schemas.microsoft.com/office/drawing/2014/main" id="{5ED245E8-0CF7-4181-84C1-A02D84E8BAE2}"/>
              </a:ext>
            </a:extLst>
          </p:cNvPr>
          <p:cNvSpPr/>
          <p:nvPr/>
        </p:nvSpPr>
        <p:spPr>
          <a:xfrm flipH="1">
            <a:off x="6953865" y="3429001"/>
            <a:ext cx="1566292" cy="41549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solidFill>
            <a:head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Slide Number Placeholder 5">
            <a:extLst>
              <a:ext uri="{FF2B5EF4-FFF2-40B4-BE49-F238E27FC236}">
                <a16:creationId xmlns:a16="http://schemas.microsoft.com/office/drawing/2014/main" id="{146EAAD9-6E3D-4113-BCB9-AD143D05B781}"/>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10</a:t>
            </a:fld>
            <a:endParaRPr lang="en-US">
              <a:solidFill>
                <a:prstClr val="black">
                  <a:tint val="75000"/>
                </a:prstClr>
              </a:solidFill>
              <a:latin typeface="Arial"/>
            </a:endParaRPr>
          </a:p>
        </p:txBody>
      </p:sp>
      <p:sp>
        <p:nvSpPr>
          <p:cNvPr id="8" name="Rounded Rectangle 33">
            <a:hlinkClick r:id="rId5" action="ppaction://hlinksldjump"/>
            <a:extLst>
              <a:ext uri="{FF2B5EF4-FFF2-40B4-BE49-F238E27FC236}">
                <a16:creationId xmlns:a16="http://schemas.microsoft.com/office/drawing/2014/main" id="{37E12601-6AA5-4A05-818E-EE7761FF2585}"/>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6"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46055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82137"/>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35B2AF0-2D4F-474B-BBA4-4D1C134C0891}"/>
              </a:ext>
            </a:extLst>
          </p:cNvPr>
          <p:cNvSpPr txBox="1"/>
          <p:nvPr/>
        </p:nvSpPr>
        <p:spPr>
          <a:xfrm>
            <a:off x="1184337" y="1824927"/>
            <a:ext cx="1720628" cy="646331"/>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200" dirty="0">
                <a:effectLst>
                  <a:outerShdw blurRad="38100" dist="38100" dir="2700000" algn="tl">
                    <a:srgbClr val="000000">
                      <a:alpha val="43137"/>
                    </a:srgbClr>
                  </a:outerShdw>
                </a:effectLst>
              </a:rPr>
              <a:t>When instrument is </a:t>
            </a:r>
            <a:r>
              <a:rPr lang="en-US" sz="1200" i="1" dirty="0">
                <a:effectLst>
                  <a:outerShdw blurRad="38100" dist="38100" dir="2700000" algn="tl">
                    <a:srgbClr val="000000">
                      <a:alpha val="43137"/>
                    </a:srgbClr>
                  </a:outerShdw>
                </a:effectLst>
              </a:rPr>
              <a:t>off</a:t>
            </a:r>
            <a:r>
              <a:rPr lang="en-US" sz="1200" dirty="0">
                <a:effectLst>
                  <a:outerShdw blurRad="38100" dist="38100" dir="2700000" algn="tl">
                    <a:srgbClr val="000000">
                      <a:alpha val="43137"/>
                    </a:srgbClr>
                  </a:outerShdw>
                </a:effectLst>
              </a:rPr>
              <a:t>, hold down F4 then press green button. </a:t>
            </a:r>
            <a:endParaRPr lang="en-AU" sz="14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74C17547-3262-4C05-9679-20431EF975AF}"/>
              </a:ext>
            </a:extLst>
          </p:cNvPr>
          <p:cNvPicPr>
            <a:picLocks noChangeAspect="1"/>
          </p:cNvPicPr>
          <p:nvPr/>
        </p:nvPicPr>
        <p:blipFill>
          <a:blip r:embed="rId3"/>
          <a:stretch>
            <a:fillRect/>
          </a:stretch>
        </p:blipFill>
        <p:spPr>
          <a:xfrm>
            <a:off x="1141791" y="2522549"/>
            <a:ext cx="1805721" cy="3253503"/>
          </a:xfrm>
          <a:prstGeom prst="rect">
            <a:avLst/>
          </a:prstGeom>
        </p:spPr>
      </p:pic>
      <p:pic>
        <p:nvPicPr>
          <p:cNvPr id="19" name="Picture 18">
            <a:extLst>
              <a:ext uri="{FF2B5EF4-FFF2-40B4-BE49-F238E27FC236}">
                <a16:creationId xmlns:a16="http://schemas.microsoft.com/office/drawing/2014/main" id="{C56E4D31-E70D-47F3-91B7-634CFF5C76F7}"/>
              </a:ext>
            </a:extLst>
          </p:cNvPr>
          <p:cNvPicPr>
            <a:picLocks noChangeAspect="1"/>
          </p:cNvPicPr>
          <p:nvPr/>
        </p:nvPicPr>
        <p:blipFill>
          <a:blip r:embed="rId3"/>
          <a:stretch>
            <a:fillRect/>
          </a:stretch>
        </p:blipFill>
        <p:spPr>
          <a:xfrm>
            <a:off x="4528296" y="2522548"/>
            <a:ext cx="1805721" cy="3253503"/>
          </a:xfrm>
          <a:prstGeom prst="rect">
            <a:avLst/>
          </a:prstGeom>
        </p:spPr>
      </p:pic>
      <p:pic>
        <p:nvPicPr>
          <p:cNvPr id="20" name="Picture 19">
            <a:extLst>
              <a:ext uri="{FF2B5EF4-FFF2-40B4-BE49-F238E27FC236}">
                <a16:creationId xmlns:a16="http://schemas.microsoft.com/office/drawing/2014/main" id="{C9822C5E-7A5E-43F9-9990-78CA735BB2AA}"/>
              </a:ext>
            </a:extLst>
          </p:cNvPr>
          <p:cNvPicPr>
            <a:picLocks noChangeAspect="1"/>
          </p:cNvPicPr>
          <p:nvPr/>
        </p:nvPicPr>
        <p:blipFill>
          <a:blip r:embed="rId3"/>
          <a:stretch>
            <a:fillRect/>
          </a:stretch>
        </p:blipFill>
        <p:spPr>
          <a:xfrm>
            <a:off x="8241086" y="2522549"/>
            <a:ext cx="1805721" cy="3253503"/>
          </a:xfrm>
          <a:prstGeom prst="rect">
            <a:avLst/>
          </a:prstGeom>
        </p:spPr>
      </p:pic>
      <p:pic>
        <p:nvPicPr>
          <p:cNvPr id="21" name="Picture 20">
            <a:extLst>
              <a:ext uri="{FF2B5EF4-FFF2-40B4-BE49-F238E27FC236}">
                <a16:creationId xmlns:a16="http://schemas.microsoft.com/office/drawing/2014/main" id="{FB33E6F3-AE29-4E03-959B-3DB5CFB96733}"/>
              </a:ext>
            </a:extLst>
          </p:cNvPr>
          <p:cNvPicPr/>
          <p:nvPr/>
        </p:nvPicPr>
        <p:blipFill>
          <a:blip r:embed="rId4"/>
          <a:stretch>
            <a:fillRect/>
          </a:stretch>
        </p:blipFill>
        <p:spPr>
          <a:xfrm>
            <a:off x="8495523" y="3798255"/>
            <a:ext cx="1299991" cy="969486"/>
          </a:xfrm>
          <a:prstGeom prst="rect">
            <a:avLst/>
          </a:prstGeom>
        </p:spPr>
      </p:pic>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5"/>
          <a:stretch>
            <a:fillRect/>
          </a:stretch>
        </p:blipFill>
        <p:spPr>
          <a:xfrm>
            <a:off x="3562108" y="3966408"/>
            <a:ext cx="374349" cy="52548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1031554A-198D-4D69-995D-2BC50BA0447D}"/>
              </a:ext>
            </a:extLst>
          </p:cNvPr>
          <p:cNvPicPr>
            <a:picLocks noChangeAspect="1"/>
          </p:cNvPicPr>
          <p:nvPr/>
        </p:nvPicPr>
        <p:blipFill>
          <a:blip r:embed="rId5"/>
          <a:stretch>
            <a:fillRect/>
          </a:stretch>
        </p:blipFill>
        <p:spPr>
          <a:xfrm>
            <a:off x="7159101" y="3966408"/>
            <a:ext cx="374349" cy="525484"/>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999D5045-FE1A-4620-92C9-B240D620209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30000"/>
                    </a14:imgEffect>
                    <a14:imgEffect>
                      <a14:brightnessContrast bright="35000" contrast="8000"/>
                    </a14:imgEffect>
                  </a14:imgLayer>
                </a14:imgProps>
              </a:ext>
            </a:extLst>
          </a:blip>
          <a:stretch>
            <a:fillRect/>
          </a:stretch>
        </p:blipFill>
        <p:spPr>
          <a:xfrm>
            <a:off x="4808643" y="3798255"/>
            <a:ext cx="1276350" cy="969486"/>
          </a:xfrm>
          <a:prstGeom prst="rect">
            <a:avLst/>
          </a:prstGeom>
        </p:spPr>
      </p:pic>
      <p:sp>
        <p:nvSpPr>
          <p:cNvPr id="15" name="Freeform: Shape 14">
            <a:extLst>
              <a:ext uri="{FF2B5EF4-FFF2-40B4-BE49-F238E27FC236}">
                <a16:creationId xmlns:a16="http://schemas.microsoft.com/office/drawing/2014/main" id="{521C79B7-1401-455F-B614-27E381C67A44}"/>
              </a:ext>
            </a:extLst>
          </p:cNvPr>
          <p:cNvSpPr/>
          <p:nvPr/>
        </p:nvSpPr>
        <p:spPr>
          <a:xfrm flipH="1">
            <a:off x="4360725" y="3227119"/>
            <a:ext cx="532274" cy="781532"/>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2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Freeform: Shape 15">
            <a:extLst>
              <a:ext uri="{FF2B5EF4-FFF2-40B4-BE49-F238E27FC236}">
                <a16:creationId xmlns:a16="http://schemas.microsoft.com/office/drawing/2014/main" id="{E1674CB7-64DA-419E-BB46-881229B7BD0E}"/>
              </a:ext>
            </a:extLst>
          </p:cNvPr>
          <p:cNvSpPr/>
          <p:nvPr/>
        </p:nvSpPr>
        <p:spPr>
          <a:xfrm>
            <a:off x="5907186" y="3798255"/>
            <a:ext cx="504569" cy="68473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2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3355E9F3-E61C-4C3C-87BC-57164F48BE26}"/>
              </a:ext>
            </a:extLst>
          </p:cNvPr>
          <p:cNvSpPr txBox="1"/>
          <p:nvPr/>
        </p:nvSpPr>
        <p:spPr>
          <a:xfrm>
            <a:off x="3680884" y="2970736"/>
            <a:ext cx="843578" cy="33855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800" dirty="0">
                <a:solidFill>
                  <a:schemeClr val="accent2"/>
                </a:solidFill>
                <a:effectLst>
                  <a:outerShdw blurRad="38100" dist="38100" dir="2700000" algn="tl">
                    <a:srgbClr val="000000">
                      <a:alpha val="43137"/>
                    </a:srgbClr>
                  </a:outerShdw>
                </a:effectLst>
              </a:rPr>
              <a:t>Instrument serial number</a:t>
            </a:r>
          </a:p>
        </p:txBody>
      </p:sp>
      <p:sp>
        <p:nvSpPr>
          <p:cNvPr id="24" name="TextBox 23">
            <a:extLst>
              <a:ext uri="{FF2B5EF4-FFF2-40B4-BE49-F238E27FC236}">
                <a16:creationId xmlns:a16="http://schemas.microsoft.com/office/drawing/2014/main" id="{78B1312F-7A20-4162-80A1-3FBC100483F9}"/>
              </a:ext>
            </a:extLst>
          </p:cNvPr>
          <p:cNvSpPr txBox="1"/>
          <p:nvPr/>
        </p:nvSpPr>
        <p:spPr>
          <a:xfrm>
            <a:off x="6343556" y="3667282"/>
            <a:ext cx="982864" cy="215444"/>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a:defRPr sz="800">
                <a:solidFill>
                  <a:schemeClr val="accent2"/>
                </a:solidFill>
                <a:effectLst>
                  <a:outerShdw blurRad="38100" dist="38100" dir="2700000" algn="tl">
                    <a:srgbClr val="000000">
                      <a:alpha val="43137"/>
                    </a:srgbClr>
                  </a:outerShdw>
                </a:effectLst>
              </a:defRPr>
            </a:lvl1pPr>
          </a:lstStyle>
          <a:p>
            <a:r>
              <a:rPr lang="en-AU" dirty="0"/>
              <a:t>Firmware version</a:t>
            </a:r>
          </a:p>
        </p:txBody>
      </p:sp>
      <p:sp>
        <p:nvSpPr>
          <p:cNvPr id="25" name="TextBox 24">
            <a:extLst>
              <a:ext uri="{FF2B5EF4-FFF2-40B4-BE49-F238E27FC236}">
                <a16:creationId xmlns:a16="http://schemas.microsoft.com/office/drawing/2014/main" id="{684AC448-F42E-4215-AAEF-5761C271689E}"/>
              </a:ext>
            </a:extLst>
          </p:cNvPr>
          <p:cNvSpPr txBox="1"/>
          <p:nvPr/>
        </p:nvSpPr>
        <p:spPr>
          <a:xfrm>
            <a:off x="10129021" y="3296542"/>
            <a:ext cx="1310464" cy="338554"/>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a:defRPr sz="800">
                <a:solidFill>
                  <a:schemeClr val="accent2"/>
                </a:solidFill>
                <a:effectLst>
                  <a:outerShdw blurRad="38100" dist="38100" dir="2700000" algn="tl">
                    <a:srgbClr val="000000">
                      <a:alpha val="43137"/>
                    </a:srgbClr>
                  </a:outerShdw>
                </a:effectLst>
              </a:defRPr>
            </a:lvl1pPr>
          </a:lstStyle>
          <a:p>
            <a:r>
              <a:rPr lang="en-AU" dirty="0"/>
              <a:t>Home display is shown after button is released.</a:t>
            </a:r>
          </a:p>
        </p:txBody>
      </p:sp>
      <p:sp>
        <p:nvSpPr>
          <p:cNvPr id="26" name="Freeform: Shape 25">
            <a:extLst>
              <a:ext uri="{FF2B5EF4-FFF2-40B4-BE49-F238E27FC236}">
                <a16:creationId xmlns:a16="http://schemas.microsoft.com/office/drawing/2014/main" id="{37836C28-EC4D-4089-A967-D461A0E6CA2E}"/>
              </a:ext>
            </a:extLst>
          </p:cNvPr>
          <p:cNvSpPr/>
          <p:nvPr/>
        </p:nvSpPr>
        <p:spPr>
          <a:xfrm>
            <a:off x="9521687" y="3568147"/>
            <a:ext cx="637197" cy="73383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solidFill>
            <a:head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E0B962E4-15D0-4872-9842-835ED3D71075}"/>
              </a:ext>
            </a:extLst>
          </p:cNvPr>
          <p:cNvSpPr txBox="1"/>
          <p:nvPr/>
        </p:nvSpPr>
        <p:spPr>
          <a:xfrm>
            <a:off x="4524257" y="1871217"/>
            <a:ext cx="1720628" cy="461665"/>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200" dirty="0">
                <a:effectLst>
                  <a:outerShdw blurRad="38100" dist="38100" dir="2700000" algn="tl">
                    <a:srgbClr val="000000">
                      <a:alpha val="43137"/>
                    </a:srgbClr>
                  </a:outerShdw>
                </a:effectLst>
              </a:rPr>
              <a:t>Continue to hold down F4. </a:t>
            </a:r>
            <a:endParaRPr lang="en-AU" sz="1400" dirty="0">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id="{D76E0FD3-E9B6-4571-9032-D27E501DCE40}"/>
              </a:ext>
            </a:extLst>
          </p:cNvPr>
          <p:cNvSpPr txBox="1"/>
          <p:nvPr/>
        </p:nvSpPr>
        <p:spPr>
          <a:xfrm>
            <a:off x="8353488" y="1918292"/>
            <a:ext cx="1720628" cy="276999"/>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200" dirty="0">
                <a:effectLst>
                  <a:outerShdw blurRad="38100" dist="38100" dir="2700000" algn="tl">
                    <a:srgbClr val="000000">
                      <a:alpha val="43137"/>
                    </a:srgbClr>
                  </a:outerShdw>
                </a:effectLst>
              </a:rPr>
              <a:t>Release F4. </a:t>
            </a:r>
            <a:endParaRPr lang="en-AU" sz="1400" dirty="0">
              <a:effectLst>
                <a:outerShdw blurRad="38100" dist="38100" dir="2700000" algn="tl">
                  <a:srgbClr val="000000">
                    <a:alpha val="43137"/>
                  </a:srgbClr>
                </a:outerShdw>
              </a:effectLst>
            </a:endParaRPr>
          </a:p>
        </p:txBody>
      </p:sp>
      <p:pic>
        <p:nvPicPr>
          <p:cNvPr id="34" name="Picture 33">
            <a:extLst>
              <a:ext uri="{FF2B5EF4-FFF2-40B4-BE49-F238E27FC236}">
                <a16:creationId xmlns:a16="http://schemas.microsoft.com/office/drawing/2014/main" id="{B37DF135-2869-48D5-81A8-E971AA6C7649}"/>
              </a:ext>
            </a:extLst>
          </p:cNvPr>
          <p:cNvPicPr>
            <a:picLocks noChangeAspect="1"/>
          </p:cNvPicPr>
          <p:nvPr/>
        </p:nvPicPr>
        <p:blipFill>
          <a:blip r:embed="rId8"/>
          <a:stretch>
            <a:fillRect/>
          </a:stretch>
        </p:blipFill>
        <p:spPr>
          <a:xfrm rot="6425260" flipH="1">
            <a:off x="875630" y="3506736"/>
            <a:ext cx="720204" cy="697219"/>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79A7ED1F-3823-4DDA-B601-6D2F71011B5A}"/>
              </a:ext>
            </a:extLst>
          </p:cNvPr>
          <p:cNvPicPr>
            <a:picLocks noChangeAspect="1"/>
          </p:cNvPicPr>
          <p:nvPr/>
        </p:nvPicPr>
        <p:blipFill>
          <a:blip r:embed="rId8"/>
          <a:stretch>
            <a:fillRect/>
          </a:stretch>
        </p:blipFill>
        <p:spPr>
          <a:xfrm rot="16494439">
            <a:off x="2512393" y="5035521"/>
            <a:ext cx="643577" cy="744020"/>
          </a:xfrm>
          <a:prstGeom prst="rect">
            <a:avLst/>
          </a:prstGeom>
          <a:effectLst>
            <a:outerShdw blurRad="50800" dist="38100" dir="2700000" algn="tl" rotWithShape="0">
              <a:prstClr val="black">
                <a:alpha val="40000"/>
              </a:prstClr>
            </a:outerShdw>
          </a:effectLst>
        </p:spPr>
      </p:pic>
      <p:sp>
        <p:nvSpPr>
          <p:cNvPr id="4" name="Rectangle: Rounded Corners 3">
            <a:extLst>
              <a:ext uri="{FF2B5EF4-FFF2-40B4-BE49-F238E27FC236}">
                <a16:creationId xmlns:a16="http://schemas.microsoft.com/office/drawing/2014/main" id="{9622BF25-C03E-4135-BD88-08C0A19C7AF9}"/>
              </a:ext>
            </a:extLst>
          </p:cNvPr>
          <p:cNvSpPr/>
          <p:nvPr/>
        </p:nvSpPr>
        <p:spPr>
          <a:xfrm>
            <a:off x="2966015" y="5582186"/>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pic>
        <p:nvPicPr>
          <p:cNvPr id="36" name="Picture 35">
            <a:extLst>
              <a:ext uri="{FF2B5EF4-FFF2-40B4-BE49-F238E27FC236}">
                <a16:creationId xmlns:a16="http://schemas.microsoft.com/office/drawing/2014/main" id="{3F665241-0765-4D6C-9799-B40433B19FB0}"/>
              </a:ext>
            </a:extLst>
          </p:cNvPr>
          <p:cNvPicPr>
            <a:picLocks noChangeAspect="1"/>
          </p:cNvPicPr>
          <p:nvPr/>
        </p:nvPicPr>
        <p:blipFill>
          <a:blip r:embed="rId8"/>
          <a:stretch>
            <a:fillRect/>
          </a:stretch>
        </p:blipFill>
        <p:spPr>
          <a:xfrm rot="16494439">
            <a:off x="5923097" y="5028357"/>
            <a:ext cx="643577" cy="744020"/>
          </a:xfrm>
          <a:prstGeom prst="rect">
            <a:avLst/>
          </a:prstGeom>
          <a:effectLst>
            <a:outerShdw blurRad="50800" dist="38100" dir="2700000" algn="tl" rotWithShape="0">
              <a:prstClr val="black">
                <a:alpha val="40000"/>
              </a:prstClr>
            </a:outerShdw>
          </a:effectLst>
        </p:spPr>
      </p:pic>
      <p:sp>
        <p:nvSpPr>
          <p:cNvPr id="33" name="Rectangle: Rounded Corners 32">
            <a:extLst>
              <a:ext uri="{FF2B5EF4-FFF2-40B4-BE49-F238E27FC236}">
                <a16:creationId xmlns:a16="http://schemas.microsoft.com/office/drawing/2014/main" id="{388F8BF7-E6C9-4DC4-82E5-197F8C45D616}"/>
              </a:ext>
            </a:extLst>
          </p:cNvPr>
          <p:cNvSpPr/>
          <p:nvPr/>
        </p:nvSpPr>
        <p:spPr>
          <a:xfrm>
            <a:off x="6396917" y="5572155"/>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5" name="Title 4">
            <a:extLst>
              <a:ext uri="{FF2B5EF4-FFF2-40B4-BE49-F238E27FC236}">
                <a16:creationId xmlns:a16="http://schemas.microsoft.com/office/drawing/2014/main" id="{705533F2-BF2D-467A-85D3-3CE995AE53F3}"/>
              </a:ext>
            </a:extLst>
          </p:cNvPr>
          <p:cNvSpPr>
            <a:spLocks noGrp="1"/>
          </p:cNvSpPr>
          <p:nvPr>
            <p:ph type="title"/>
          </p:nvPr>
        </p:nvSpPr>
        <p:spPr>
          <a:xfrm>
            <a:off x="597970" y="211028"/>
            <a:ext cx="10972800" cy="1050908"/>
          </a:xfrm>
        </p:spPr>
        <p:txBody>
          <a:bodyPr>
            <a:normAutofit/>
          </a:bodyPr>
          <a:lstStyle/>
          <a:p>
            <a:r>
              <a:rPr lang="en-AU" altLang="en-US" sz="2400" b="1" dirty="0">
                <a:effectLst>
                  <a:outerShdw blurRad="38100" dist="38100" dir="2700000" algn="tl">
                    <a:srgbClr val="000000">
                      <a:alpha val="43137"/>
                    </a:srgbClr>
                  </a:outerShdw>
                </a:effectLst>
              </a:rPr>
              <a:t>Getting Started</a:t>
            </a:r>
            <a:br>
              <a:rPr lang="en-AU" altLang="en-US" sz="54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200" b="1" dirty="0">
                <a:effectLst>
                  <a:outerShdw blurRad="38100" dist="38100" dir="2700000" algn="tl">
                    <a:srgbClr val="000000">
                      <a:alpha val="43137"/>
                    </a:srgbClr>
                  </a:outerShdw>
                </a:effectLst>
              </a:rPr>
              <a:t> To view firmware version &amp; instrument serial number</a:t>
            </a:r>
            <a:endParaRPr lang="en-AU" dirty="0"/>
          </a:p>
        </p:txBody>
      </p:sp>
      <p:sp>
        <p:nvSpPr>
          <p:cNvPr id="7" name="Slide Number Placeholder 6">
            <a:extLst>
              <a:ext uri="{FF2B5EF4-FFF2-40B4-BE49-F238E27FC236}">
                <a16:creationId xmlns:a16="http://schemas.microsoft.com/office/drawing/2014/main" id="{94D72162-7392-4F31-A75E-A36E38D8A8D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11</a:t>
            </a:fld>
            <a:endParaRPr lang="en-US">
              <a:solidFill>
                <a:prstClr val="black">
                  <a:tint val="75000"/>
                </a:prstClr>
              </a:solidFill>
              <a:latin typeface="Arial"/>
            </a:endParaRPr>
          </a:p>
        </p:txBody>
      </p:sp>
      <p:sp>
        <p:nvSpPr>
          <p:cNvPr id="9" name="Rounded Rectangle 33">
            <a:hlinkClick r:id="rId9" action="ppaction://hlinksldjump"/>
            <a:extLst>
              <a:ext uri="{FF2B5EF4-FFF2-40B4-BE49-F238E27FC236}">
                <a16:creationId xmlns:a16="http://schemas.microsoft.com/office/drawing/2014/main" id="{9FC7ECE3-43B0-4EB5-AE5C-85B0FF69E42F}"/>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249E6250-A125-4E13-9D3D-746248018635}"/>
              </a:ext>
            </a:extLst>
          </p:cNvPr>
          <p:cNvSpPr/>
          <p:nvPr/>
        </p:nvSpPr>
        <p:spPr>
          <a:xfrm flipH="1">
            <a:off x="4360725" y="4005558"/>
            <a:ext cx="504569" cy="49153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2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677B9984-814C-4E7B-8630-18361499DD4D}"/>
              </a:ext>
            </a:extLst>
          </p:cNvPr>
          <p:cNvSpPr txBox="1"/>
          <p:nvPr/>
        </p:nvSpPr>
        <p:spPr>
          <a:xfrm>
            <a:off x="3929567" y="3739980"/>
            <a:ext cx="917166" cy="338554"/>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a:defRPr sz="800">
                <a:solidFill>
                  <a:schemeClr val="accent2"/>
                </a:solidFill>
                <a:effectLst>
                  <a:outerShdw blurRad="38100" dist="38100" dir="2700000" algn="tl">
                    <a:srgbClr val="000000">
                      <a:alpha val="43137"/>
                    </a:srgbClr>
                  </a:outerShdw>
                </a:effectLst>
              </a:defRPr>
            </a:lvl1pPr>
          </a:lstStyle>
          <a:p>
            <a:r>
              <a:rPr lang="en-AU" dirty="0"/>
              <a:t>Hardware version</a:t>
            </a:r>
          </a:p>
        </p:txBody>
      </p:sp>
    </p:spTree>
    <p:extLst>
      <p:ext uri="{BB962C8B-B14F-4D97-AF65-F5344CB8AC3E}">
        <p14:creationId xmlns:p14="http://schemas.microsoft.com/office/powerpoint/2010/main" val="163120850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82137"/>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74C17547-3262-4C05-9679-20431EF975AF}"/>
              </a:ext>
            </a:extLst>
          </p:cNvPr>
          <p:cNvPicPr>
            <a:picLocks noChangeAspect="1"/>
          </p:cNvPicPr>
          <p:nvPr/>
        </p:nvPicPr>
        <p:blipFill>
          <a:blip r:embed="rId2"/>
          <a:stretch>
            <a:fillRect/>
          </a:stretch>
        </p:blipFill>
        <p:spPr>
          <a:xfrm>
            <a:off x="1141791" y="2542645"/>
            <a:ext cx="1805721" cy="3253503"/>
          </a:xfrm>
          <a:prstGeom prst="rect">
            <a:avLst/>
          </a:prstGeom>
        </p:spPr>
      </p:pic>
      <p:pic>
        <p:nvPicPr>
          <p:cNvPr id="19" name="Picture 18">
            <a:extLst>
              <a:ext uri="{FF2B5EF4-FFF2-40B4-BE49-F238E27FC236}">
                <a16:creationId xmlns:a16="http://schemas.microsoft.com/office/drawing/2014/main" id="{C56E4D31-E70D-47F3-91B7-634CFF5C76F7}"/>
              </a:ext>
            </a:extLst>
          </p:cNvPr>
          <p:cNvPicPr>
            <a:picLocks noChangeAspect="1"/>
          </p:cNvPicPr>
          <p:nvPr/>
        </p:nvPicPr>
        <p:blipFill>
          <a:blip r:embed="rId2"/>
          <a:stretch>
            <a:fillRect/>
          </a:stretch>
        </p:blipFill>
        <p:spPr>
          <a:xfrm>
            <a:off x="4484511" y="2542644"/>
            <a:ext cx="1805721" cy="3253503"/>
          </a:xfrm>
          <a:prstGeom prst="rect">
            <a:avLst/>
          </a:prstGeom>
        </p:spPr>
      </p:pic>
      <p:pic>
        <p:nvPicPr>
          <p:cNvPr id="20" name="Picture 19">
            <a:extLst>
              <a:ext uri="{FF2B5EF4-FFF2-40B4-BE49-F238E27FC236}">
                <a16:creationId xmlns:a16="http://schemas.microsoft.com/office/drawing/2014/main" id="{C9822C5E-7A5E-43F9-9990-78CA735BB2AA}"/>
              </a:ext>
            </a:extLst>
          </p:cNvPr>
          <p:cNvPicPr>
            <a:picLocks noChangeAspect="1"/>
          </p:cNvPicPr>
          <p:nvPr/>
        </p:nvPicPr>
        <p:blipFill>
          <a:blip r:embed="rId2"/>
          <a:stretch>
            <a:fillRect/>
          </a:stretch>
        </p:blipFill>
        <p:spPr>
          <a:xfrm>
            <a:off x="7871601" y="2542645"/>
            <a:ext cx="1805721" cy="3253503"/>
          </a:xfrm>
          <a:prstGeom prst="rect">
            <a:avLst/>
          </a:prstGeom>
        </p:spPr>
      </p:pic>
      <p:pic>
        <p:nvPicPr>
          <p:cNvPr id="21" name="Picture 20">
            <a:extLst>
              <a:ext uri="{FF2B5EF4-FFF2-40B4-BE49-F238E27FC236}">
                <a16:creationId xmlns:a16="http://schemas.microsoft.com/office/drawing/2014/main" id="{FB33E6F3-AE29-4E03-959B-3DB5CFB96733}"/>
              </a:ext>
            </a:extLst>
          </p:cNvPr>
          <p:cNvPicPr/>
          <p:nvPr/>
        </p:nvPicPr>
        <p:blipFill>
          <a:blip r:embed="rId3"/>
          <a:stretch>
            <a:fillRect/>
          </a:stretch>
        </p:blipFill>
        <p:spPr>
          <a:xfrm>
            <a:off x="8124465" y="3818352"/>
            <a:ext cx="1299991" cy="969486"/>
          </a:xfrm>
          <a:prstGeom prst="rect">
            <a:avLst/>
          </a:prstGeom>
        </p:spPr>
      </p:pic>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4"/>
          <a:stretch>
            <a:fillRect/>
          </a:stretch>
        </p:blipFill>
        <p:spPr>
          <a:xfrm>
            <a:off x="3497867" y="3967080"/>
            <a:ext cx="374349" cy="52548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1031554A-198D-4D69-995D-2BC50BA0447D}"/>
              </a:ext>
            </a:extLst>
          </p:cNvPr>
          <p:cNvPicPr>
            <a:picLocks noChangeAspect="1"/>
          </p:cNvPicPr>
          <p:nvPr/>
        </p:nvPicPr>
        <p:blipFill>
          <a:blip r:embed="rId4"/>
          <a:stretch>
            <a:fillRect/>
          </a:stretch>
        </p:blipFill>
        <p:spPr>
          <a:xfrm>
            <a:off x="6895791" y="4004956"/>
            <a:ext cx="374349" cy="52548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9CFF96E-C679-4F64-AB2F-EED162B19FA1}"/>
              </a:ext>
            </a:extLst>
          </p:cNvPr>
          <p:cNvPicPr/>
          <p:nvPr/>
        </p:nvPicPr>
        <p:blipFill rotWithShape="1">
          <a:blip r:embed="rId5"/>
          <a:srcRect l="32534" t="37130" r="36042" b="24249"/>
          <a:stretch/>
        </p:blipFill>
        <p:spPr bwMode="auto">
          <a:xfrm>
            <a:off x="4742324" y="3818351"/>
            <a:ext cx="1308421" cy="969486"/>
          </a:xfrm>
          <a:prstGeom prst="rect">
            <a:avLst/>
          </a:prstGeom>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5617201D-CE38-42F8-9895-CB8826AFC946}"/>
              </a:ext>
            </a:extLst>
          </p:cNvPr>
          <p:cNvSpPr txBox="1"/>
          <p:nvPr/>
        </p:nvSpPr>
        <p:spPr>
          <a:xfrm>
            <a:off x="1182211" y="1817810"/>
            <a:ext cx="1724880" cy="646331"/>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200" dirty="0">
                <a:effectLst>
                  <a:outerShdw blurRad="38100" dist="38100" dir="2700000" algn="tl">
                    <a:srgbClr val="000000">
                      <a:alpha val="43137"/>
                    </a:srgbClr>
                  </a:outerShdw>
                </a:effectLst>
              </a:rPr>
              <a:t>When instrument is </a:t>
            </a:r>
            <a:r>
              <a:rPr lang="en-US" sz="1200" i="1" dirty="0">
                <a:effectLst>
                  <a:outerShdw blurRad="38100" dist="38100" dir="2700000" algn="tl">
                    <a:srgbClr val="000000">
                      <a:alpha val="43137"/>
                    </a:srgbClr>
                  </a:outerShdw>
                </a:effectLst>
              </a:rPr>
              <a:t>off</a:t>
            </a:r>
            <a:r>
              <a:rPr lang="en-US" sz="1200" dirty="0">
                <a:effectLst>
                  <a:outerShdw blurRad="38100" dist="38100" dir="2700000" algn="tl">
                    <a:srgbClr val="000000">
                      <a:alpha val="43137"/>
                    </a:srgbClr>
                  </a:outerShdw>
                </a:effectLst>
              </a:rPr>
              <a:t>, hold down F1 then press green button.</a:t>
            </a:r>
          </a:p>
        </p:txBody>
      </p:sp>
      <p:sp>
        <p:nvSpPr>
          <p:cNvPr id="18" name="TextBox 17">
            <a:extLst>
              <a:ext uri="{FF2B5EF4-FFF2-40B4-BE49-F238E27FC236}">
                <a16:creationId xmlns:a16="http://schemas.microsoft.com/office/drawing/2014/main" id="{73A2E910-9BF9-4D37-8181-DD4CB5148A35}"/>
              </a:ext>
            </a:extLst>
          </p:cNvPr>
          <p:cNvSpPr txBox="1"/>
          <p:nvPr/>
        </p:nvSpPr>
        <p:spPr>
          <a:xfrm>
            <a:off x="6424487" y="3306882"/>
            <a:ext cx="1068116" cy="215444"/>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a:defRPr sz="800">
                <a:solidFill>
                  <a:schemeClr val="accent2"/>
                </a:solidFill>
                <a:effectLst>
                  <a:outerShdw blurRad="38100" dist="38100" dir="2700000" algn="tl">
                    <a:srgbClr val="000000">
                      <a:alpha val="43137"/>
                    </a:srgbClr>
                  </a:outerShdw>
                </a:effectLst>
              </a:defRPr>
            </a:lvl1pPr>
          </a:lstStyle>
          <a:p>
            <a:r>
              <a:rPr lang="en-AU" dirty="0"/>
              <a:t>Full segment display</a:t>
            </a:r>
          </a:p>
        </p:txBody>
      </p:sp>
      <p:sp>
        <p:nvSpPr>
          <p:cNvPr id="24" name="Freeform: Shape 23">
            <a:extLst>
              <a:ext uri="{FF2B5EF4-FFF2-40B4-BE49-F238E27FC236}">
                <a16:creationId xmlns:a16="http://schemas.microsoft.com/office/drawing/2014/main" id="{A9155347-D0B2-43AF-80FB-DC0636ECD92C}"/>
              </a:ext>
            </a:extLst>
          </p:cNvPr>
          <p:cNvSpPr/>
          <p:nvPr/>
        </p:nvSpPr>
        <p:spPr>
          <a:xfrm>
            <a:off x="5903494" y="3428211"/>
            <a:ext cx="550017" cy="53886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solidFill>
            <a:head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A62A6807-DA04-4E25-AA8C-79C7EFA15F90}"/>
              </a:ext>
            </a:extLst>
          </p:cNvPr>
          <p:cNvSpPr/>
          <p:nvPr/>
        </p:nvSpPr>
        <p:spPr>
          <a:xfrm>
            <a:off x="9326880" y="3428211"/>
            <a:ext cx="487680" cy="53886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solidFill>
            <a:head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E9B970C8-986F-4BB4-9CC2-1DDBB9069280}"/>
              </a:ext>
            </a:extLst>
          </p:cNvPr>
          <p:cNvSpPr txBox="1"/>
          <p:nvPr/>
        </p:nvSpPr>
        <p:spPr>
          <a:xfrm>
            <a:off x="9767359" y="3008292"/>
            <a:ext cx="1047696" cy="461665"/>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a:defRPr sz="800">
                <a:solidFill>
                  <a:schemeClr val="accent2"/>
                </a:solidFill>
                <a:effectLst>
                  <a:outerShdw blurRad="38100" dist="38100" dir="2700000" algn="tl">
                    <a:srgbClr val="000000">
                      <a:alpha val="43137"/>
                    </a:srgbClr>
                  </a:outerShdw>
                </a:effectLst>
              </a:defRPr>
            </a:lvl1pPr>
          </a:lstStyle>
          <a:p>
            <a:pPr algn="just"/>
            <a:r>
              <a:rPr lang="en-AU" dirty="0"/>
              <a:t>Home display is shown after buttons are released.</a:t>
            </a:r>
          </a:p>
        </p:txBody>
      </p:sp>
      <p:sp>
        <p:nvSpPr>
          <p:cNvPr id="29" name="TextBox 28">
            <a:extLst>
              <a:ext uri="{FF2B5EF4-FFF2-40B4-BE49-F238E27FC236}">
                <a16:creationId xmlns:a16="http://schemas.microsoft.com/office/drawing/2014/main" id="{1E19C3AD-E85C-4ED4-92EC-1E09BC6FE598}"/>
              </a:ext>
            </a:extLst>
          </p:cNvPr>
          <p:cNvSpPr txBox="1"/>
          <p:nvPr/>
        </p:nvSpPr>
        <p:spPr>
          <a:xfrm>
            <a:off x="4412249" y="1817810"/>
            <a:ext cx="1611490" cy="461665"/>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200" dirty="0">
                <a:effectLst>
                  <a:outerShdw blurRad="38100" dist="38100" dir="2700000" algn="tl">
                    <a:srgbClr val="000000">
                      <a:alpha val="43137"/>
                    </a:srgbClr>
                  </a:outerShdw>
                </a:effectLst>
              </a:rPr>
              <a:t>Continue to hold down F1.</a:t>
            </a:r>
          </a:p>
        </p:txBody>
      </p:sp>
      <p:sp>
        <p:nvSpPr>
          <p:cNvPr id="30" name="TextBox 29">
            <a:extLst>
              <a:ext uri="{FF2B5EF4-FFF2-40B4-BE49-F238E27FC236}">
                <a16:creationId xmlns:a16="http://schemas.microsoft.com/office/drawing/2014/main" id="{4097E3AF-58AA-46A6-95AF-3703D9668D3B}"/>
              </a:ext>
            </a:extLst>
          </p:cNvPr>
          <p:cNvSpPr txBox="1"/>
          <p:nvPr/>
        </p:nvSpPr>
        <p:spPr>
          <a:xfrm>
            <a:off x="8001637" y="1876664"/>
            <a:ext cx="1325243" cy="276999"/>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200" dirty="0">
                <a:effectLst>
                  <a:outerShdw blurRad="38100" dist="38100" dir="2700000" algn="tl">
                    <a:srgbClr val="000000">
                      <a:alpha val="43137"/>
                    </a:srgbClr>
                  </a:outerShdw>
                </a:effectLst>
              </a:rPr>
              <a:t>Release  F1.</a:t>
            </a:r>
          </a:p>
        </p:txBody>
      </p:sp>
      <p:pic>
        <p:nvPicPr>
          <p:cNvPr id="33" name="Picture 32">
            <a:extLst>
              <a:ext uri="{FF2B5EF4-FFF2-40B4-BE49-F238E27FC236}">
                <a16:creationId xmlns:a16="http://schemas.microsoft.com/office/drawing/2014/main" id="{AC65B046-5898-44E4-8AF6-97A4E4F9DF9E}"/>
              </a:ext>
            </a:extLst>
          </p:cNvPr>
          <p:cNvPicPr>
            <a:picLocks noChangeAspect="1"/>
          </p:cNvPicPr>
          <p:nvPr/>
        </p:nvPicPr>
        <p:blipFill>
          <a:blip r:embed="rId6"/>
          <a:stretch>
            <a:fillRect/>
          </a:stretch>
        </p:blipFill>
        <p:spPr>
          <a:xfrm rot="6425260" flipH="1">
            <a:off x="845216" y="3507845"/>
            <a:ext cx="720204" cy="697219"/>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CC8313B5-15D6-4BB5-97F6-C80625AF7298}"/>
              </a:ext>
            </a:extLst>
          </p:cNvPr>
          <p:cNvPicPr>
            <a:picLocks noChangeAspect="1"/>
          </p:cNvPicPr>
          <p:nvPr/>
        </p:nvPicPr>
        <p:blipFill>
          <a:blip r:embed="rId6"/>
          <a:stretch>
            <a:fillRect/>
          </a:stretch>
        </p:blipFill>
        <p:spPr>
          <a:xfrm rot="16494439">
            <a:off x="1538151" y="5066099"/>
            <a:ext cx="643577" cy="744020"/>
          </a:xfrm>
          <a:prstGeom prst="rect">
            <a:avLst/>
          </a:prstGeom>
          <a:effectLst>
            <a:outerShdw blurRad="50800" dist="38100" dir="2700000" algn="tl" rotWithShape="0">
              <a:prstClr val="black">
                <a:alpha val="40000"/>
              </a:prstClr>
            </a:outerShdw>
          </a:effectLst>
        </p:spPr>
      </p:pic>
      <p:sp>
        <p:nvSpPr>
          <p:cNvPr id="28" name="Rectangle: Rounded Corners 27">
            <a:extLst>
              <a:ext uri="{FF2B5EF4-FFF2-40B4-BE49-F238E27FC236}">
                <a16:creationId xmlns:a16="http://schemas.microsoft.com/office/drawing/2014/main" id="{0D4AE498-F809-4A4D-9899-833A68F5873A}"/>
              </a:ext>
            </a:extLst>
          </p:cNvPr>
          <p:cNvSpPr/>
          <p:nvPr/>
        </p:nvSpPr>
        <p:spPr>
          <a:xfrm>
            <a:off x="1971873" y="5597653"/>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pic>
        <p:nvPicPr>
          <p:cNvPr id="35" name="Picture 34">
            <a:extLst>
              <a:ext uri="{FF2B5EF4-FFF2-40B4-BE49-F238E27FC236}">
                <a16:creationId xmlns:a16="http://schemas.microsoft.com/office/drawing/2014/main" id="{5DDAA3DC-523B-4EBD-ACBB-B91D9D5A2A14}"/>
              </a:ext>
            </a:extLst>
          </p:cNvPr>
          <p:cNvPicPr>
            <a:picLocks noChangeAspect="1"/>
          </p:cNvPicPr>
          <p:nvPr/>
        </p:nvPicPr>
        <p:blipFill>
          <a:blip r:embed="rId6"/>
          <a:stretch>
            <a:fillRect/>
          </a:stretch>
        </p:blipFill>
        <p:spPr>
          <a:xfrm rot="16494439">
            <a:off x="4896206" y="5060845"/>
            <a:ext cx="643577" cy="744020"/>
          </a:xfrm>
          <a:prstGeom prst="rect">
            <a:avLst/>
          </a:prstGeom>
          <a:effectLst>
            <a:outerShdw blurRad="50800" dist="38100" dir="2700000" algn="tl" rotWithShape="0">
              <a:prstClr val="black">
                <a:alpha val="40000"/>
              </a:prstClr>
            </a:outerShdw>
          </a:effectLst>
        </p:spPr>
      </p:pic>
      <p:sp>
        <p:nvSpPr>
          <p:cNvPr id="27" name="Rectangle: Rounded Corners 26">
            <a:extLst>
              <a:ext uri="{FF2B5EF4-FFF2-40B4-BE49-F238E27FC236}">
                <a16:creationId xmlns:a16="http://schemas.microsoft.com/office/drawing/2014/main" id="{4E62A7A2-98BA-4B10-9DB6-425BF619E960}"/>
              </a:ext>
            </a:extLst>
          </p:cNvPr>
          <p:cNvSpPr/>
          <p:nvPr/>
        </p:nvSpPr>
        <p:spPr>
          <a:xfrm>
            <a:off x="5357577" y="5620511"/>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3" name="Title 2">
            <a:extLst>
              <a:ext uri="{FF2B5EF4-FFF2-40B4-BE49-F238E27FC236}">
                <a16:creationId xmlns:a16="http://schemas.microsoft.com/office/drawing/2014/main" id="{E71C3281-04D7-42B3-A01B-BDA9F3061C1B}"/>
              </a:ext>
            </a:extLst>
          </p:cNvPr>
          <p:cNvSpPr>
            <a:spLocks noGrp="1"/>
          </p:cNvSpPr>
          <p:nvPr>
            <p:ph type="title"/>
          </p:nvPr>
        </p:nvSpPr>
        <p:spPr>
          <a:xfrm>
            <a:off x="564345" y="275221"/>
            <a:ext cx="10972800" cy="769441"/>
          </a:xfrm>
        </p:spPr>
        <p:txBody>
          <a:bodyPr>
            <a:normAutofit fontScale="90000"/>
          </a:bodyPr>
          <a:lstStyle/>
          <a:p>
            <a:r>
              <a:rPr lang="en-US" sz="2700" b="1" dirty="0">
                <a:effectLst>
                  <a:outerShdw blurRad="38100" dist="38100" dir="2700000" algn="tl">
                    <a:srgbClr val="000000">
                      <a:alpha val="43137"/>
                    </a:srgbClr>
                  </a:outerShdw>
                </a:effectLst>
              </a:rPr>
              <a:t>Getting Started</a:t>
            </a:r>
            <a:br>
              <a:rPr lang="en-US"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To show all display segments of LCD</a:t>
            </a:r>
            <a:endParaRPr lang="en-AU" dirty="0">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C9B2636F-1092-4F2C-92FA-56725F83C72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12</a:t>
            </a:fld>
            <a:endParaRPr lang="en-US">
              <a:solidFill>
                <a:prstClr val="black">
                  <a:tint val="75000"/>
                </a:prstClr>
              </a:solidFill>
              <a:latin typeface="Arial"/>
            </a:endParaRPr>
          </a:p>
        </p:txBody>
      </p:sp>
      <p:sp>
        <p:nvSpPr>
          <p:cNvPr id="6" name="Rounded Rectangle 33">
            <a:hlinkClick r:id="rId7" action="ppaction://hlinksldjump"/>
            <a:extLst>
              <a:ext uri="{FF2B5EF4-FFF2-40B4-BE49-F238E27FC236}">
                <a16:creationId xmlns:a16="http://schemas.microsoft.com/office/drawing/2014/main" id="{851ADDA0-88AB-49E3-B5CF-0759F3792D02}"/>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4186576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700FA0B-B036-4DAD-8761-E23C3A5312B2}"/>
              </a:ext>
            </a:extLst>
          </p:cNvPr>
          <p:cNvSpPr>
            <a:spLocks noGrp="1"/>
          </p:cNvSpPr>
          <p:nvPr>
            <p:ph type="title"/>
          </p:nvPr>
        </p:nvSpPr>
        <p:spPr>
          <a:xfrm>
            <a:off x="609600" y="274638"/>
            <a:ext cx="10972800" cy="1143000"/>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2-way Autotest operation </a:t>
            </a:r>
            <a:endParaRPr lang="en-AU" dirty="0"/>
          </a:p>
        </p:txBody>
      </p:sp>
      <p:sp>
        <p:nvSpPr>
          <p:cNvPr id="2" name="TextBox 1">
            <a:extLst>
              <a:ext uri="{FF2B5EF4-FFF2-40B4-BE49-F238E27FC236}">
                <a16:creationId xmlns:a16="http://schemas.microsoft.com/office/drawing/2014/main" id="{C93C07F9-0468-452A-A5EA-A3712F22B072}"/>
              </a:ext>
            </a:extLst>
          </p:cNvPr>
          <p:cNvSpPr txBox="1"/>
          <p:nvPr/>
        </p:nvSpPr>
        <p:spPr>
          <a:xfrm>
            <a:off x="1053665" y="1285640"/>
            <a:ext cx="4695936" cy="11294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effectLst>
                  <a:outerShdw blurRad="38100" dist="38100" dir="2700000" algn="tl">
                    <a:srgbClr val="000000">
                      <a:alpha val="43137"/>
                    </a:srgbClr>
                  </a:outerShdw>
                </a:effectLst>
              </a:rPr>
              <a:t>Work with a pair of instruments (same model) only</a:t>
            </a:r>
          </a:p>
          <a:p>
            <a:pPr marL="285750" indent="-285750">
              <a:buFont typeface="Arial" panose="020B0604020202020204" pitchFamily="34" charset="0"/>
              <a:buChar char="•"/>
            </a:pPr>
            <a:r>
              <a:rPr lang="en-US" sz="1400" dirty="0">
                <a:effectLst>
                  <a:outerShdw blurRad="38100" dist="38100" dir="2700000" algn="tl">
                    <a:srgbClr val="000000">
                      <a:alpha val="43137"/>
                    </a:srgbClr>
                  </a:outerShdw>
                </a:effectLst>
              </a:rPr>
              <a:t>Performs bidirectional loss, ORL (optional), cable length (optional) measurements</a:t>
            </a:r>
          </a:p>
          <a:p>
            <a:pPr marL="285750" indent="-285750">
              <a:lnSpc>
                <a:spcPct val="150000"/>
              </a:lnSpc>
              <a:buFont typeface="Arial" panose="020B0604020202020204" pitchFamily="34" charset="0"/>
              <a:buChar char="•"/>
            </a:pPr>
            <a:r>
              <a:rPr lang="en-US" sz="1400" dirty="0">
                <a:effectLst>
                  <a:outerShdw blurRad="38100" dist="38100" dir="2700000" algn="tl">
                    <a:srgbClr val="000000">
                      <a:alpha val="43137"/>
                    </a:srgbClr>
                  </a:outerShdw>
                </a:effectLst>
              </a:rPr>
              <a:t>Displays test result (pass/fail) automatically  </a:t>
            </a:r>
          </a:p>
        </p:txBody>
      </p:sp>
      <p:grpSp>
        <p:nvGrpSpPr>
          <p:cNvPr id="7" name="Group 6">
            <a:extLst>
              <a:ext uri="{FF2B5EF4-FFF2-40B4-BE49-F238E27FC236}">
                <a16:creationId xmlns:a16="http://schemas.microsoft.com/office/drawing/2014/main" id="{A4E94FC0-3516-46BA-9111-BE285E00A211}"/>
              </a:ext>
            </a:extLst>
          </p:cNvPr>
          <p:cNvGrpSpPr/>
          <p:nvPr/>
        </p:nvGrpSpPr>
        <p:grpSpPr>
          <a:xfrm>
            <a:off x="6522108" y="1728350"/>
            <a:ext cx="3914010" cy="4079564"/>
            <a:chOff x="5572777" y="1769198"/>
            <a:chExt cx="3914010" cy="4079564"/>
          </a:xfrm>
        </p:grpSpPr>
        <p:grpSp>
          <p:nvGrpSpPr>
            <p:cNvPr id="33" name="Group 32">
              <a:extLst>
                <a:ext uri="{FF2B5EF4-FFF2-40B4-BE49-F238E27FC236}">
                  <a16:creationId xmlns:a16="http://schemas.microsoft.com/office/drawing/2014/main" id="{3ABAA73F-B452-434A-AD72-468827C21B8F}"/>
                </a:ext>
              </a:extLst>
            </p:cNvPr>
            <p:cNvGrpSpPr/>
            <p:nvPr/>
          </p:nvGrpSpPr>
          <p:grpSpPr>
            <a:xfrm>
              <a:off x="5572777" y="1769198"/>
              <a:ext cx="3914010" cy="4079564"/>
              <a:chOff x="1341594" y="2124692"/>
              <a:chExt cx="3914010" cy="4079564"/>
            </a:xfrm>
          </p:grpSpPr>
          <p:pic>
            <p:nvPicPr>
              <p:cNvPr id="32" name="Picture 31">
                <a:extLst>
                  <a:ext uri="{FF2B5EF4-FFF2-40B4-BE49-F238E27FC236}">
                    <a16:creationId xmlns:a16="http://schemas.microsoft.com/office/drawing/2014/main" id="{53108B78-FE41-4F31-93FB-5A3F48F70F8A}"/>
                  </a:ext>
                </a:extLst>
              </p:cNvPr>
              <p:cNvPicPr>
                <a:picLocks noChangeAspect="1"/>
              </p:cNvPicPr>
              <p:nvPr/>
            </p:nvPicPr>
            <p:blipFill>
              <a:blip r:embed="rId2"/>
              <a:stretch>
                <a:fillRect/>
              </a:stretch>
            </p:blipFill>
            <p:spPr>
              <a:xfrm>
                <a:off x="3419448" y="2879556"/>
                <a:ext cx="1836156" cy="3312000"/>
              </a:xfrm>
              <a:prstGeom prst="rect">
                <a:avLst/>
              </a:prstGeom>
            </p:spPr>
          </p:pic>
          <p:pic>
            <p:nvPicPr>
              <p:cNvPr id="30" name="Picture 29">
                <a:extLst>
                  <a:ext uri="{FF2B5EF4-FFF2-40B4-BE49-F238E27FC236}">
                    <a16:creationId xmlns:a16="http://schemas.microsoft.com/office/drawing/2014/main" id="{5A00ECAD-2A4C-4CE3-B664-A680BF1B93DB}"/>
                  </a:ext>
                </a:extLst>
              </p:cNvPr>
              <p:cNvPicPr>
                <a:picLocks noChangeAspect="1"/>
              </p:cNvPicPr>
              <p:nvPr/>
            </p:nvPicPr>
            <p:blipFill>
              <a:blip r:embed="rId2"/>
              <a:stretch>
                <a:fillRect/>
              </a:stretch>
            </p:blipFill>
            <p:spPr>
              <a:xfrm>
                <a:off x="1341594" y="2892256"/>
                <a:ext cx="1836156" cy="3312000"/>
              </a:xfrm>
              <a:prstGeom prst="rect">
                <a:avLst/>
              </a:prstGeom>
            </p:spPr>
          </p:pic>
          <p:grpSp>
            <p:nvGrpSpPr>
              <p:cNvPr id="11" name="Group 10">
                <a:extLst>
                  <a:ext uri="{FF2B5EF4-FFF2-40B4-BE49-F238E27FC236}">
                    <a16:creationId xmlns:a16="http://schemas.microsoft.com/office/drawing/2014/main" id="{81EC78D1-7DC3-4168-A15A-2279A447F206}"/>
                  </a:ext>
                </a:extLst>
              </p:cNvPr>
              <p:cNvGrpSpPr/>
              <p:nvPr/>
            </p:nvGrpSpPr>
            <p:grpSpPr>
              <a:xfrm>
                <a:off x="1659742" y="2124692"/>
                <a:ext cx="2466639" cy="1234378"/>
                <a:chOff x="6914817" y="2677653"/>
                <a:chExt cx="2232581" cy="1076622"/>
              </a:xfrm>
            </p:grpSpPr>
            <p:grpSp>
              <p:nvGrpSpPr>
                <p:cNvPr id="13" name="Group 12">
                  <a:extLst>
                    <a:ext uri="{FF2B5EF4-FFF2-40B4-BE49-F238E27FC236}">
                      <a16:creationId xmlns:a16="http://schemas.microsoft.com/office/drawing/2014/main" id="{2303D840-D5E0-4F55-9B5B-DA4CC0CE57BE}"/>
                    </a:ext>
                  </a:extLst>
                </p:cNvPr>
                <p:cNvGrpSpPr/>
                <p:nvPr/>
              </p:nvGrpSpPr>
              <p:grpSpPr>
                <a:xfrm>
                  <a:off x="6914817" y="2683797"/>
                  <a:ext cx="953434" cy="1070478"/>
                  <a:chOff x="6914817" y="2683797"/>
                  <a:chExt cx="953434" cy="1070478"/>
                </a:xfrm>
              </p:grpSpPr>
              <p:pic>
                <p:nvPicPr>
                  <p:cNvPr id="18" name="Picture 17">
                    <a:extLst>
                      <a:ext uri="{FF2B5EF4-FFF2-40B4-BE49-F238E27FC236}">
                        <a16:creationId xmlns:a16="http://schemas.microsoft.com/office/drawing/2014/main" id="{8539735B-B074-4713-826D-24A9D9FDD3EB}"/>
                      </a:ext>
                    </a:extLst>
                  </p:cNvPr>
                  <p:cNvPicPr/>
                  <p:nvPr/>
                </p:nvPicPr>
                <p:blipFill>
                  <a:blip r:embed="rId3"/>
                  <a:stretch>
                    <a:fillRect/>
                  </a:stretch>
                </p:blipFill>
                <p:spPr>
                  <a:xfrm>
                    <a:off x="6914817" y="3136060"/>
                    <a:ext cx="352776" cy="618215"/>
                  </a:xfrm>
                  <a:prstGeom prst="rect">
                    <a:avLst/>
                  </a:prstGeom>
                </p:spPr>
              </p:pic>
              <p:sp>
                <p:nvSpPr>
                  <p:cNvPr id="19" name="Arc 18">
                    <a:extLst>
                      <a:ext uri="{FF2B5EF4-FFF2-40B4-BE49-F238E27FC236}">
                        <a16:creationId xmlns:a16="http://schemas.microsoft.com/office/drawing/2014/main" id="{B136E995-77BB-4DC6-872A-13BCF2C2371E}"/>
                      </a:ext>
                    </a:extLst>
                  </p:cNvPr>
                  <p:cNvSpPr/>
                  <p:nvPr/>
                </p:nvSpPr>
                <p:spPr>
                  <a:xfrm rot="16200000">
                    <a:off x="6952111" y="2822891"/>
                    <a:ext cx="1055234" cy="777046"/>
                  </a:xfrm>
                  <a:prstGeom prst="arc">
                    <a:avLst>
                      <a:gd name="adj1" fmla="val 16078919"/>
                      <a:gd name="adj2" fmla="val 52233"/>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761BD3FF-6BA7-49EE-BC60-F808B2A0D6C1}"/>
                    </a:ext>
                  </a:extLst>
                </p:cNvPr>
                <p:cNvGrpSpPr/>
                <p:nvPr/>
              </p:nvGrpSpPr>
              <p:grpSpPr>
                <a:xfrm>
                  <a:off x="8200588" y="2677653"/>
                  <a:ext cx="946810" cy="1074984"/>
                  <a:chOff x="8696956" y="2697415"/>
                  <a:chExt cx="946810" cy="1074984"/>
                </a:xfrm>
              </p:grpSpPr>
              <p:pic>
                <p:nvPicPr>
                  <p:cNvPr id="16" name="Picture 15">
                    <a:extLst>
                      <a:ext uri="{FF2B5EF4-FFF2-40B4-BE49-F238E27FC236}">
                        <a16:creationId xmlns:a16="http://schemas.microsoft.com/office/drawing/2014/main" id="{9A392A7C-D261-48C5-9BF7-DA39B86009A5}"/>
                      </a:ext>
                    </a:extLst>
                  </p:cNvPr>
                  <p:cNvPicPr/>
                  <p:nvPr/>
                </p:nvPicPr>
                <p:blipFill>
                  <a:blip r:embed="rId3"/>
                  <a:stretch>
                    <a:fillRect/>
                  </a:stretch>
                </p:blipFill>
                <p:spPr>
                  <a:xfrm>
                    <a:off x="9290990" y="3154184"/>
                    <a:ext cx="352776" cy="618215"/>
                  </a:xfrm>
                  <a:prstGeom prst="rect">
                    <a:avLst/>
                  </a:prstGeom>
                </p:spPr>
              </p:pic>
              <p:sp>
                <p:nvSpPr>
                  <p:cNvPr id="17" name="Arc 16">
                    <a:extLst>
                      <a:ext uri="{FF2B5EF4-FFF2-40B4-BE49-F238E27FC236}">
                        <a16:creationId xmlns:a16="http://schemas.microsoft.com/office/drawing/2014/main" id="{36FFF4D1-7EF9-495E-93BD-3CA48C5B8B71}"/>
                      </a:ext>
                    </a:extLst>
                  </p:cNvPr>
                  <p:cNvSpPr/>
                  <p:nvPr/>
                </p:nvSpPr>
                <p:spPr>
                  <a:xfrm rot="5400000" flipH="1">
                    <a:off x="8546105" y="2848266"/>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20" name="Straight Connector 19">
                <a:extLst>
                  <a:ext uri="{FF2B5EF4-FFF2-40B4-BE49-F238E27FC236}">
                    <a16:creationId xmlns:a16="http://schemas.microsoft.com/office/drawing/2014/main" id="{C70E5EC5-2304-4D87-93BF-929769E71A64}"/>
                  </a:ext>
                </a:extLst>
              </p:cNvPr>
              <p:cNvCxnSpPr>
                <a:cxnSpLocks/>
                <a:stCxn id="19" idx="2"/>
                <a:endCxn id="17" idx="2"/>
              </p:cNvCxnSpPr>
              <p:nvPr/>
            </p:nvCxnSpPr>
            <p:spPr>
              <a:xfrm flipV="1">
                <a:off x="2293067" y="2126140"/>
                <a:ext cx="1182749" cy="5735"/>
              </a:xfrm>
              <a:prstGeom prst="line">
                <a:avLst/>
              </a:prstGeom>
              <a:ln w="60325">
                <a:solidFill>
                  <a:srgbClr val="CCCC00"/>
                </a:solidFill>
              </a:ln>
              <a:effectLst>
                <a:softEdge rad="0"/>
              </a:effectLst>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81691DD2-57F3-4BEF-AFF4-EC8955CBCA68}"/>
                </a:ext>
              </a:extLst>
            </p:cNvPr>
            <p:cNvPicPr>
              <a:picLocks noChangeAspect="1"/>
            </p:cNvPicPr>
            <p:nvPr/>
          </p:nvPicPr>
          <p:blipFill>
            <a:blip r:embed="rId4"/>
            <a:stretch>
              <a:fillRect/>
            </a:stretch>
          </p:blipFill>
          <p:spPr>
            <a:xfrm>
              <a:off x="5863212" y="3788229"/>
              <a:ext cx="1276141" cy="1009859"/>
            </a:xfrm>
            <a:prstGeom prst="rect">
              <a:avLst/>
            </a:prstGeom>
          </p:spPr>
        </p:pic>
        <p:pic>
          <p:nvPicPr>
            <p:cNvPr id="6" name="Picture 5">
              <a:extLst>
                <a:ext uri="{FF2B5EF4-FFF2-40B4-BE49-F238E27FC236}">
                  <a16:creationId xmlns:a16="http://schemas.microsoft.com/office/drawing/2014/main" id="{6498234B-B24F-41C1-A778-71B449380C72}"/>
                </a:ext>
              </a:extLst>
            </p:cNvPr>
            <p:cNvPicPr>
              <a:picLocks noChangeAspect="1"/>
            </p:cNvPicPr>
            <p:nvPr/>
          </p:nvPicPr>
          <p:blipFill>
            <a:blip r:embed="rId4"/>
            <a:stretch>
              <a:fillRect/>
            </a:stretch>
          </p:blipFill>
          <p:spPr>
            <a:xfrm>
              <a:off x="7943223" y="3768132"/>
              <a:ext cx="1281164" cy="1019908"/>
            </a:xfrm>
            <a:prstGeom prst="rect">
              <a:avLst/>
            </a:prstGeom>
          </p:spPr>
        </p:pic>
      </p:grpSp>
      <p:sp>
        <p:nvSpPr>
          <p:cNvPr id="8" name="TextBox 7">
            <a:extLst>
              <a:ext uri="{FF2B5EF4-FFF2-40B4-BE49-F238E27FC236}">
                <a16:creationId xmlns:a16="http://schemas.microsoft.com/office/drawing/2014/main" id="{7BF07514-C0D4-4235-BD2B-C35E4905168D}"/>
              </a:ext>
            </a:extLst>
          </p:cNvPr>
          <p:cNvSpPr txBox="1"/>
          <p:nvPr/>
        </p:nvSpPr>
        <p:spPr>
          <a:xfrm>
            <a:off x="1916294" y="2677590"/>
            <a:ext cx="2844800" cy="1938992"/>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200" b="1" dirty="0">
                <a:effectLst>
                  <a:outerShdw blurRad="38100" dist="38100" dir="2700000" algn="tl">
                    <a:srgbClr val="000000">
                      <a:alpha val="43137"/>
                    </a:srgbClr>
                  </a:outerShdw>
                </a:effectLst>
              </a:rPr>
              <a:t>Connect the 2-way ports of both instruments with a reference patch-lead.</a:t>
            </a:r>
          </a:p>
          <a:p>
            <a:pPr algn="just"/>
            <a:endParaRPr lang="en-US" sz="1200" b="1" dirty="0">
              <a:effectLst>
                <a:outerShdw blurRad="38100" dist="38100" dir="2700000" algn="tl">
                  <a:srgbClr val="000000">
                    <a:alpha val="43137"/>
                  </a:srgbClr>
                </a:outerShdw>
              </a:effectLst>
            </a:endParaRPr>
          </a:p>
          <a:p>
            <a:pPr algn="just"/>
            <a:r>
              <a:rPr lang="en-US" sz="1200" b="1" dirty="0">
                <a:solidFill>
                  <a:srgbClr val="FF0000"/>
                </a:solidFill>
                <a:effectLst>
                  <a:outerShdw blurRad="38100" dist="38100" dir="2700000" algn="tl">
                    <a:srgbClr val="000000">
                      <a:alpha val="43137"/>
                    </a:srgbClr>
                  </a:outerShdw>
                </a:effectLst>
              </a:rPr>
              <a:t>IMPORTANT:</a:t>
            </a:r>
          </a:p>
          <a:p>
            <a:pPr algn="just"/>
            <a:r>
              <a:rPr lang="en-US" sz="1200" i="1" dirty="0">
                <a:effectLst>
                  <a:outerShdw blurRad="38100" dist="38100" dir="2700000" algn="tl">
                    <a:srgbClr val="000000">
                      <a:alpha val="43137"/>
                    </a:srgbClr>
                  </a:outerShdw>
                </a:effectLst>
              </a:rPr>
              <a:t>Light (especially fluorescent) entering the instruments via Power Meter ports may result in Autotest malfunctioning, so cover these ports on both instruments with opaque dust caps.</a:t>
            </a:r>
          </a:p>
          <a:p>
            <a:pPr algn="just"/>
            <a:r>
              <a:rPr lang="en-US" sz="1200" dirty="0">
                <a:effectLst>
                  <a:outerShdw blurRad="38100" dist="38100" dir="2700000" algn="tl">
                    <a:srgbClr val="000000">
                      <a:alpha val="43137"/>
                    </a:srgbClr>
                  </a:outerShdw>
                </a:effectLst>
              </a:rPr>
              <a:t> </a:t>
            </a:r>
          </a:p>
        </p:txBody>
      </p:sp>
      <p:sp>
        <p:nvSpPr>
          <p:cNvPr id="9" name="Speech Bubble: Rectangle with Corners Rounded 8">
            <a:extLst>
              <a:ext uri="{FF2B5EF4-FFF2-40B4-BE49-F238E27FC236}">
                <a16:creationId xmlns:a16="http://schemas.microsoft.com/office/drawing/2014/main" id="{FD2F18F2-E8CA-4F0F-B893-60F84F0F64E9}"/>
              </a:ext>
            </a:extLst>
          </p:cNvPr>
          <p:cNvSpPr/>
          <p:nvPr/>
        </p:nvSpPr>
        <p:spPr>
          <a:xfrm>
            <a:off x="6315621" y="1850346"/>
            <a:ext cx="622075" cy="370275"/>
          </a:xfrm>
          <a:prstGeom prst="wedgeRoundRectCallout">
            <a:avLst>
              <a:gd name="adj1" fmla="val 51039"/>
              <a:gd name="adj2" fmla="val 199634"/>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SM </a:t>
            </a:r>
          </a:p>
          <a:p>
            <a:pPr algn="ctr"/>
            <a:r>
              <a:rPr lang="en-US" sz="600" b="1" dirty="0">
                <a:solidFill>
                  <a:schemeClr val="tx1"/>
                </a:solidFill>
              </a:rPr>
              <a:t>2-way port</a:t>
            </a:r>
            <a:endParaRPr lang="en-AU" sz="600" b="1" dirty="0">
              <a:solidFill>
                <a:schemeClr val="tx1"/>
              </a:solidFill>
            </a:endParaRPr>
          </a:p>
        </p:txBody>
      </p:sp>
      <p:sp>
        <p:nvSpPr>
          <p:cNvPr id="29" name="Speech Bubble: Rectangle with Corners Rounded 28">
            <a:extLst>
              <a:ext uri="{FF2B5EF4-FFF2-40B4-BE49-F238E27FC236}">
                <a16:creationId xmlns:a16="http://schemas.microsoft.com/office/drawing/2014/main" id="{59D1D2C0-9D59-4731-B06E-34E27968E405}"/>
              </a:ext>
            </a:extLst>
          </p:cNvPr>
          <p:cNvSpPr/>
          <p:nvPr/>
        </p:nvSpPr>
        <p:spPr>
          <a:xfrm>
            <a:off x="10206820" y="2092120"/>
            <a:ext cx="586686" cy="308081"/>
          </a:xfrm>
          <a:prstGeom prst="wedgeRoundRectCallout">
            <a:avLst>
              <a:gd name="adj1" fmla="val -95700"/>
              <a:gd name="adj2" fmla="val 207623"/>
              <a:gd name="adj3" fmla="val 16667"/>
            </a:avLst>
          </a:prstGeom>
          <a:solidFill>
            <a:schemeClr val="bg1"/>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MM </a:t>
            </a:r>
          </a:p>
          <a:p>
            <a:pPr algn="ctr"/>
            <a:r>
              <a:rPr lang="en-US" sz="600" b="1" dirty="0">
                <a:solidFill>
                  <a:schemeClr val="tx1"/>
                </a:solidFill>
              </a:rPr>
              <a:t>2-way port</a:t>
            </a:r>
            <a:endParaRPr lang="en-AU" sz="600" b="1" dirty="0">
              <a:solidFill>
                <a:schemeClr val="tx1"/>
              </a:solidFill>
            </a:endParaRPr>
          </a:p>
        </p:txBody>
      </p:sp>
      <p:pic>
        <p:nvPicPr>
          <p:cNvPr id="37" name="Picture 36">
            <a:extLst>
              <a:ext uri="{FF2B5EF4-FFF2-40B4-BE49-F238E27FC236}">
                <a16:creationId xmlns:a16="http://schemas.microsoft.com/office/drawing/2014/main" id="{66EC3C58-5A82-4379-AE33-01E3425F8715}"/>
              </a:ext>
            </a:extLst>
          </p:cNvPr>
          <p:cNvPicPr>
            <a:picLocks noChangeAspect="1"/>
          </p:cNvPicPr>
          <p:nvPr/>
        </p:nvPicPr>
        <p:blipFill>
          <a:blip r:embed="rId5"/>
          <a:stretch>
            <a:fillRect/>
          </a:stretch>
        </p:blipFill>
        <p:spPr>
          <a:xfrm rot="15812924">
            <a:off x="7894192" y="5049834"/>
            <a:ext cx="632175" cy="612000"/>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7EF5B6EC-A08B-4F3D-A6FC-955E113046F0}"/>
              </a:ext>
            </a:extLst>
          </p:cNvPr>
          <p:cNvSpPr txBox="1"/>
          <p:nvPr/>
        </p:nvSpPr>
        <p:spPr>
          <a:xfrm>
            <a:off x="1979233" y="4906159"/>
            <a:ext cx="3710771" cy="461665"/>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200" b="1" dirty="0">
                <a:effectLst>
                  <a:outerShdw blurRad="38100" dist="38100" dir="2700000" algn="tl">
                    <a:srgbClr val="000000">
                      <a:alpha val="43137"/>
                    </a:srgbClr>
                  </a:outerShdw>
                </a:effectLst>
              </a:rPr>
              <a:t>Start Autotest: </a:t>
            </a:r>
          </a:p>
          <a:p>
            <a:pPr algn="just"/>
            <a:r>
              <a:rPr lang="en-US" sz="1200" dirty="0">
                <a:effectLst>
                  <a:outerShdw blurRad="38100" dist="38100" dir="2700000" algn="tl">
                    <a:srgbClr val="000000">
                      <a:alpha val="43137"/>
                    </a:srgbClr>
                  </a:outerShdw>
                </a:effectLst>
              </a:rPr>
              <a:t>Press F4 on </a:t>
            </a:r>
            <a:r>
              <a:rPr lang="en-US" sz="1200" i="1" dirty="0">
                <a:effectLst>
                  <a:outerShdw blurRad="38100" dist="38100" dir="2700000" algn="tl">
                    <a:srgbClr val="000000">
                      <a:alpha val="43137"/>
                    </a:srgbClr>
                  </a:outerShdw>
                </a:effectLst>
              </a:rPr>
              <a:t>any</a:t>
            </a:r>
            <a:r>
              <a:rPr lang="en-US" sz="1200" dirty="0">
                <a:effectLst>
                  <a:outerShdw blurRad="38100" dist="38100" dir="2700000" algn="tl">
                    <a:srgbClr val="000000">
                      <a:alpha val="43137"/>
                    </a:srgbClr>
                  </a:outerShdw>
                </a:effectLst>
              </a:rPr>
              <a:t> of the instruments.</a:t>
            </a:r>
          </a:p>
        </p:txBody>
      </p:sp>
      <p:pic>
        <p:nvPicPr>
          <p:cNvPr id="41" name="Picture 40">
            <a:extLst>
              <a:ext uri="{FF2B5EF4-FFF2-40B4-BE49-F238E27FC236}">
                <a16:creationId xmlns:a16="http://schemas.microsoft.com/office/drawing/2014/main" id="{76AF88FA-304A-4D56-8ACA-D371CFF59187}"/>
              </a:ext>
            </a:extLst>
          </p:cNvPr>
          <p:cNvPicPr>
            <a:picLocks noChangeAspect="1"/>
          </p:cNvPicPr>
          <p:nvPr/>
        </p:nvPicPr>
        <p:blipFill>
          <a:blip r:embed="rId6"/>
          <a:stretch>
            <a:fillRect/>
          </a:stretch>
        </p:blipFill>
        <p:spPr>
          <a:xfrm>
            <a:off x="10613397" y="4376803"/>
            <a:ext cx="279381" cy="392175"/>
          </a:xfrm>
          <a:prstGeom prst="rect">
            <a:avLst/>
          </a:prstGeom>
          <a:effectLst>
            <a:outerShdw blurRad="50800" dist="38100" dir="2700000" algn="tl" rotWithShape="0">
              <a:prstClr val="black">
                <a:alpha val="40000"/>
              </a:prstClr>
            </a:outerShdw>
          </a:effectLst>
        </p:spPr>
      </p:pic>
      <p:sp>
        <p:nvSpPr>
          <p:cNvPr id="43" name="TextBox 42">
            <a:extLst>
              <a:ext uri="{FF2B5EF4-FFF2-40B4-BE49-F238E27FC236}">
                <a16:creationId xmlns:a16="http://schemas.microsoft.com/office/drawing/2014/main" id="{CE1E1D3A-6AFC-4A63-9501-EE641D2D9750}"/>
              </a:ext>
            </a:extLst>
          </p:cNvPr>
          <p:cNvSpPr txBox="1"/>
          <p:nvPr/>
        </p:nvSpPr>
        <p:spPr>
          <a:xfrm>
            <a:off x="10859078" y="4387930"/>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45" name="Speech Bubble: Rectangle with Corners Rounded 44">
            <a:extLst>
              <a:ext uri="{FF2B5EF4-FFF2-40B4-BE49-F238E27FC236}">
                <a16:creationId xmlns:a16="http://schemas.microsoft.com/office/drawing/2014/main" id="{17FA35F0-8B07-4B7F-819E-BEEEAF654BAC}"/>
              </a:ext>
            </a:extLst>
          </p:cNvPr>
          <p:cNvSpPr/>
          <p:nvPr/>
        </p:nvSpPr>
        <p:spPr>
          <a:xfrm>
            <a:off x="8678491" y="1335187"/>
            <a:ext cx="574368" cy="265375"/>
          </a:xfrm>
          <a:prstGeom prst="wedgeRoundRectCallout">
            <a:avLst>
              <a:gd name="adj1" fmla="val -35547"/>
              <a:gd name="adj2" fmla="val 83953"/>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
        <p:nvSpPr>
          <p:cNvPr id="10" name="Slide Number Placeholder 9">
            <a:extLst>
              <a:ext uri="{FF2B5EF4-FFF2-40B4-BE49-F238E27FC236}">
                <a16:creationId xmlns:a16="http://schemas.microsoft.com/office/drawing/2014/main" id="{6F2EAD6C-E121-4DFB-A642-E27551845C5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13</a:t>
            </a:fld>
            <a:endParaRPr lang="en-US">
              <a:solidFill>
                <a:prstClr val="black">
                  <a:tint val="75000"/>
                </a:prstClr>
              </a:solidFill>
              <a:latin typeface="Arial"/>
            </a:endParaRPr>
          </a:p>
        </p:txBody>
      </p:sp>
      <p:sp>
        <p:nvSpPr>
          <p:cNvPr id="3" name="Rounded Rectangle 33">
            <a:hlinkClick r:id="rId7" action="ppaction://hlinksldjump"/>
            <a:extLst>
              <a:ext uri="{FF2B5EF4-FFF2-40B4-BE49-F238E27FC236}">
                <a16:creationId xmlns:a16="http://schemas.microsoft.com/office/drawing/2014/main" id="{3D9B52C3-D392-4264-8E78-0AC39C91CD74}"/>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DBE26529-B889-452F-8FAC-0F2DD23C57C3}"/>
              </a:ext>
            </a:extLst>
          </p:cNvPr>
          <p:cNvPicPr>
            <a:picLocks noChangeAspect="1"/>
          </p:cNvPicPr>
          <p:nvPr/>
        </p:nvPicPr>
        <p:blipFill rotWithShape="1">
          <a:blip r:embed="rId9"/>
          <a:srcRect l="31079" t="36217" r="29995" b="9988"/>
          <a:stretch/>
        </p:blipFill>
        <p:spPr>
          <a:xfrm>
            <a:off x="7241906" y="2666125"/>
            <a:ext cx="343398" cy="296603"/>
          </a:xfrm>
          <a:prstGeom prst="rect">
            <a:avLst/>
          </a:prstGeom>
        </p:spPr>
      </p:pic>
      <p:pic>
        <p:nvPicPr>
          <p:cNvPr id="36" name="Picture 35">
            <a:extLst>
              <a:ext uri="{FF2B5EF4-FFF2-40B4-BE49-F238E27FC236}">
                <a16:creationId xmlns:a16="http://schemas.microsoft.com/office/drawing/2014/main" id="{D3807366-26B0-43CC-97BB-8FC9F6DD00B6}"/>
              </a:ext>
            </a:extLst>
          </p:cNvPr>
          <p:cNvPicPr>
            <a:picLocks noChangeAspect="1"/>
          </p:cNvPicPr>
          <p:nvPr/>
        </p:nvPicPr>
        <p:blipFill rotWithShape="1">
          <a:blip r:embed="rId9"/>
          <a:srcRect l="31079" t="36217" r="29995" b="9988"/>
          <a:stretch/>
        </p:blipFill>
        <p:spPr>
          <a:xfrm>
            <a:off x="9331364" y="2654047"/>
            <a:ext cx="343398" cy="296603"/>
          </a:xfrm>
          <a:prstGeom prst="rect">
            <a:avLst/>
          </a:prstGeom>
        </p:spPr>
      </p:pic>
      <p:sp>
        <p:nvSpPr>
          <p:cNvPr id="40" name="Speech Bubble: Rectangle with Corners Rounded 39">
            <a:extLst>
              <a:ext uri="{FF2B5EF4-FFF2-40B4-BE49-F238E27FC236}">
                <a16:creationId xmlns:a16="http://schemas.microsoft.com/office/drawing/2014/main" id="{BA2F6531-C730-4143-894B-8BEA25A39F4E}"/>
              </a:ext>
            </a:extLst>
          </p:cNvPr>
          <p:cNvSpPr/>
          <p:nvPr/>
        </p:nvSpPr>
        <p:spPr>
          <a:xfrm>
            <a:off x="7446038" y="1863321"/>
            <a:ext cx="849327" cy="457598"/>
          </a:xfrm>
          <a:prstGeom prst="wedgeRoundRectCallout">
            <a:avLst>
              <a:gd name="adj1" fmla="val -41857"/>
              <a:gd name="adj2" fmla="val 129225"/>
              <a:gd name="adj3" fmla="val 16667"/>
            </a:avLst>
          </a:prstGeom>
          <a:solidFill>
            <a:schemeClr val="bg1"/>
          </a:solidFill>
          <a:ln w="6350">
            <a:solidFill>
              <a:srgbClr val="FF0000"/>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600" dirty="0">
                <a:solidFill>
                  <a:srgbClr val="FF0000"/>
                </a:solidFill>
                <a:effectLst>
                  <a:outerShdw blurRad="50800" dist="38100" dir="2700000" algn="tl" rotWithShape="0">
                    <a:prstClr val="black">
                      <a:alpha val="40000"/>
                    </a:prstClr>
                  </a:outerShdw>
                </a:effectLst>
              </a:rPr>
              <a:t>Adaptor on Power Meter Port covered with an opaque dust cap </a:t>
            </a:r>
            <a:endParaRPr lang="en-AU" sz="600" dirty="0">
              <a:solidFill>
                <a:srgbClr val="FF0000"/>
              </a:solidFill>
              <a:effectLst>
                <a:outerShdw blurRad="50800" dist="38100" dir="2700000" algn="tl" rotWithShape="0">
                  <a:prstClr val="black">
                    <a:alpha val="40000"/>
                  </a:prstClr>
                </a:outerShdw>
              </a:effectLst>
            </a:endParaRPr>
          </a:p>
        </p:txBody>
      </p:sp>
      <p:sp>
        <p:nvSpPr>
          <p:cNvPr id="42" name="Speech Bubble: Rectangle with Corners Rounded 41">
            <a:extLst>
              <a:ext uri="{FF2B5EF4-FFF2-40B4-BE49-F238E27FC236}">
                <a16:creationId xmlns:a16="http://schemas.microsoft.com/office/drawing/2014/main" id="{388DA45A-4CD0-4320-9835-B46C1F300315}"/>
              </a:ext>
            </a:extLst>
          </p:cNvPr>
          <p:cNvSpPr/>
          <p:nvPr/>
        </p:nvSpPr>
        <p:spPr>
          <a:xfrm>
            <a:off x="9415060" y="1578386"/>
            <a:ext cx="859861" cy="465339"/>
          </a:xfrm>
          <a:prstGeom prst="wedgeRoundRectCallout">
            <a:avLst>
              <a:gd name="adj1" fmla="val -35776"/>
              <a:gd name="adj2" fmla="val 181586"/>
              <a:gd name="adj3" fmla="val 16667"/>
            </a:avLst>
          </a:prstGeom>
          <a:solidFill>
            <a:schemeClr val="bg1"/>
          </a:solidFill>
          <a:ln w="6350">
            <a:solidFill>
              <a:srgbClr val="FF0000"/>
            </a:solidFill>
            <a:prstDash val="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600" dirty="0">
                <a:solidFill>
                  <a:srgbClr val="FF0000"/>
                </a:solidFill>
                <a:effectLst>
                  <a:outerShdw blurRad="50800" dist="38100" dir="2700000" algn="tl" rotWithShape="0">
                    <a:prstClr val="black">
                      <a:alpha val="40000"/>
                    </a:prstClr>
                  </a:outerShdw>
                </a:effectLst>
              </a:rPr>
              <a:t>Adaptor on Power Meter Port covered with an opaque dust cap </a:t>
            </a:r>
            <a:endParaRPr lang="en-AU" sz="600" dirty="0">
              <a:solidFill>
                <a:srgbClr val="FF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2078972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B65C2D80-D85E-414D-978A-6282E89F7955}"/>
              </a:ext>
            </a:extLst>
          </p:cNvPr>
          <p:cNvGrpSpPr/>
          <p:nvPr/>
        </p:nvGrpSpPr>
        <p:grpSpPr>
          <a:xfrm>
            <a:off x="3353629" y="1392619"/>
            <a:ext cx="4455539" cy="4644000"/>
            <a:chOff x="3152785" y="1387055"/>
            <a:chExt cx="4455539" cy="4644000"/>
          </a:xfrm>
        </p:grpSpPr>
        <p:grpSp>
          <p:nvGrpSpPr>
            <p:cNvPr id="22" name="Group 21">
              <a:extLst>
                <a:ext uri="{FF2B5EF4-FFF2-40B4-BE49-F238E27FC236}">
                  <a16:creationId xmlns:a16="http://schemas.microsoft.com/office/drawing/2014/main" id="{DA507C8B-BECF-4E95-94BA-9B537FCE185A}"/>
                </a:ext>
              </a:extLst>
            </p:cNvPr>
            <p:cNvGrpSpPr/>
            <p:nvPr/>
          </p:nvGrpSpPr>
          <p:grpSpPr>
            <a:xfrm>
              <a:off x="3152785" y="1387055"/>
              <a:ext cx="4455539" cy="4644000"/>
              <a:chOff x="5148730" y="1292582"/>
              <a:chExt cx="4455539" cy="4644000"/>
            </a:xfrm>
          </p:grpSpPr>
          <p:pic>
            <p:nvPicPr>
              <p:cNvPr id="21" name="Picture 20">
                <a:extLst>
                  <a:ext uri="{FF2B5EF4-FFF2-40B4-BE49-F238E27FC236}">
                    <a16:creationId xmlns:a16="http://schemas.microsoft.com/office/drawing/2014/main" id="{1DD21460-C123-4D02-AF48-6AFDC436AA45}"/>
                  </a:ext>
                </a:extLst>
              </p:cNvPr>
              <p:cNvPicPr>
                <a:picLocks noChangeAspect="1"/>
              </p:cNvPicPr>
              <p:nvPr/>
            </p:nvPicPr>
            <p:blipFill>
              <a:blip r:embed="rId3"/>
              <a:stretch>
                <a:fillRect/>
              </a:stretch>
            </p:blipFill>
            <p:spPr>
              <a:xfrm>
                <a:off x="7842914" y="3571165"/>
                <a:ext cx="1458036" cy="1166884"/>
              </a:xfrm>
              <a:prstGeom prst="rect">
                <a:avLst/>
              </a:prstGeom>
            </p:spPr>
          </p:pic>
          <p:grpSp>
            <p:nvGrpSpPr>
              <p:cNvPr id="33" name="Group 32">
                <a:extLst>
                  <a:ext uri="{FF2B5EF4-FFF2-40B4-BE49-F238E27FC236}">
                    <a16:creationId xmlns:a16="http://schemas.microsoft.com/office/drawing/2014/main" id="{3ABAA73F-B452-434A-AD72-468827C21B8F}"/>
                  </a:ext>
                </a:extLst>
              </p:cNvPr>
              <p:cNvGrpSpPr>
                <a:grpSpLocks noChangeAspect="1"/>
              </p:cNvGrpSpPr>
              <p:nvPr/>
            </p:nvGrpSpPr>
            <p:grpSpPr>
              <a:xfrm>
                <a:off x="5148730" y="1292582"/>
                <a:ext cx="4455539" cy="4644000"/>
                <a:chOff x="1341594" y="2124692"/>
                <a:chExt cx="3914010" cy="4079564"/>
              </a:xfrm>
            </p:grpSpPr>
            <p:pic>
              <p:nvPicPr>
                <p:cNvPr id="32" name="Picture 31">
                  <a:extLst>
                    <a:ext uri="{FF2B5EF4-FFF2-40B4-BE49-F238E27FC236}">
                      <a16:creationId xmlns:a16="http://schemas.microsoft.com/office/drawing/2014/main" id="{53108B78-FE41-4F31-93FB-5A3F48F70F8A}"/>
                    </a:ext>
                  </a:extLst>
                </p:cNvPr>
                <p:cNvPicPr>
                  <a:picLocks noChangeAspect="1"/>
                </p:cNvPicPr>
                <p:nvPr/>
              </p:nvPicPr>
              <p:blipFill>
                <a:blip r:embed="rId4"/>
                <a:stretch>
                  <a:fillRect/>
                </a:stretch>
              </p:blipFill>
              <p:spPr>
                <a:xfrm>
                  <a:off x="3419448" y="2879556"/>
                  <a:ext cx="1836156" cy="3312000"/>
                </a:xfrm>
                <a:prstGeom prst="rect">
                  <a:avLst/>
                </a:prstGeom>
              </p:spPr>
            </p:pic>
            <p:pic>
              <p:nvPicPr>
                <p:cNvPr id="30" name="Picture 29">
                  <a:extLst>
                    <a:ext uri="{FF2B5EF4-FFF2-40B4-BE49-F238E27FC236}">
                      <a16:creationId xmlns:a16="http://schemas.microsoft.com/office/drawing/2014/main" id="{5A00ECAD-2A4C-4CE3-B664-A680BF1B93DB}"/>
                    </a:ext>
                  </a:extLst>
                </p:cNvPr>
                <p:cNvPicPr>
                  <a:picLocks noChangeAspect="1"/>
                </p:cNvPicPr>
                <p:nvPr/>
              </p:nvPicPr>
              <p:blipFill>
                <a:blip r:embed="rId4"/>
                <a:stretch>
                  <a:fillRect/>
                </a:stretch>
              </p:blipFill>
              <p:spPr>
                <a:xfrm>
                  <a:off x="1341594" y="2892256"/>
                  <a:ext cx="1836156" cy="3312000"/>
                </a:xfrm>
                <a:prstGeom prst="rect">
                  <a:avLst/>
                </a:prstGeom>
              </p:spPr>
            </p:pic>
            <p:grpSp>
              <p:nvGrpSpPr>
                <p:cNvPr id="11" name="Group 10">
                  <a:extLst>
                    <a:ext uri="{FF2B5EF4-FFF2-40B4-BE49-F238E27FC236}">
                      <a16:creationId xmlns:a16="http://schemas.microsoft.com/office/drawing/2014/main" id="{81EC78D1-7DC3-4168-A15A-2279A447F206}"/>
                    </a:ext>
                  </a:extLst>
                </p:cNvPr>
                <p:cNvGrpSpPr/>
                <p:nvPr/>
              </p:nvGrpSpPr>
              <p:grpSpPr>
                <a:xfrm>
                  <a:off x="1659742" y="2124692"/>
                  <a:ext cx="2466639" cy="1234378"/>
                  <a:chOff x="6914817" y="2677653"/>
                  <a:chExt cx="2232581" cy="1076622"/>
                </a:xfrm>
              </p:grpSpPr>
              <p:grpSp>
                <p:nvGrpSpPr>
                  <p:cNvPr id="13" name="Group 12">
                    <a:extLst>
                      <a:ext uri="{FF2B5EF4-FFF2-40B4-BE49-F238E27FC236}">
                        <a16:creationId xmlns:a16="http://schemas.microsoft.com/office/drawing/2014/main" id="{2303D840-D5E0-4F55-9B5B-DA4CC0CE57BE}"/>
                      </a:ext>
                    </a:extLst>
                  </p:cNvPr>
                  <p:cNvGrpSpPr/>
                  <p:nvPr/>
                </p:nvGrpSpPr>
                <p:grpSpPr>
                  <a:xfrm>
                    <a:off x="6914817" y="2683797"/>
                    <a:ext cx="953434" cy="1070478"/>
                    <a:chOff x="6914817" y="2683797"/>
                    <a:chExt cx="953434" cy="1070478"/>
                  </a:xfrm>
                </p:grpSpPr>
                <p:pic>
                  <p:nvPicPr>
                    <p:cNvPr id="18" name="Picture 17">
                      <a:extLst>
                        <a:ext uri="{FF2B5EF4-FFF2-40B4-BE49-F238E27FC236}">
                          <a16:creationId xmlns:a16="http://schemas.microsoft.com/office/drawing/2014/main" id="{8539735B-B074-4713-826D-24A9D9FDD3EB}"/>
                        </a:ext>
                      </a:extLst>
                    </p:cNvPr>
                    <p:cNvPicPr/>
                    <p:nvPr/>
                  </p:nvPicPr>
                  <p:blipFill>
                    <a:blip r:embed="rId5"/>
                    <a:stretch>
                      <a:fillRect/>
                    </a:stretch>
                  </p:blipFill>
                  <p:spPr>
                    <a:xfrm>
                      <a:off x="6914817" y="3136060"/>
                      <a:ext cx="352776" cy="618215"/>
                    </a:xfrm>
                    <a:prstGeom prst="rect">
                      <a:avLst/>
                    </a:prstGeom>
                  </p:spPr>
                </p:pic>
                <p:sp>
                  <p:nvSpPr>
                    <p:cNvPr id="19" name="Arc 18">
                      <a:extLst>
                        <a:ext uri="{FF2B5EF4-FFF2-40B4-BE49-F238E27FC236}">
                          <a16:creationId xmlns:a16="http://schemas.microsoft.com/office/drawing/2014/main" id="{B136E995-77BB-4DC6-872A-13BCF2C2371E}"/>
                        </a:ext>
                      </a:extLst>
                    </p:cNvPr>
                    <p:cNvSpPr/>
                    <p:nvPr/>
                  </p:nvSpPr>
                  <p:spPr>
                    <a:xfrm rot="16200000">
                      <a:off x="6952111" y="2822891"/>
                      <a:ext cx="1055234" cy="777046"/>
                    </a:xfrm>
                    <a:prstGeom prst="arc">
                      <a:avLst>
                        <a:gd name="adj1" fmla="val 16078919"/>
                        <a:gd name="adj2" fmla="val 52233"/>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761BD3FF-6BA7-49EE-BC60-F808B2A0D6C1}"/>
                      </a:ext>
                    </a:extLst>
                  </p:cNvPr>
                  <p:cNvGrpSpPr/>
                  <p:nvPr/>
                </p:nvGrpSpPr>
                <p:grpSpPr>
                  <a:xfrm>
                    <a:off x="8200588" y="2677653"/>
                    <a:ext cx="946810" cy="1074984"/>
                    <a:chOff x="8696956" y="2697415"/>
                    <a:chExt cx="946810" cy="1074984"/>
                  </a:xfrm>
                </p:grpSpPr>
                <p:pic>
                  <p:nvPicPr>
                    <p:cNvPr id="16" name="Picture 15">
                      <a:extLst>
                        <a:ext uri="{FF2B5EF4-FFF2-40B4-BE49-F238E27FC236}">
                          <a16:creationId xmlns:a16="http://schemas.microsoft.com/office/drawing/2014/main" id="{9A392A7C-D261-48C5-9BF7-DA39B86009A5}"/>
                        </a:ext>
                      </a:extLst>
                    </p:cNvPr>
                    <p:cNvPicPr/>
                    <p:nvPr/>
                  </p:nvPicPr>
                  <p:blipFill>
                    <a:blip r:embed="rId5"/>
                    <a:stretch>
                      <a:fillRect/>
                    </a:stretch>
                  </p:blipFill>
                  <p:spPr>
                    <a:xfrm>
                      <a:off x="9290990" y="3154184"/>
                      <a:ext cx="352776" cy="618215"/>
                    </a:xfrm>
                    <a:prstGeom prst="rect">
                      <a:avLst/>
                    </a:prstGeom>
                  </p:spPr>
                </p:pic>
                <p:sp>
                  <p:nvSpPr>
                    <p:cNvPr id="17" name="Arc 16">
                      <a:extLst>
                        <a:ext uri="{FF2B5EF4-FFF2-40B4-BE49-F238E27FC236}">
                          <a16:creationId xmlns:a16="http://schemas.microsoft.com/office/drawing/2014/main" id="{36FFF4D1-7EF9-495E-93BD-3CA48C5B8B71}"/>
                        </a:ext>
                      </a:extLst>
                    </p:cNvPr>
                    <p:cNvSpPr/>
                    <p:nvPr/>
                  </p:nvSpPr>
                  <p:spPr>
                    <a:xfrm rot="5400000" flipH="1">
                      <a:off x="8546105" y="2848266"/>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20" name="Straight Connector 19">
                  <a:extLst>
                    <a:ext uri="{FF2B5EF4-FFF2-40B4-BE49-F238E27FC236}">
                      <a16:creationId xmlns:a16="http://schemas.microsoft.com/office/drawing/2014/main" id="{C70E5EC5-2304-4D87-93BF-929769E71A64}"/>
                    </a:ext>
                  </a:extLst>
                </p:cNvPr>
                <p:cNvCxnSpPr>
                  <a:cxnSpLocks/>
                  <a:stCxn id="19" idx="2"/>
                  <a:endCxn id="17" idx="2"/>
                </p:cNvCxnSpPr>
                <p:nvPr/>
              </p:nvCxnSpPr>
              <p:spPr>
                <a:xfrm flipV="1">
                  <a:off x="2293067" y="2126140"/>
                  <a:ext cx="1182749" cy="5735"/>
                </a:xfrm>
                <a:prstGeom prst="line">
                  <a:avLst/>
                </a:prstGeom>
                <a:ln w="60325">
                  <a:solidFill>
                    <a:srgbClr val="CCCC00"/>
                  </a:solidFill>
                </a:ln>
                <a:effectLst>
                  <a:softEdge rad="0"/>
                </a:effectLst>
              </p:spPr>
              <p:style>
                <a:lnRef idx="2">
                  <a:schemeClr val="accent1"/>
                </a:lnRef>
                <a:fillRef idx="0">
                  <a:schemeClr val="accent1"/>
                </a:fillRef>
                <a:effectRef idx="1">
                  <a:schemeClr val="accent1"/>
                </a:effectRef>
                <a:fontRef idx="minor">
                  <a:schemeClr val="tx1"/>
                </a:fontRef>
              </p:style>
            </p:cxnSp>
          </p:grpSp>
        </p:grpSp>
        <p:pic>
          <p:nvPicPr>
            <p:cNvPr id="55" name="Picture 54">
              <a:extLst>
                <a:ext uri="{FF2B5EF4-FFF2-40B4-BE49-F238E27FC236}">
                  <a16:creationId xmlns:a16="http://schemas.microsoft.com/office/drawing/2014/main" id="{61D1CC81-B6A4-4FE7-8B11-989346AC2E2A}"/>
                </a:ext>
              </a:extLst>
            </p:cNvPr>
            <p:cNvPicPr>
              <a:picLocks noChangeAspect="1"/>
            </p:cNvPicPr>
            <p:nvPr/>
          </p:nvPicPr>
          <p:blipFill>
            <a:blip r:embed="rId6"/>
            <a:stretch>
              <a:fillRect/>
            </a:stretch>
          </p:blipFill>
          <p:spPr>
            <a:xfrm>
              <a:off x="3469751" y="3689350"/>
              <a:ext cx="1470549" cy="1149349"/>
            </a:xfrm>
            <a:prstGeom prst="rect">
              <a:avLst/>
            </a:prstGeom>
          </p:spPr>
        </p:pic>
      </p:grpSp>
      <p:sp>
        <p:nvSpPr>
          <p:cNvPr id="4" name="Title 2">
            <a:extLst>
              <a:ext uri="{FF2B5EF4-FFF2-40B4-BE49-F238E27FC236}">
                <a16:creationId xmlns:a16="http://schemas.microsoft.com/office/drawing/2014/main" id="{D700FA0B-B036-4DAD-8761-E23C3A5312B2}"/>
              </a:ext>
            </a:extLst>
          </p:cNvPr>
          <p:cNvSpPr>
            <a:spLocks noGrp="1"/>
          </p:cNvSpPr>
          <p:nvPr>
            <p:ph type="title"/>
          </p:nvPr>
        </p:nvSpPr>
        <p:spPr>
          <a:xfrm>
            <a:off x="609600" y="274638"/>
            <a:ext cx="10972800" cy="1143000"/>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2-way Autotest operation (continue) </a:t>
            </a:r>
            <a:endParaRPr lang="en-AU" dirty="0"/>
          </a:p>
        </p:txBody>
      </p:sp>
      <p:sp>
        <p:nvSpPr>
          <p:cNvPr id="8" name="TextBox 7">
            <a:extLst>
              <a:ext uri="{FF2B5EF4-FFF2-40B4-BE49-F238E27FC236}">
                <a16:creationId xmlns:a16="http://schemas.microsoft.com/office/drawing/2014/main" id="{7BF07514-C0D4-4235-BD2B-C35E4905168D}"/>
              </a:ext>
            </a:extLst>
          </p:cNvPr>
          <p:cNvSpPr txBox="1"/>
          <p:nvPr/>
        </p:nvSpPr>
        <p:spPr>
          <a:xfrm>
            <a:off x="9076265" y="5402347"/>
            <a:ext cx="2704385" cy="461665"/>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200" b="1" dirty="0">
                <a:effectLst>
                  <a:outerShdw blurRad="38100" dist="38100" dir="2700000" algn="tl">
                    <a:srgbClr val="000000">
                      <a:alpha val="43137"/>
                    </a:srgbClr>
                  </a:outerShdw>
                </a:effectLst>
              </a:rPr>
              <a:t>Set reference: </a:t>
            </a:r>
            <a:r>
              <a:rPr lang="en-US" sz="1200" dirty="0">
                <a:effectLst>
                  <a:outerShdw blurRad="38100" dist="38100" dir="2700000" algn="tl">
                    <a:srgbClr val="000000">
                      <a:alpha val="43137"/>
                    </a:srgbClr>
                  </a:outerShdw>
                </a:effectLst>
              </a:rPr>
              <a:t>On any instrument, press down F2 until beeping stops.</a:t>
            </a:r>
            <a:endParaRPr lang="en-US" sz="1200" b="1" dirty="0">
              <a:effectLst>
                <a:outerShdw blurRad="38100" dist="38100" dir="2700000" algn="tl">
                  <a:srgbClr val="000000">
                    <a:alpha val="43137"/>
                  </a:srgbClr>
                </a:outerShdw>
              </a:effectLst>
            </a:endParaRPr>
          </a:p>
        </p:txBody>
      </p:sp>
      <p:pic>
        <p:nvPicPr>
          <p:cNvPr id="37" name="Picture 36">
            <a:extLst>
              <a:ext uri="{FF2B5EF4-FFF2-40B4-BE49-F238E27FC236}">
                <a16:creationId xmlns:a16="http://schemas.microsoft.com/office/drawing/2014/main" id="{66EC3C58-5A82-4379-AE33-01E3425F8715}"/>
              </a:ext>
            </a:extLst>
          </p:cNvPr>
          <p:cNvPicPr>
            <a:picLocks noChangeAspect="1"/>
          </p:cNvPicPr>
          <p:nvPr/>
        </p:nvPicPr>
        <p:blipFill>
          <a:blip r:embed="rId7"/>
          <a:stretch>
            <a:fillRect/>
          </a:stretch>
        </p:blipFill>
        <p:spPr>
          <a:xfrm rot="5787076" flipH="1">
            <a:off x="3625112" y="5209571"/>
            <a:ext cx="680667" cy="658944"/>
          </a:xfrm>
          <a:prstGeom prst="rect">
            <a:avLst/>
          </a:prstGeom>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76AF88FA-304A-4D56-8ACA-D371CFF59187}"/>
              </a:ext>
            </a:extLst>
          </p:cNvPr>
          <p:cNvPicPr>
            <a:picLocks noChangeAspect="1"/>
          </p:cNvPicPr>
          <p:nvPr/>
        </p:nvPicPr>
        <p:blipFill>
          <a:blip r:embed="rId8"/>
          <a:stretch>
            <a:fillRect/>
          </a:stretch>
        </p:blipFill>
        <p:spPr>
          <a:xfrm>
            <a:off x="10753087" y="4387930"/>
            <a:ext cx="279381" cy="392175"/>
          </a:xfrm>
          <a:prstGeom prst="rect">
            <a:avLst/>
          </a:prstGeom>
          <a:effectLst>
            <a:outerShdw blurRad="50800" dist="38100" dir="2700000" algn="tl" rotWithShape="0">
              <a:prstClr val="black">
                <a:alpha val="40000"/>
              </a:prstClr>
            </a:outerShdw>
          </a:effectLst>
        </p:spPr>
      </p:pic>
      <p:sp>
        <p:nvSpPr>
          <p:cNvPr id="43" name="TextBox 42">
            <a:extLst>
              <a:ext uri="{FF2B5EF4-FFF2-40B4-BE49-F238E27FC236}">
                <a16:creationId xmlns:a16="http://schemas.microsoft.com/office/drawing/2014/main" id="{CE1E1D3A-6AFC-4A63-9501-EE641D2D9750}"/>
              </a:ext>
            </a:extLst>
          </p:cNvPr>
          <p:cNvSpPr txBox="1"/>
          <p:nvPr/>
        </p:nvSpPr>
        <p:spPr>
          <a:xfrm>
            <a:off x="11032468" y="4387930"/>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45" name="Speech Bubble: Rectangle with Corners Rounded 44">
            <a:extLst>
              <a:ext uri="{FF2B5EF4-FFF2-40B4-BE49-F238E27FC236}">
                <a16:creationId xmlns:a16="http://schemas.microsoft.com/office/drawing/2014/main" id="{17FA35F0-8B07-4B7F-819E-BEEEAF654BAC}"/>
              </a:ext>
            </a:extLst>
          </p:cNvPr>
          <p:cNvSpPr/>
          <p:nvPr/>
        </p:nvSpPr>
        <p:spPr>
          <a:xfrm>
            <a:off x="6219108" y="1097419"/>
            <a:ext cx="574368" cy="265375"/>
          </a:xfrm>
          <a:prstGeom prst="wedgeRoundRectCallout">
            <a:avLst>
              <a:gd name="adj1" fmla="val -85894"/>
              <a:gd name="adj2" fmla="val 680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
        <p:nvSpPr>
          <p:cNvPr id="23" name="Speech Bubble: Rectangle with Corners Rounded 22">
            <a:extLst>
              <a:ext uri="{FF2B5EF4-FFF2-40B4-BE49-F238E27FC236}">
                <a16:creationId xmlns:a16="http://schemas.microsoft.com/office/drawing/2014/main" id="{7A2806D8-C8A7-437B-9DBB-320370B5AE03}"/>
              </a:ext>
            </a:extLst>
          </p:cNvPr>
          <p:cNvSpPr/>
          <p:nvPr/>
        </p:nvSpPr>
        <p:spPr>
          <a:xfrm>
            <a:off x="7910430" y="2259732"/>
            <a:ext cx="2586857" cy="17232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Indicating instrument operating in 2-way Autotest mode</a:t>
            </a:r>
          </a:p>
        </p:txBody>
      </p:sp>
      <p:sp>
        <p:nvSpPr>
          <p:cNvPr id="24" name="Freeform: Shape 23">
            <a:extLst>
              <a:ext uri="{FF2B5EF4-FFF2-40B4-BE49-F238E27FC236}">
                <a16:creationId xmlns:a16="http://schemas.microsoft.com/office/drawing/2014/main" id="{E750D639-523E-4699-A08F-EDBBD9B8B1F3}"/>
              </a:ext>
            </a:extLst>
          </p:cNvPr>
          <p:cNvSpPr/>
          <p:nvPr/>
        </p:nvSpPr>
        <p:spPr>
          <a:xfrm>
            <a:off x="6282995" y="1914196"/>
            <a:ext cx="1620990" cy="226511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53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Speech Bubble: Rectangle with Corners Rounded 25">
            <a:extLst>
              <a:ext uri="{FF2B5EF4-FFF2-40B4-BE49-F238E27FC236}">
                <a16:creationId xmlns:a16="http://schemas.microsoft.com/office/drawing/2014/main" id="{28FA75D5-E921-4015-87B5-565DC6AAA20E}"/>
              </a:ext>
            </a:extLst>
          </p:cNvPr>
          <p:cNvSpPr/>
          <p:nvPr/>
        </p:nvSpPr>
        <p:spPr>
          <a:xfrm>
            <a:off x="7903983" y="2681754"/>
            <a:ext cx="2799545" cy="311229"/>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Flash to </a:t>
            </a:r>
            <a:r>
              <a:rPr lang="en-US" sz="800" dirty="0" err="1">
                <a:solidFill>
                  <a:schemeClr val="accent2"/>
                </a:solidFill>
                <a:effectLst>
                  <a:outerShdw blurRad="38100" dist="38100" dir="2700000" algn="tl">
                    <a:srgbClr val="000000">
                      <a:alpha val="43137"/>
                    </a:srgbClr>
                  </a:outerShdw>
                </a:effectLst>
              </a:rPr>
              <a:t>indicatesunit</a:t>
            </a:r>
            <a:r>
              <a:rPr lang="en-US" sz="800" dirty="0">
                <a:solidFill>
                  <a:schemeClr val="accent2"/>
                </a:solidFill>
                <a:effectLst>
                  <a:outerShdw blurRad="38100" dist="38100" dir="2700000" algn="tl">
                    <a:srgbClr val="000000">
                      <a:alpha val="43137"/>
                    </a:srgbClr>
                  </a:outerShdw>
                </a:effectLst>
              </a:rPr>
              <a:t> is operating in Autotest mode </a:t>
            </a:r>
          </a:p>
        </p:txBody>
      </p:sp>
      <p:sp>
        <p:nvSpPr>
          <p:cNvPr id="28" name="Speech Bubble: Rectangle with Corners Rounded 27">
            <a:extLst>
              <a:ext uri="{FF2B5EF4-FFF2-40B4-BE49-F238E27FC236}">
                <a16:creationId xmlns:a16="http://schemas.microsoft.com/office/drawing/2014/main" id="{B027E12F-6861-49EA-9A25-1437064D6A81}"/>
              </a:ext>
            </a:extLst>
          </p:cNvPr>
          <p:cNvSpPr/>
          <p:nvPr/>
        </p:nvSpPr>
        <p:spPr>
          <a:xfrm>
            <a:off x="7855010" y="3203046"/>
            <a:ext cx="2783103" cy="15898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Test data (bidirectional losses &amp; their respective averages) and results,</a:t>
            </a:r>
          </a:p>
          <a:p>
            <a:pPr marL="171450" indent="-171450" algn="just">
              <a:lnSpc>
                <a:spcPct val="150000"/>
              </a:lnSpc>
              <a:buFontTx/>
              <a:buChar char="-"/>
            </a:pPr>
            <a:r>
              <a:rPr lang="en-US" sz="800" dirty="0">
                <a:solidFill>
                  <a:schemeClr val="accent2"/>
                </a:solidFill>
                <a:effectLst>
                  <a:outerShdw blurRad="38100" dist="38100" dir="2700000" algn="tl">
                    <a:srgbClr val="000000">
                      <a:alpha val="43137"/>
                    </a:srgbClr>
                  </a:outerShdw>
                </a:effectLst>
              </a:rPr>
              <a:t>for all active wavelengths are displayed  here.</a:t>
            </a:r>
          </a:p>
          <a:p>
            <a:pPr marL="171450" indent="-171450" algn="just">
              <a:buFontTx/>
              <a:buChar char="-"/>
            </a:pPr>
            <a:endParaRPr lang="en-US" sz="600" dirty="0">
              <a:solidFill>
                <a:schemeClr val="accent2"/>
              </a:solidFill>
              <a:effectLst>
                <a:outerShdw blurRad="38100" dist="38100" dir="2700000" algn="tl">
                  <a:srgbClr val="000000">
                    <a:alpha val="43137"/>
                  </a:srgbClr>
                </a:outerShdw>
              </a:effectLst>
            </a:endParaRPr>
          </a:p>
          <a:p>
            <a:pPr marL="171450" indent="-171450" algn="just">
              <a:buFontTx/>
              <a:buChar char="-"/>
            </a:pPr>
            <a:r>
              <a:rPr lang="en-US" sz="800" dirty="0">
                <a:solidFill>
                  <a:schemeClr val="accent2"/>
                </a:solidFill>
                <a:effectLst>
                  <a:outerShdw blurRad="38100" dist="38100" dir="2700000" algn="tl">
                    <a:srgbClr val="000000">
                      <a:alpha val="43137"/>
                    </a:srgbClr>
                  </a:outerShdw>
                </a:effectLst>
              </a:rPr>
              <a:t>for each wavelength are shown in  a row.</a:t>
            </a:r>
          </a:p>
          <a:p>
            <a:pPr marL="171450" indent="-171450" algn="just">
              <a:buFontTx/>
              <a:buChar char="-"/>
            </a:pPr>
            <a:endParaRPr lang="en-US" sz="600" dirty="0">
              <a:solidFill>
                <a:schemeClr val="accent2"/>
              </a:solidFill>
              <a:effectLst>
                <a:outerShdw blurRad="38100" dist="38100" dir="2700000" algn="tl">
                  <a:srgbClr val="000000">
                    <a:alpha val="43137"/>
                  </a:srgbClr>
                </a:outerShdw>
              </a:effectLst>
            </a:endParaRPr>
          </a:p>
          <a:p>
            <a:pPr algn="just"/>
            <a:r>
              <a:rPr lang="en-US" sz="800" dirty="0">
                <a:solidFill>
                  <a:schemeClr val="accent2"/>
                </a:solidFill>
                <a:effectLst>
                  <a:outerShdw blurRad="38100" dist="38100" dir="2700000" algn="tl">
                    <a:srgbClr val="000000">
                      <a:alpha val="43137"/>
                    </a:srgbClr>
                  </a:outerShdw>
                </a:effectLst>
              </a:rPr>
              <a:t>3  wavelengths  can be shown simultaneously at a time. If more than 3 active wavelengths, screen auto scrolls &amp; cycles  to show all wavelengths    </a:t>
            </a:r>
          </a:p>
        </p:txBody>
      </p:sp>
      <p:sp>
        <p:nvSpPr>
          <p:cNvPr id="31" name="Speech Bubble: Rectangle with Corners Rounded 30">
            <a:extLst>
              <a:ext uri="{FF2B5EF4-FFF2-40B4-BE49-F238E27FC236}">
                <a16:creationId xmlns:a16="http://schemas.microsoft.com/office/drawing/2014/main" id="{F0CBF87F-4492-4AB9-9695-71D7BF74DD7F}"/>
              </a:ext>
            </a:extLst>
          </p:cNvPr>
          <p:cNvSpPr/>
          <p:nvPr/>
        </p:nvSpPr>
        <p:spPr>
          <a:xfrm>
            <a:off x="7910431" y="1699270"/>
            <a:ext cx="1575799"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Arrow sign indicating the data row which is being updated.</a:t>
            </a:r>
          </a:p>
        </p:txBody>
      </p:sp>
      <p:sp>
        <p:nvSpPr>
          <p:cNvPr id="36" name="Freeform: Shape 35">
            <a:extLst>
              <a:ext uri="{FF2B5EF4-FFF2-40B4-BE49-F238E27FC236}">
                <a16:creationId xmlns:a16="http://schemas.microsoft.com/office/drawing/2014/main" id="{694D9EF1-F9BB-4BFD-B7E5-DD490DCF0237}"/>
              </a:ext>
            </a:extLst>
          </p:cNvPr>
          <p:cNvSpPr/>
          <p:nvPr/>
        </p:nvSpPr>
        <p:spPr>
          <a:xfrm>
            <a:off x="6659886" y="2381747"/>
            <a:ext cx="1250545" cy="147736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8" name="Freeform: Shape 47">
            <a:extLst>
              <a:ext uri="{FF2B5EF4-FFF2-40B4-BE49-F238E27FC236}">
                <a16:creationId xmlns:a16="http://schemas.microsoft.com/office/drawing/2014/main" id="{08222471-AE60-4081-A184-A64B49CECAD6}"/>
              </a:ext>
            </a:extLst>
          </p:cNvPr>
          <p:cNvSpPr/>
          <p:nvPr/>
        </p:nvSpPr>
        <p:spPr>
          <a:xfrm>
            <a:off x="6989844" y="2875085"/>
            <a:ext cx="953207" cy="93420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0" name="Left Brace 49">
            <a:extLst>
              <a:ext uri="{FF2B5EF4-FFF2-40B4-BE49-F238E27FC236}">
                <a16:creationId xmlns:a16="http://schemas.microsoft.com/office/drawing/2014/main" id="{11B4FE0F-4273-4BB3-89E9-01469032194F}"/>
              </a:ext>
            </a:extLst>
          </p:cNvPr>
          <p:cNvSpPr/>
          <p:nvPr/>
        </p:nvSpPr>
        <p:spPr>
          <a:xfrm flipH="1">
            <a:off x="7398135" y="4136791"/>
            <a:ext cx="76996" cy="331682"/>
          </a:xfrm>
          <a:prstGeom prst="leftBrace">
            <a:avLst>
              <a:gd name="adj1" fmla="val 12155"/>
              <a:gd name="adj2" fmla="val 43581"/>
            </a:avLst>
          </a:prstGeom>
          <a:noFill/>
          <a:ln w="3175">
            <a:solidFill>
              <a:srgbClr val="EE7F00"/>
            </a:solidFill>
          </a:ln>
          <a:effectLst>
            <a:outerShdw blurRad="50800" dist="38100" dir="2700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Star: 24 Points 51">
            <a:extLst>
              <a:ext uri="{FF2B5EF4-FFF2-40B4-BE49-F238E27FC236}">
                <a16:creationId xmlns:a16="http://schemas.microsoft.com/office/drawing/2014/main" id="{7FD79262-8DD2-49A8-9CE3-388644369540}"/>
              </a:ext>
            </a:extLst>
          </p:cNvPr>
          <p:cNvSpPr>
            <a:spLocks noChangeAspect="1"/>
          </p:cNvSpPr>
          <p:nvPr/>
        </p:nvSpPr>
        <p:spPr>
          <a:xfrm>
            <a:off x="6779455" y="3790242"/>
            <a:ext cx="276809" cy="13529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9A4A790E-E61A-4EE8-88D0-47E7C55A41A3}"/>
              </a:ext>
            </a:extLst>
          </p:cNvPr>
          <p:cNvSpPr txBox="1"/>
          <p:nvPr/>
        </p:nvSpPr>
        <p:spPr>
          <a:xfrm>
            <a:off x="621810" y="1993056"/>
            <a:ext cx="2090200" cy="1569660"/>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rPr>
              <a:t>When Autotest starts, LCD of both instruments display losses of each direction and their respective averages for all active wavelengths. </a:t>
            </a:r>
          </a:p>
          <a:p>
            <a:pPr algn="just"/>
            <a:endParaRPr lang="en-US" sz="1200" dirty="0">
              <a:effectLst>
                <a:outerShdw blurRad="38100" dist="38100" dir="2700000" algn="tl">
                  <a:srgbClr val="000000">
                    <a:alpha val="43137"/>
                  </a:srgbClr>
                </a:outerShdw>
              </a:effectLst>
            </a:endParaRPr>
          </a:p>
          <a:p>
            <a:pPr algn="just"/>
            <a:r>
              <a:rPr lang="en-US" sz="1200" i="1" dirty="0">
                <a:effectLst>
                  <a:outerShdw blurRad="38100" dist="38100" dir="2700000" algn="tl">
                    <a:srgbClr val="000000">
                      <a:alpha val="43137"/>
                    </a:srgbClr>
                  </a:outerShdw>
                </a:effectLst>
              </a:rPr>
              <a:t>For restricted wavelength Autotest, refer to </a:t>
            </a:r>
            <a:r>
              <a:rPr lang="en-US" sz="1200" i="1" dirty="0">
                <a:effectLst>
                  <a:outerShdw blurRad="38100" dist="38100" dir="2700000" algn="tl">
                    <a:srgbClr val="000000">
                      <a:alpha val="43137"/>
                    </a:srgbClr>
                  </a:outerShdw>
                </a:effectLst>
                <a:hlinkClick r:id="rId9" action="ppaction://hlinksldjump"/>
              </a:rPr>
              <a:t>slides 29~31</a:t>
            </a:r>
            <a:r>
              <a:rPr lang="en-US" sz="1200" i="1" dirty="0">
                <a:effectLst>
                  <a:outerShdw blurRad="38100" dist="38100" dir="2700000" algn="tl">
                    <a:srgbClr val="000000">
                      <a:alpha val="43137"/>
                    </a:srgbClr>
                  </a:outerShdw>
                </a:effectLst>
              </a:rPr>
              <a:t>.</a:t>
            </a:r>
          </a:p>
        </p:txBody>
      </p:sp>
      <p:sp>
        <p:nvSpPr>
          <p:cNvPr id="58" name="TextBox 57">
            <a:extLst>
              <a:ext uri="{FF2B5EF4-FFF2-40B4-BE49-F238E27FC236}">
                <a16:creationId xmlns:a16="http://schemas.microsoft.com/office/drawing/2014/main" id="{3BC1F7AF-8D2F-4445-B879-38B88545F771}"/>
              </a:ext>
            </a:extLst>
          </p:cNvPr>
          <p:cNvSpPr txBox="1"/>
          <p:nvPr/>
        </p:nvSpPr>
        <p:spPr>
          <a:xfrm>
            <a:off x="3805742" y="4422098"/>
            <a:ext cx="1127960"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60" name="TextBox 59">
            <a:extLst>
              <a:ext uri="{FF2B5EF4-FFF2-40B4-BE49-F238E27FC236}">
                <a16:creationId xmlns:a16="http://schemas.microsoft.com/office/drawing/2014/main" id="{07C16651-803E-447F-BC3C-84AB5C46B0B4}"/>
              </a:ext>
            </a:extLst>
          </p:cNvPr>
          <p:cNvSpPr txBox="1"/>
          <p:nvPr/>
        </p:nvSpPr>
        <p:spPr>
          <a:xfrm>
            <a:off x="6219108" y="4422097"/>
            <a:ext cx="1058894"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61" name="Rectangle 60">
            <a:extLst>
              <a:ext uri="{FF2B5EF4-FFF2-40B4-BE49-F238E27FC236}">
                <a16:creationId xmlns:a16="http://schemas.microsoft.com/office/drawing/2014/main" id="{95DECD2D-319D-4102-ACE0-2CFEA8DC2D0F}"/>
              </a:ext>
            </a:extLst>
          </p:cNvPr>
          <p:cNvSpPr/>
          <p:nvPr/>
        </p:nvSpPr>
        <p:spPr>
          <a:xfrm>
            <a:off x="4496514" y="4634643"/>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id="{FE59DF74-FA80-4EA7-8C76-D44AD5EE20B5}"/>
              </a:ext>
            </a:extLst>
          </p:cNvPr>
          <p:cNvSpPr/>
          <p:nvPr/>
        </p:nvSpPr>
        <p:spPr>
          <a:xfrm>
            <a:off x="6879633" y="4690270"/>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F9482879-62BB-4192-ADF0-7AD39FA7D83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14</a:t>
            </a:fld>
            <a:endParaRPr lang="en-US">
              <a:solidFill>
                <a:prstClr val="black">
                  <a:tint val="75000"/>
                </a:prstClr>
              </a:solidFill>
              <a:latin typeface="Arial"/>
            </a:endParaRPr>
          </a:p>
        </p:txBody>
      </p:sp>
      <p:sp>
        <p:nvSpPr>
          <p:cNvPr id="3" name="Rounded Rectangle 33">
            <a:hlinkClick r:id="rId10" action="ppaction://hlinksldjump"/>
            <a:extLst>
              <a:ext uri="{FF2B5EF4-FFF2-40B4-BE49-F238E27FC236}">
                <a16:creationId xmlns:a16="http://schemas.microsoft.com/office/drawing/2014/main" id="{D81569F1-5123-474E-B257-B231016DBB43}"/>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5" name="Left Brace 4">
            <a:extLst>
              <a:ext uri="{FF2B5EF4-FFF2-40B4-BE49-F238E27FC236}">
                <a16:creationId xmlns:a16="http://schemas.microsoft.com/office/drawing/2014/main" id="{6A9B54A1-4D91-41AD-A040-716E9E581211}"/>
              </a:ext>
            </a:extLst>
          </p:cNvPr>
          <p:cNvSpPr/>
          <p:nvPr/>
        </p:nvSpPr>
        <p:spPr>
          <a:xfrm>
            <a:off x="6033525" y="4140354"/>
            <a:ext cx="76996" cy="331682"/>
          </a:xfrm>
          <a:prstGeom prst="leftBrace">
            <a:avLst>
              <a:gd name="adj1" fmla="val 12155"/>
              <a:gd name="adj2" fmla="val 43581"/>
            </a:avLst>
          </a:prstGeom>
          <a:noFill/>
          <a:ln w="3175">
            <a:solidFill>
              <a:srgbClr val="EE7F00"/>
            </a:solidFill>
          </a:ln>
          <a:effectLst>
            <a:outerShdw blurRad="50800" dist="38100" dir="2700000" algn="tl"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Freeform: Shape 5">
            <a:extLst>
              <a:ext uri="{FF2B5EF4-FFF2-40B4-BE49-F238E27FC236}">
                <a16:creationId xmlns:a16="http://schemas.microsoft.com/office/drawing/2014/main" id="{56322FAA-DA93-47A3-A956-3CBC25A1E22A}"/>
              </a:ext>
            </a:extLst>
          </p:cNvPr>
          <p:cNvSpPr/>
          <p:nvPr/>
        </p:nvSpPr>
        <p:spPr>
          <a:xfrm>
            <a:off x="7481808" y="3509682"/>
            <a:ext cx="461244" cy="77467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2" name="Picture 41">
            <a:extLst>
              <a:ext uri="{FF2B5EF4-FFF2-40B4-BE49-F238E27FC236}">
                <a16:creationId xmlns:a16="http://schemas.microsoft.com/office/drawing/2014/main" id="{FD29E4EF-7D2C-4616-A4D7-12A99F6C5D31}"/>
              </a:ext>
            </a:extLst>
          </p:cNvPr>
          <p:cNvPicPr>
            <a:picLocks noChangeAspect="1"/>
          </p:cNvPicPr>
          <p:nvPr/>
        </p:nvPicPr>
        <p:blipFill rotWithShape="1">
          <a:blip r:embed="rId12"/>
          <a:srcRect l="31079" t="36217" r="29995" b="9988"/>
          <a:stretch/>
        </p:blipFill>
        <p:spPr>
          <a:xfrm>
            <a:off x="4176368" y="2430309"/>
            <a:ext cx="416104" cy="359401"/>
          </a:xfrm>
          <a:prstGeom prst="rect">
            <a:avLst/>
          </a:prstGeom>
        </p:spPr>
      </p:pic>
      <p:pic>
        <p:nvPicPr>
          <p:cNvPr id="46" name="Picture 45">
            <a:extLst>
              <a:ext uri="{FF2B5EF4-FFF2-40B4-BE49-F238E27FC236}">
                <a16:creationId xmlns:a16="http://schemas.microsoft.com/office/drawing/2014/main" id="{2F7DEFE2-8DB8-4B90-BF92-291CEC5DD3AB}"/>
              </a:ext>
            </a:extLst>
          </p:cNvPr>
          <p:cNvPicPr>
            <a:picLocks noChangeAspect="1"/>
          </p:cNvPicPr>
          <p:nvPr/>
        </p:nvPicPr>
        <p:blipFill rotWithShape="1">
          <a:blip r:embed="rId12"/>
          <a:srcRect l="31079" t="36217" r="29995" b="9988"/>
          <a:stretch/>
        </p:blipFill>
        <p:spPr>
          <a:xfrm>
            <a:off x="6549091" y="2436125"/>
            <a:ext cx="409370" cy="353585"/>
          </a:xfrm>
          <a:prstGeom prst="rect">
            <a:avLst/>
          </a:prstGeom>
        </p:spPr>
      </p:pic>
    </p:spTree>
    <p:extLst>
      <p:ext uri="{BB962C8B-B14F-4D97-AF65-F5344CB8AC3E}">
        <p14:creationId xmlns:p14="http://schemas.microsoft.com/office/powerpoint/2010/main" val="428120524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700FA0B-B036-4DAD-8761-E23C3A5312B2}"/>
              </a:ext>
            </a:extLst>
          </p:cNvPr>
          <p:cNvSpPr>
            <a:spLocks noGrp="1"/>
          </p:cNvSpPr>
          <p:nvPr>
            <p:ph type="title"/>
          </p:nvPr>
        </p:nvSpPr>
        <p:spPr>
          <a:xfrm>
            <a:off x="609600" y="274638"/>
            <a:ext cx="10972800" cy="1143000"/>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2-way Autotest operation (continue) </a:t>
            </a:r>
            <a:endParaRPr lang="en-AU" dirty="0"/>
          </a:p>
        </p:txBody>
      </p:sp>
      <p:sp>
        <p:nvSpPr>
          <p:cNvPr id="8" name="TextBox 7">
            <a:extLst>
              <a:ext uri="{FF2B5EF4-FFF2-40B4-BE49-F238E27FC236}">
                <a16:creationId xmlns:a16="http://schemas.microsoft.com/office/drawing/2014/main" id="{7BF07514-C0D4-4235-BD2B-C35E4905168D}"/>
              </a:ext>
            </a:extLst>
          </p:cNvPr>
          <p:cNvSpPr txBox="1"/>
          <p:nvPr/>
        </p:nvSpPr>
        <p:spPr>
          <a:xfrm>
            <a:off x="8696788" y="5337651"/>
            <a:ext cx="2885612" cy="461665"/>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US" sz="1200" b="1" dirty="0">
                <a:effectLst>
                  <a:outerShdw blurRad="38100" dist="38100" dir="2700000" algn="tl">
                    <a:srgbClr val="000000">
                      <a:alpha val="43137"/>
                    </a:srgbClr>
                  </a:outerShdw>
                </a:effectLst>
              </a:rPr>
              <a:t>Reconnect instruments’ ports with DUT (Device Under Test) fiber</a:t>
            </a:r>
            <a:r>
              <a:rPr lang="en-US" sz="1200" dirty="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pic>
        <p:nvPicPr>
          <p:cNvPr id="41" name="Picture 40">
            <a:extLst>
              <a:ext uri="{FF2B5EF4-FFF2-40B4-BE49-F238E27FC236}">
                <a16:creationId xmlns:a16="http://schemas.microsoft.com/office/drawing/2014/main" id="{76AF88FA-304A-4D56-8ACA-D371CFF59187}"/>
              </a:ext>
            </a:extLst>
          </p:cNvPr>
          <p:cNvPicPr>
            <a:picLocks noChangeAspect="1"/>
          </p:cNvPicPr>
          <p:nvPr/>
        </p:nvPicPr>
        <p:blipFill>
          <a:blip r:embed="rId2"/>
          <a:stretch>
            <a:fillRect/>
          </a:stretch>
        </p:blipFill>
        <p:spPr>
          <a:xfrm>
            <a:off x="10473706" y="4387930"/>
            <a:ext cx="279381" cy="392175"/>
          </a:xfrm>
          <a:prstGeom prst="rect">
            <a:avLst/>
          </a:prstGeom>
          <a:effectLst>
            <a:outerShdw blurRad="50800" dist="38100" dir="2700000" algn="tl" rotWithShape="0">
              <a:prstClr val="black">
                <a:alpha val="40000"/>
              </a:prstClr>
            </a:outerShdw>
          </a:effectLst>
        </p:spPr>
      </p:pic>
      <p:sp>
        <p:nvSpPr>
          <p:cNvPr id="43" name="TextBox 42">
            <a:extLst>
              <a:ext uri="{FF2B5EF4-FFF2-40B4-BE49-F238E27FC236}">
                <a16:creationId xmlns:a16="http://schemas.microsoft.com/office/drawing/2014/main" id="{CE1E1D3A-6AFC-4A63-9501-EE641D2D9750}"/>
              </a:ext>
            </a:extLst>
          </p:cNvPr>
          <p:cNvSpPr txBox="1"/>
          <p:nvPr/>
        </p:nvSpPr>
        <p:spPr>
          <a:xfrm>
            <a:off x="10753087" y="4387930"/>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45" name="Speech Bubble: Rectangle with Corners Rounded 44">
            <a:extLst>
              <a:ext uri="{FF2B5EF4-FFF2-40B4-BE49-F238E27FC236}">
                <a16:creationId xmlns:a16="http://schemas.microsoft.com/office/drawing/2014/main" id="{17FA35F0-8B07-4B7F-819E-BEEEAF654BAC}"/>
              </a:ext>
            </a:extLst>
          </p:cNvPr>
          <p:cNvSpPr/>
          <p:nvPr/>
        </p:nvSpPr>
        <p:spPr>
          <a:xfrm>
            <a:off x="5703664" y="1057261"/>
            <a:ext cx="574368" cy="265375"/>
          </a:xfrm>
          <a:prstGeom prst="wedgeRoundRectCallout">
            <a:avLst>
              <a:gd name="adj1" fmla="val -53161"/>
              <a:gd name="adj2" fmla="val 106740"/>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grpSp>
        <p:nvGrpSpPr>
          <p:cNvPr id="29" name="Group 28">
            <a:extLst>
              <a:ext uri="{FF2B5EF4-FFF2-40B4-BE49-F238E27FC236}">
                <a16:creationId xmlns:a16="http://schemas.microsoft.com/office/drawing/2014/main" id="{99EE2CB3-6862-4A6F-BA44-BCC3A059A9DB}"/>
              </a:ext>
            </a:extLst>
          </p:cNvPr>
          <p:cNvGrpSpPr/>
          <p:nvPr/>
        </p:nvGrpSpPr>
        <p:grpSpPr>
          <a:xfrm>
            <a:off x="2977269" y="1392190"/>
            <a:ext cx="4455539" cy="4644000"/>
            <a:chOff x="3041421" y="1349248"/>
            <a:chExt cx="4455539" cy="4644000"/>
          </a:xfrm>
        </p:grpSpPr>
        <p:grpSp>
          <p:nvGrpSpPr>
            <p:cNvPr id="25" name="Group 24">
              <a:extLst>
                <a:ext uri="{FF2B5EF4-FFF2-40B4-BE49-F238E27FC236}">
                  <a16:creationId xmlns:a16="http://schemas.microsoft.com/office/drawing/2014/main" id="{3B5FDF64-F84B-406F-94BB-E55D0D5A4BD5}"/>
                </a:ext>
              </a:extLst>
            </p:cNvPr>
            <p:cNvGrpSpPr/>
            <p:nvPr/>
          </p:nvGrpSpPr>
          <p:grpSpPr>
            <a:xfrm>
              <a:off x="3041421" y="1349248"/>
              <a:ext cx="4455539" cy="4644000"/>
              <a:chOff x="3041421" y="1349248"/>
              <a:chExt cx="4455539" cy="4644000"/>
            </a:xfrm>
          </p:grpSpPr>
          <p:grpSp>
            <p:nvGrpSpPr>
              <p:cNvPr id="33" name="Group 32">
                <a:extLst>
                  <a:ext uri="{FF2B5EF4-FFF2-40B4-BE49-F238E27FC236}">
                    <a16:creationId xmlns:a16="http://schemas.microsoft.com/office/drawing/2014/main" id="{3ABAA73F-B452-434A-AD72-468827C21B8F}"/>
                  </a:ext>
                </a:extLst>
              </p:cNvPr>
              <p:cNvGrpSpPr>
                <a:grpSpLocks noChangeAspect="1"/>
              </p:cNvGrpSpPr>
              <p:nvPr/>
            </p:nvGrpSpPr>
            <p:grpSpPr>
              <a:xfrm>
                <a:off x="3041421" y="1349248"/>
                <a:ext cx="4455539" cy="4644000"/>
                <a:chOff x="1341594" y="2124692"/>
                <a:chExt cx="3914010" cy="4079564"/>
              </a:xfrm>
            </p:grpSpPr>
            <p:pic>
              <p:nvPicPr>
                <p:cNvPr id="32" name="Picture 31">
                  <a:extLst>
                    <a:ext uri="{FF2B5EF4-FFF2-40B4-BE49-F238E27FC236}">
                      <a16:creationId xmlns:a16="http://schemas.microsoft.com/office/drawing/2014/main" id="{53108B78-FE41-4F31-93FB-5A3F48F70F8A}"/>
                    </a:ext>
                  </a:extLst>
                </p:cNvPr>
                <p:cNvPicPr>
                  <a:picLocks noChangeAspect="1"/>
                </p:cNvPicPr>
                <p:nvPr/>
              </p:nvPicPr>
              <p:blipFill>
                <a:blip r:embed="rId3"/>
                <a:stretch>
                  <a:fillRect/>
                </a:stretch>
              </p:blipFill>
              <p:spPr>
                <a:xfrm>
                  <a:off x="3419448" y="2879556"/>
                  <a:ext cx="1836156" cy="3312000"/>
                </a:xfrm>
                <a:prstGeom prst="rect">
                  <a:avLst/>
                </a:prstGeom>
              </p:spPr>
            </p:pic>
            <p:pic>
              <p:nvPicPr>
                <p:cNvPr id="30" name="Picture 29">
                  <a:extLst>
                    <a:ext uri="{FF2B5EF4-FFF2-40B4-BE49-F238E27FC236}">
                      <a16:creationId xmlns:a16="http://schemas.microsoft.com/office/drawing/2014/main" id="{5A00ECAD-2A4C-4CE3-B664-A680BF1B93DB}"/>
                    </a:ext>
                  </a:extLst>
                </p:cNvPr>
                <p:cNvPicPr>
                  <a:picLocks noChangeAspect="1"/>
                </p:cNvPicPr>
                <p:nvPr/>
              </p:nvPicPr>
              <p:blipFill>
                <a:blip r:embed="rId3"/>
                <a:stretch>
                  <a:fillRect/>
                </a:stretch>
              </p:blipFill>
              <p:spPr>
                <a:xfrm>
                  <a:off x="1341594" y="2892256"/>
                  <a:ext cx="1836156" cy="3312000"/>
                </a:xfrm>
                <a:prstGeom prst="rect">
                  <a:avLst/>
                </a:prstGeom>
              </p:spPr>
            </p:pic>
            <p:grpSp>
              <p:nvGrpSpPr>
                <p:cNvPr id="11" name="Group 10">
                  <a:extLst>
                    <a:ext uri="{FF2B5EF4-FFF2-40B4-BE49-F238E27FC236}">
                      <a16:creationId xmlns:a16="http://schemas.microsoft.com/office/drawing/2014/main" id="{81EC78D1-7DC3-4168-A15A-2279A447F206}"/>
                    </a:ext>
                  </a:extLst>
                </p:cNvPr>
                <p:cNvGrpSpPr/>
                <p:nvPr/>
              </p:nvGrpSpPr>
              <p:grpSpPr>
                <a:xfrm>
                  <a:off x="1659742" y="2124692"/>
                  <a:ext cx="2466639" cy="1234378"/>
                  <a:chOff x="6914817" y="2677653"/>
                  <a:chExt cx="2232581" cy="1076622"/>
                </a:xfrm>
              </p:grpSpPr>
              <p:grpSp>
                <p:nvGrpSpPr>
                  <p:cNvPr id="13" name="Group 12">
                    <a:extLst>
                      <a:ext uri="{FF2B5EF4-FFF2-40B4-BE49-F238E27FC236}">
                        <a16:creationId xmlns:a16="http://schemas.microsoft.com/office/drawing/2014/main" id="{2303D840-D5E0-4F55-9B5B-DA4CC0CE57BE}"/>
                      </a:ext>
                    </a:extLst>
                  </p:cNvPr>
                  <p:cNvGrpSpPr/>
                  <p:nvPr/>
                </p:nvGrpSpPr>
                <p:grpSpPr>
                  <a:xfrm>
                    <a:off x="6914817" y="2683797"/>
                    <a:ext cx="953434" cy="1070478"/>
                    <a:chOff x="6914817" y="2683797"/>
                    <a:chExt cx="953434" cy="1070478"/>
                  </a:xfrm>
                </p:grpSpPr>
                <p:pic>
                  <p:nvPicPr>
                    <p:cNvPr id="18" name="Picture 17">
                      <a:extLst>
                        <a:ext uri="{FF2B5EF4-FFF2-40B4-BE49-F238E27FC236}">
                          <a16:creationId xmlns:a16="http://schemas.microsoft.com/office/drawing/2014/main" id="{8539735B-B074-4713-826D-24A9D9FDD3EB}"/>
                        </a:ext>
                      </a:extLst>
                    </p:cNvPr>
                    <p:cNvPicPr/>
                    <p:nvPr/>
                  </p:nvPicPr>
                  <p:blipFill>
                    <a:blip r:embed="rId4"/>
                    <a:stretch>
                      <a:fillRect/>
                    </a:stretch>
                  </p:blipFill>
                  <p:spPr>
                    <a:xfrm>
                      <a:off x="6914817" y="3136060"/>
                      <a:ext cx="352776" cy="618215"/>
                    </a:xfrm>
                    <a:prstGeom prst="rect">
                      <a:avLst/>
                    </a:prstGeom>
                  </p:spPr>
                </p:pic>
                <p:sp>
                  <p:nvSpPr>
                    <p:cNvPr id="19" name="Arc 18">
                      <a:extLst>
                        <a:ext uri="{FF2B5EF4-FFF2-40B4-BE49-F238E27FC236}">
                          <a16:creationId xmlns:a16="http://schemas.microsoft.com/office/drawing/2014/main" id="{B136E995-77BB-4DC6-872A-13BCF2C2371E}"/>
                        </a:ext>
                      </a:extLst>
                    </p:cNvPr>
                    <p:cNvSpPr/>
                    <p:nvPr/>
                  </p:nvSpPr>
                  <p:spPr>
                    <a:xfrm rot="16200000">
                      <a:off x="6952111" y="2822891"/>
                      <a:ext cx="1055234" cy="777046"/>
                    </a:xfrm>
                    <a:prstGeom prst="arc">
                      <a:avLst>
                        <a:gd name="adj1" fmla="val 16078919"/>
                        <a:gd name="adj2" fmla="val 52233"/>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761BD3FF-6BA7-49EE-BC60-F808B2A0D6C1}"/>
                      </a:ext>
                    </a:extLst>
                  </p:cNvPr>
                  <p:cNvGrpSpPr/>
                  <p:nvPr/>
                </p:nvGrpSpPr>
                <p:grpSpPr>
                  <a:xfrm>
                    <a:off x="8200588" y="2677653"/>
                    <a:ext cx="946810" cy="1074984"/>
                    <a:chOff x="8696956" y="2697415"/>
                    <a:chExt cx="946810" cy="1074984"/>
                  </a:xfrm>
                </p:grpSpPr>
                <p:pic>
                  <p:nvPicPr>
                    <p:cNvPr id="16" name="Picture 15">
                      <a:extLst>
                        <a:ext uri="{FF2B5EF4-FFF2-40B4-BE49-F238E27FC236}">
                          <a16:creationId xmlns:a16="http://schemas.microsoft.com/office/drawing/2014/main" id="{9A392A7C-D261-48C5-9BF7-DA39B86009A5}"/>
                        </a:ext>
                      </a:extLst>
                    </p:cNvPr>
                    <p:cNvPicPr/>
                    <p:nvPr/>
                  </p:nvPicPr>
                  <p:blipFill>
                    <a:blip r:embed="rId4"/>
                    <a:stretch>
                      <a:fillRect/>
                    </a:stretch>
                  </p:blipFill>
                  <p:spPr>
                    <a:xfrm>
                      <a:off x="9290990" y="3154184"/>
                      <a:ext cx="352776" cy="618215"/>
                    </a:xfrm>
                    <a:prstGeom prst="rect">
                      <a:avLst/>
                    </a:prstGeom>
                  </p:spPr>
                </p:pic>
                <p:sp>
                  <p:nvSpPr>
                    <p:cNvPr id="17" name="Arc 16">
                      <a:extLst>
                        <a:ext uri="{FF2B5EF4-FFF2-40B4-BE49-F238E27FC236}">
                          <a16:creationId xmlns:a16="http://schemas.microsoft.com/office/drawing/2014/main" id="{36FFF4D1-7EF9-495E-93BD-3CA48C5B8B71}"/>
                        </a:ext>
                      </a:extLst>
                    </p:cNvPr>
                    <p:cNvSpPr/>
                    <p:nvPr/>
                  </p:nvSpPr>
                  <p:spPr>
                    <a:xfrm rot="5400000" flipH="1">
                      <a:off x="8546105" y="2848266"/>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20" name="Straight Connector 19">
                  <a:extLst>
                    <a:ext uri="{FF2B5EF4-FFF2-40B4-BE49-F238E27FC236}">
                      <a16:creationId xmlns:a16="http://schemas.microsoft.com/office/drawing/2014/main" id="{C70E5EC5-2304-4D87-93BF-929769E71A64}"/>
                    </a:ext>
                  </a:extLst>
                </p:cNvPr>
                <p:cNvCxnSpPr>
                  <a:cxnSpLocks/>
                  <a:stCxn id="19" idx="2"/>
                  <a:endCxn id="17" idx="2"/>
                </p:cNvCxnSpPr>
                <p:nvPr/>
              </p:nvCxnSpPr>
              <p:spPr>
                <a:xfrm flipV="1">
                  <a:off x="2293067" y="2126140"/>
                  <a:ext cx="1182749" cy="5735"/>
                </a:xfrm>
                <a:prstGeom prst="line">
                  <a:avLst/>
                </a:prstGeom>
                <a:ln w="60325">
                  <a:solidFill>
                    <a:srgbClr val="CCCC00"/>
                  </a:solidFill>
                </a:ln>
                <a:effectLst>
                  <a:softEdge rad="0"/>
                </a:effectLst>
              </p:spPr>
              <p:style>
                <a:lnRef idx="2">
                  <a:schemeClr val="accent1"/>
                </a:lnRef>
                <a:fillRef idx="0">
                  <a:schemeClr val="accent1"/>
                </a:fillRef>
                <a:effectRef idx="1">
                  <a:schemeClr val="accent1"/>
                </a:effectRef>
                <a:fontRef idx="minor">
                  <a:schemeClr val="tx1"/>
                </a:fontRef>
              </p:style>
            </p:cxnSp>
          </p:grpSp>
          <p:pic>
            <p:nvPicPr>
              <p:cNvPr id="15" name="Picture 14">
                <a:extLst>
                  <a:ext uri="{FF2B5EF4-FFF2-40B4-BE49-F238E27FC236}">
                    <a16:creationId xmlns:a16="http://schemas.microsoft.com/office/drawing/2014/main" id="{F55B6964-D52C-4FEC-8AA0-31C416440A6C}"/>
                  </a:ext>
                </a:extLst>
              </p:cNvPr>
              <p:cNvPicPr>
                <a:picLocks noChangeAspect="1"/>
              </p:cNvPicPr>
              <p:nvPr/>
            </p:nvPicPr>
            <p:blipFill>
              <a:blip r:embed="rId5"/>
              <a:stretch>
                <a:fillRect/>
              </a:stretch>
            </p:blipFill>
            <p:spPr>
              <a:xfrm>
                <a:off x="3354388" y="3658599"/>
                <a:ext cx="1465262" cy="1151526"/>
              </a:xfrm>
              <a:prstGeom prst="rect">
                <a:avLst/>
              </a:prstGeom>
            </p:spPr>
          </p:pic>
        </p:grpSp>
        <p:pic>
          <p:nvPicPr>
            <p:cNvPr id="27" name="Picture 26">
              <a:extLst>
                <a:ext uri="{FF2B5EF4-FFF2-40B4-BE49-F238E27FC236}">
                  <a16:creationId xmlns:a16="http://schemas.microsoft.com/office/drawing/2014/main" id="{D63CBC48-F984-4A1C-BA9C-35141408E08A}"/>
                </a:ext>
              </a:extLst>
            </p:cNvPr>
            <p:cNvPicPr>
              <a:picLocks noChangeAspect="1"/>
            </p:cNvPicPr>
            <p:nvPr/>
          </p:nvPicPr>
          <p:blipFill>
            <a:blip r:embed="rId5"/>
            <a:stretch>
              <a:fillRect/>
            </a:stretch>
          </p:blipFill>
          <p:spPr>
            <a:xfrm>
              <a:off x="5719229" y="3633788"/>
              <a:ext cx="1465262" cy="1146317"/>
            </a:xfrm>
            <a:prstGeom prst="rect">
              <a:avLst/>
            </a:prstGeom>
          </p:spPr>
        </p:pic>
      </p:grpSp>
      <p:sp>
        <p:nvSpPr>
          <p:cNvPr id="34" name="Speech Bubble: Rectangle with Corners Rounded 33">
            <a:extLst>
              <a:ext uri="{FF2B5EF4-FFF2-40B4-BE49-F238E27FC236}">
                <a16:creationId xmlns:a16="http://schemas.microsoft.com/office/drawing/2014/main" id="{6D30C8F1-BE59-43FB-B6D0-27C6368D37D6}"/>
              </a:ext>
            </a:extLst>
          </p:cNvPr>
          <p:cNvSpPr/>
          <p:nvPr/>
        </p:nvSpPr>
        <p:spPr>
          <a:xfrm>
            <a:off x="584437" y="1970266"/>
            <a:ext cx="2180577" cy="1532334"/>
          </a:xfrm>
          <a:prstGeom prst="wedgeRoundRectCallout">
            <a:avLst>
              <a:gd name="adj1" fmla="val -50156"/>
              <a:gd name="adj2" fmla="val 14240"/>
              <a:gd name="adj3" fmla="val 16667"/>
            </a:avLst>
          </a:prstGeom>
          <a:noFill/>
        </p:spPr>
        <p:txBody>
          <a:bodyPr wrap="square" rtlCol="0">
            <a:spAutoFit/>
          </a:bodyPr>
          <a:lstStyle/>
          <a:p>
            <a:pPr algn="just"/>
            <a:r>
              <a:rPr lang="en-US" sz="1200" dirty="0">
                <a:solidFill>
                  <a:schemeClr val="tx1"/>
                </a:solidFill>
                <a:effectLst>
                  <a:outerShdw blurRad="38100" dist="38100" dir="2700000" algn="tl">
                    <a:srgbClr val="000000">
                      <a:alpha val="43137"/>
                    </a:srgbClr>
                  </a:outerShdw>
                </a:effectLst>
              </a:rPr>
              <a:t>When “SET REF”  &amp; “</a:t>
            </a:r>
            <a:r>
              <a:rPr lang="en-US" sz="1200" dirty="0" err="1">
                <a:solidFill>
                  <a:schemeClr val="tx1"/>
                </a:solidFill>
                <a:effectLst>
                  <a:outerShdw blurRad="38100" dist="38100" dir="2700000" algn="tl">
                    <a:srgbClr val="000000">
                      <a:alpha val="43137"/>
                    </a:srgbClr>
                  </a:outerShdw>
                </a:effectLst>
              </a:rPr>
              <a:t>bUSY</a:t>
            </a:r>
            <a:r>
              <a:rPr lang="en-US" sz="1200" dirty="0">
                <a:solidFill>
                  <a:schemeClr val="tx1"/>
                </a:solidFill>
                <a:effectLst>
                  <a:outerShdw blurRad="38100" dist="38100" dir="2700000" algn="tl">
                    <a:srgbClr val="000000">
                      <a:alpha val="43137"/>
                    </a:srgbClr>
                  </a:outerShdw>
                </a:effectLst>
              </a:rPr>
              <a:t>” stop blinking, </a:t>
            </a:r>
            <a:r>
              <a:rPr lang="en-US" sz="1200" dirty="0">
                <a:effectLst>
                  <a:outerShdw blurRad="38100" dist="38100" dir="2700000" algn="tl">
                    <a:srgbClr val="000000">
                      <a:alpha val="43137"/>
                    </a:srgbClr>
                  </a:outerShdw>
                </a:effectLst>
              </a:rPr>
              <a:t>v</a:t>
            </a:r>
            <a:r>
              <a:rPr lang="en-US" sz="1200" dirty="0">
                <a:solidFill>
                  <a:schemeClr val="tx1"/>
                </a:solidFill>
                <a:effectLst>
                  <a:outerShdw blurRad="38100" dist="38100" dir="2700000" algn="tl">
                    <a:srgbClr val="000000">
                      <a:alpha val="43137"/>
                    </a:srgbClr>
                  </a:outerShdw>
                </a:effectLst>
              </a:rPr>
              <a:t>alues for cable length (optional), losses &amp; average losses displayed on both instruments are </a:t>
            </a:r>
            <a:r>
              <a:rPr lang="en-US" sz="1200" dirty="0">
                <a:effectLst>
                  <a:outerShdw blurRad="38100" dist="38100" dir="2700000" algn="tl">
                    <a:srgbClr val="000000">
                      <a:alpha val="43137"/>
                    </a:srgbClr>
                  </a:outerShdw>
                </a:effectLst>
              </a:rPr>
              <a:t>zeroed momentarily.</a:t>
            </a:r>
            <a:endParaRPr lang="en-US" sz="1200" dirty="0">
              <a:solidFill>
                <a:schemeClr val="tx1"/>
              </a:solidFill>
              <a:effectLst>
                <a:outerShdw blurRad="38100" dist="38100" dir="2700000" algn="tl">
                  <a:srgbClr val="000000">
                    <a:alpha val="43137"/>
                  </a:srgbClr>
                </a:outerShdw>
              </a:effectLst>
            </a:endParaRPr>
          </a:p>
        </p:txBody>
      </p:sp>
      <p:sp>
        <p:nvSpPr>
          <p:cNvPr id="38" name="TextBox 37">
            <a:extLst>
              <a:ext uri="{FF2B5EF4-FFF2-40B4-BE49-F238E27FC236}">
                <a16:creationId xmlns:a16="http://schemas.microsoft.com/office/drawing/2014/main" id="{3835BB88-7706-4B54-89BD-D69950886CB4}"/>
              </a:ext>
            </a:extLst>
          </p:cNvPr>
          <p:cNvSpPr txBox="1"/>
          <p:nvPr/>
        </p:nvSpPr>
        <p:spPr>
          <a:xfrm>
            <a:off x="3457135" y="4454934"/>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39" name="TextBox 38">
            <a:extLst>
              <a:ext uri="{FF2B5EF4-FFF2-40B4-BE49-F238E27FC236}">
                <a16:creationId xmlns:a16="http://schemas.microsoft.com/office/drawing/2014/main" id="{00C11BF1-0777-4E3E-ABAC-2B6E3DCB5AF1}"/>
              </a:ext>
            </a:extLst>
          </p:cNvPr>
          <p:cNvSpPr txBox="1"/>
          <p:nvPr/>
        </p:nvSpPr>
        <p:spPr>
          <a:xfrm>
            <a:off x="5775635" y="4420751"/>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42" name="Rectangle 41">
            <a:extLst>
              <a:ext uri="{FF2B5EF4-FFF2-40B4-BE49-F238E27FC236}">
                <a16:creationId xmlns:a16="http://schemas.microsoft.com/office/drawing/2014/main" id="{94EEE9DB-FF5E-4D0A-BA61-F4D473054314}"/>
              </a:ext>
            </a:extLst>
          </p:cNvPr>
          <p:cNvSpPr/>
          <p:nvPr/>
        </p:nvSpPr>
        <p:spPr>
          <a:xfrm>
            <a:off x="4136059" y="4651924"/>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94FE32E6-A31E-419B-BCE1-1B6E67AB0D22}"/>
              </a:ext>
            </a:extLst>
          </p:cNvPr>
          <p:cNvSpPr/>
          <p:nvPr/>
        </p:nvSpPr>
        <p:spPr>
          <a:xfrm>
            <a:off x="6487373" y="4621779"/>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6757344E-7915-4C7F-A614-BC2417C93F6C}"/>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15</a:t>
            </a:fld>
            <a:endParaRPr lang="en-US">
              <a:solidFill>
                <a:prstClr val="black">
                  <a:tint val="75000"/>
                </a:prstClr>
              </a:solidFill>
              <a:latin typeface="Arial"/>
            </a:endParaRPr>
          </a:p>
        </p:txBody>
      </p:sp>
      <p:sp>
        <p:nvSpPr>
          <p:cNvPr id="3" name="Rounded Rectangle 33">
            <a:hlinkClick r:id="rId6" action="ppaction://hlinksldjump"/>
            <a:extLst>
              <a:ext uri="{FF2B5EF4-FFF2-40B4-BE49-F238E27FC236}">
                <a16:creationId xmlns:a16="http://schemas.microsoft.com/office/drawing/2014/main" id="{7AB3AE22-FF3B-482F-9E7F-3653C47737C9}"/>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7"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D6457549-A771-4711-AF27-2B93B3199B36}"/>
              </a:ext>
            </a:extLst>
          </p:cNvPr>
          <p:cNvPicPr>
            <a:picLocks noChangeAspect="1"/>
          </p:cNvPicPr>
          <p:nvPr/>
        </p:nvPicPr>
        <p:blipFill rotWithShape="1">
          <a:blip r:embed="rId8"/>
          <a:srcRect l="31079" t="36217" r="29995" b="9988"/>
          <a:stretch/>
        </p:blipFill>
        <p:spPr>
          <a:xfrm>
            <a:off x="3801694" y="2437068"/>
            <a:ext cx="407783" cy="352213"/>
          </a:xfrm>
          <a:prstGeom prst="rect">
            <a:avLst/>
          </a:prstGeom>
        </p:spPr>
      </p:pic>
      <p:pic>
        <p:nvPicPr>
          <p:cNvPr id="35" name="Picture 34">
            <a:extLst>
              <a:ext uri="{FF2B5EF4-FFF2-40B4-BE49-F238E27FC236}">
                <a16:creationId xmlns:a16="http://schemas.microsoft.com/office/drawing/2014/main" id="{340350BF-24F9-4BFF-AFE1-6C6E44983163}"/>
              </a:ext>
            </a:extLst>
          </p:cNvPr>
          <p:cNvPicPr>
            <a:picLocks noChangeAspect="1"/>
          </p:cNvPicPr>
          <p:nvPr/>
        </p:nvPicPr>
        <p:blipFill rotWithShape="1">
          <a:blip r:embed="rId8"/>
          <a:srcRect l="31079" t="36217" r="29995" b="9988"/>
          <a:stretch/>
        </p:blipFill>
        <p:spPr>
          <a:xfrm>
            <a:off x="6177592" y="2441880"/>
            <a:ext cx="388521" cy="335577"/>
          </a:xfrm>
          <a:prstGeom prst="rect">
            <a:avLst/>
          </a:prstGeom>
        </p:spPr>
      </p:pic>
      <p:sp>
        <p:nvSpPr>
          <p:cNvPr id="36" name="TextBox 35">
            <a:extLst>
              <a:ext uri="{FF2B5EF4-FFF2-40B4-BE49-F238E27FC236}">
                <a16:creationId xmlns:a16="http://schemas.microsoft.com/office/drawing/2014/main" id="{1385BE9E-CFF6-49BA-9A3F-9DE00B60C61D}"/>
              </a:ext>
            </a:extLst>
          </p:cNvPr>
          <p:cNvSpPr txBox="1"/>
          <p:nvPr/>
        </p:nvSpPr>
        <p:spPr>
          <a:xfrm>
            <a:off x="7709353" y="2299024"/>
            <a:ext cx="2560979" cy="2285786"/>
          </a:xfrm>
          <a:prstGeom prst="rect">
            <a:avLst/>
          </a:prstGeom>
          <a:noFill/>
          <a:ln>
            <a:solidFill>
              <a:schemeClr val="tx1"/>
            </a:solidFill>
            <a:prstDash val="dash"/>
          </a:ln>
          <a:effectLst>
            <a:outerShdw blurRad="50800" dist="38100" dir="2700000" algn="tl" rotWithShape="0">
              <a:prstClr val="black">
                <a:alpha val="40000"/>
              </a:prstClr>
            </a:outerShdw>
          </a:effectLst>
        </p:spPr>
        <p:txBody>
          <a:bodyPr wrap="square" lIns="144000" tIns="108000" rIns="144000" bIns="144000" rtlCol="0">
            <a:spAutoFit/>
          </a:bodyPr>
          <a:lstStyle/>
          <a:p>
            <a:pPr algn="just"/>
            <a:r>
              <a:rPr lang="en-US" sz="1100" b="1" dirty="0">
                <a:effectLst>
                  <a:outerShdw blurRad="38100" dist="38100" dir="2700000" algn="tl">
                    <a:srgbClr val="000000">
                      <a:alpha val="43137"/>
                    </a:srgbClr>
                  </a:outerShdw>
                </a:effectLst>
              </a:rPr>
              <a:t>Note: </a:t>
            </a:r>
            <a:r>
              <a:rPr lang="en-US" sz="1100" dirty="0">
                <a:effectLst>
                  <a:outerShdw blurRad="38100" dist="38100" dir="2700000" algn="tl">
                    <a:srgbClr val="000000">
                      <a:alpha val="43137"/>
                    </a:srgbClr>
                  </a:outerShdw>
                </a:effectLst>
              </a:rPr>
              <a:t> </a:t>
            </a:r>
          </a:p>
          <a:p>
            <a:pPr algn="just"/>
            <a:r>
              <a:rPr lang="en-US" sz="1100" dirty="0">
                <a:effectLst>
                  <a:outerShdw blurRad="38100" dist="38100" dir="2700000" algn="tl">
                    <a:srgbClr val="000000">
                      <a:alpha val="43137"/>
                    </a:srgbClr>
                  </a:outerShdw>
                </a:effectLst>
              </a:rPr>
              <a:t>The master unit (where Autotest was initiated) will be in Autotest standby mode if the fiber is disconnected from the 2-way ports for long enough.  Autotest will resume automatically when a fiber is reconnected.</a:t>
            </a:r>
          </a:p>
          <a:p>
            <a:pPr algn="just"/>
            <a:endParaRPr lang="en-US" sz="1100" dirty="0">
              <a:effectLst>
                <a:outerShdw blurRad="38100" dist="38100" dir="2700000" algn="tl">
                  <a:srgbClr val="000000">
                    <a:alpha val="43137"/>
                  </a:srgbClr>
                </a:outerShdw>
              </a:effectLst>
            </a:endParaRPr>
          </a:p>
          <a:p>
            <a:pPr algn="just"/>
            <a:r>
              <a:rPr lang="en-US" sz="1100" dirty="0">
                <a:effectLst>
                  <a:outerShdw blurRad="38100" dist="38100" dir="2700000" algn="tl">
                    <a:srgbClr val="000000">
                      <a:alpha val="43137"/>
                    </a:srgbClr>
                  </a:outerShdw>
                </a:effectLst>
              </a:rPr>
              <a:t>Allow approx. 10 seconds for the instruments’ displays to be updated with test data for a newly connected fiber.  </a:t>
            </a:r>
          </a:p>
        </p:txBody>
      </p:sp>
    </p:spTree>
    <p:extLst>
      <p:ext uri="{BB962C8B-B14F-4D97-AF65-F5344CB8AC3E}">
        <p14:creationId xmlns:p14="http://schemas.microsoft.com/office/powerpoint/2010/main" val="197500378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700FA0B-B036-4DAD-8761-E23C3A5312B2}"/>
              </a:ext>
            </a:extLst>
          </p:cNvPr>
          <p:cNvSpPr>
            <a:spLocks noGrp="1"/>
          </p:cNvSpPr>
          <p:nvPr>
            <p:ph type="title"/>
          </p:nvPr>
        </p:nvSpPr>
        <p:spPr>
          <a:xfrm>
            <a:off x="636377" y="274638"/>
            <a:ext cx="10972800" cy="1143000"/>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2-way Autotest operation (continue) </a:t>
            </a:r>
            <a:endParaRPr lang="en-AU" dirty="0"/>
          </a:p>
        </p:txBody>
      </p:sp>
      <p:pic>
        <p:nvPicPr>
          <p:cNvPr id="41" name="Picture 40">
            <a:extLst>
              <a:ext uri="{FF2B5EF4-FFF2-40B4-BE49-F238E27FC236}">
                <a16:creationId xmlns:a16="http://schemas.microsoft.com/office/drawing/2014/main" id="{76AF88FA-304A-4D56-8ACA-D371CFF59187}"/>
              </a:ext>
            </a:extLst>
          </p:cNvPr>
          <p:cNvPicPr>
            <a:picLocks noChangeAspect="1"/>
          </p:cNvPicPr>
          <p:nvPr/>
        </p:nvPicPr>
        <p:blipFill>
          <a:blip r:embed="rId3"/>
          <a:stretch>
            <a:fillRect/>
          </a:stretch>
        </p:blipFill>
        <p:spPr>
          <a:xfrm>
            <a:off x="10753087" y="4369661"/>
            <a:ext cx="279381" cy="392175"/>
          </a:xfrm>
          <a:prstGeom prst="rect">
            <a:avLst/>
          </a:prstGeom>
          <a:effectLst>
            <a:outerShdw blurRad="50800" dist="38100" dir="2700000" algn="tl" rotWithShape="0">
              <a:prstClr val="black">
                <a:alpha val="40000"/>
              </a:prstClr>
            </a:outerShdw>
          </a:effectLst>
        </p:spPr>
      </p:pic>
      <p:sp>
        <p:nvSpPr>
          <p:cNvPr id="43" name="TextBox 42">
            <a:extLst>
              <a:ext uri="{FF2B5EF4-FFF2-40B4-BE49-F238E27FC236}">
                <a16:creationId xmlns:a16="http://schemas.microsoft.com/office/drawing/2014/main" id="{CE1E1D3A-6AFC-4A63-9501-EE641D2D9750}"/>
              </a:ext>
            </a:extLst>
          </p:cNvPr>
          <p:cNvSpPr txBox="1"/>
          <p:nvPr/>
        </p:nvSpPr>
        <p:spPr>
          <a:xfrm>
            <a:off x="11032468" y="4369661"/>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45" name="Speech Bubble: Rectangle with Corners Rounded 44">
            <a:extLst>
              <a:ext uri="{FF2B5EF4-FFF2-40B4-BE49-F238E27FC236}">
                <a16:creationId xmlns:a16="http://schemas.microsoft.com/office/drawing/2014/main" id="{17FA35F0-8B07-4B7F-819E-BEEEAF654BAC}"/>
              </a:ext>
            </a:extLst>
          </p:cNvPr>
          <p:cNvSpPr/>
          <p:nvPr/>
        </p:nvSpPr>
        <p:spPr>
          <a:xfrm>
            <a:off x="1632682" y="1550737"/>
            <a:ext cx="750827" cy="251728"/>
          </a:xfrm>
          <a:prstGeom prst="wedgeRoundRectCallout">
            <a:avLst>
              <a:gd name="adj1" fmla="val 56941"/>
              <a:gd name="adj2" fmla="val 9707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44" name="TextBox 43">
            <a:extLst>
              <a:ext uri="{FF2B5EF4-FFF2-40B4-BE49-F238E27FC236}">
                <a16:creationId xmlns:a16="http://schemas.microsoft.com/office/drawing/2014/main" id="{3C5031ED-F897-4041-A241-BCF548010D57}"/>
              </a:ext>
            </a:extLst>
          </p:cNvPr>
          <p:cNvSpPr txBox="1"/>
          <p:nvPr/>
        </p:nvSpPr>
        <p:spPr>
          <a:xfrm>
            <a:off x="2459730" y="5794580"/>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Location-A</a:t>
            </a:r>
          </a:p>
        </p:txBody>
      </p:sp>
      <p:sp>
        <p:nvSpPr>
          <p:cNvPr id="48" name="TextBox 47">
            <a:extLst>
              <a:ext uri="{FF2B5EF4-FFF2-40B4-BE49-F238E27FC236}">
                <a16:creationId xmlns:a16="http://schemas.microsoft.com/office/drawing/2014/main" id="{8E6250C4-3447-4586-8937-1356A210AF36}"/>
              </a:ext>
            </a:extLst>
          </p:cNvPr>
          <p:cNvSpPr txBox="1"/>
          <p:nvPr/>
        </p:nvSpPr>
        <p:spPr>
          <a:xfrm>
            <a:off x="4754840" y="5771773"/>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Location-B</a:t>
            </a:r>
          </a:p>
        </p:txBody>
      </p:sp>
      <p:pic>
        <p:nvPicPr>
          <p:cNvPr id="37" name="Picture 36">
            <a:extLst>
              <a:ext uri="{FF2B5EF4-FFF2-40B4-BE49-F238E27FC236}">
                <a16:creationId xmlns:a16="http://schemas.microsoft.com/office/drawing/2014/main" id="{66EC3C58-5A82-4379-AE33-01E3425F8715}"/>
              </a:ext>
            </a:extLst>
          </p:cNvPr>
          <p:cNvPicPr>
            <a:picLocks noChangeAspect="1"/>
          </p:cNvPicPr>
          <p:nvPr/>
        </p:nvPicPr>
        <p:blipFill>
          <a:blip r:embed="rId4"/>
          <a:stretch>
            <a:fillRect/>
          </a:stretch>
        </p:blipFill>
        <p:spPr>
          <a:xfrm rot="5787076" flipH="1">
            <a:off x="2374049" y="5024363"/>
            <a:ext cx="720834" cy="697829"/>
          </a:xfrm>
          <a:prstGeom prst="rect">
            <a:avLst/>
          </a:prstGeom>
          <a:effectLst>
            <a:outerShdw blurRad="50800" dist="38100" dir="2700000" algn="tl" rotWithShape="0">
              <a:prstClr val="black">
                <a:alpha val="40000"/>
              </a:prstClr>
            </a:outerShdw>
          </a:effectLst>
        </p:spPr>
      </p:pic>
      <p:grpSp>
        <p:nvGrpSpPr>
          <p:cNvPr id="52" name="Group 51">
            <a:extLst>
              <a:ext uri="{FF2B5EF4-FFF2-40B4-BE49-F238E27FC236}">
                <a16:creationId xmlns:a16="http://schemas.microsoft.com/office/drawing/2014/main" id="{6F7D62E6-AF95-427B-AF03-433090DB34CA}"/>
              </a:ext>
            </a:extLst>
          </p:cNvPr>
          <p:cNvGrpSpPr/>
          <p:nvPr/>
        </p:nvGrpSpPr>
        <p:grpSpPr>
          <a:xfrm>
            <a:off x="1887496" y="1291396"/>
            <a:ext cx="4186455" cy="4547735"/>
            <a:chOff x="3041425" y="1165532"/>
            <a:chExt cx="4186455" cy="4547735"/>
          </a:xfrm>
        </p:grpSpPr>
        <p:grpSp>
          <p:nvGrpSpPr>
            <p:cNvPr id="50" name="Group 49">
              <a:extLst>
                <a:ext uri="{FF2B5EF4-FFF2-40B4-BE49-F238E27FC236}">
                  <a16:creationId xmlns:a16="http://schemas.microsoft.com/office/drawing/2014/main" id="{C0046686-B268-42C9-A8CF-8DC00DC1E82E}"/>
                </a:ext>
              </a:extLst>
            </p:cNvPr>
            <p:cNvGrpSpPr/>
            <p:nvPr/>
          </p:nvGrpSpPr>
          <p:grpSpPr>
            <a:xfrm>
              <a:off x="3041425" y="1165532"/>
              <a:ext cx="4186455" cy="4547735"/>
              <a:chOff x="3041425" y="1165532"/>
              <a:chExt cx="4186455" cy="4547735"/>
            </a:xfrm>
          </p:grpSpPr>
          <p:grpSp>
            <p:nvGrpSpPr>
              <p:cNvPr id="42" name="Group 41">
                <a:extLst>
                  <a:ext uri="{FF2B5EF4-FFF2-40B4-BE49-F238E27FC236}">
                    <a16:creationId xmlns:a16="http://schemas.microsoft.com/office/drawing/2014/main" id="{E920F97B-50FE-4CDF-8FE8-BA61B53987B5}"/>
                  </a:ext>
                </a:extLst>
              </p:cNvPr>
              <p:cNvGrpSpPr/>
              <p:nvPr/>
            </p:nvGrpSpPr>
            <p:grpSpPr>
              <a:xfrm>
                <a:off x="3041425" y="1165532"/>
                <a:ext cx="4186455" cy="4547735"/>
                <a:chOff x="3041425" y="1165532"/>
                <a:chExt cx="4186455" cy="4547735"/>
              </a:xfrm>
            </p:grpSpPr>
            <p:sp>
              <p:nvSpPr>
                <p:cNvPr id="22" name="TextBox 21">
                  <a:extLst>
                    <a:ext uri="{FF2B5EF4-FFF2-40B4-BE49-F238E27FC236}">
                      <a16:creationId xmlns:a16="http://schemas.microsoft.com/office/drawing/2014/main" id="{8DB4EF7E-B685-48EF-BDC4-D6BB7E93025C}"/>
                    </a:ext>
                  </a:extLst>
                </p:cNvPr>
                <p:cNvSpPr txBox="1"/>
                <p:nvPr/>
              </p:nvSpPr>
              <p:spPr>
                <a:xfrm rot="5400000">
                  <a:off x="3674820" y="1099271"/>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33" name="Group 32">
                  <a:extLst>
                    <a:ext uri="{FF2B5EF4-FFF2-40B4-BE49-F238E27FC236}">
                      <a16:creationId xmlns:a16="http://schemas.microsoft.com/office/drawing/2014/main" id="{3ABAA73F-B452-434A-AD72-468827C21B8F}"/>
                    </a:ext>
                  </a:extLst>
                </p:cNvPr>
                <p:cNvGrpSpPr>
                  <a:grpSpLocks noChangeAspect="1"/>
                </p:cNvGrpSpPr>
                <p:nvPr/>
              </p:nvGrpSpPr>
              <p:grpSpPr>
                <a:xfrm>
                  <a:off x="3041425" y="1355464"/>
                  <a:ext cx="4186455" cy="4357803"/>
                  <a:chOff x="1341594" y="2130051"/>
                  <a:chExt cx="3914010" cy="4074205"/>
                </a:xfrm>
              </p:grpSpPr>
              <p:pic>
                <p:nvPicPr>
                  <p:cNvPr id="32" name="Picture 31">
                    <a:extLst>
                      <a:ext uri="{FF2B5EF4-FFF2-40B4-BE49-F238E27FC236}">
                        <a16:creationId xmlns:a16="http://schemas.microsoft.com/office/drawing/2014/main" id="{53108B78-FE41-4F31-93FB-5A3F48F70F8A}"/>
                      </a:ext>
                    </a:extLst>
                  </p:cNvPr>
                  <p:cNvPicPr>
                    <a:picLocks noChangeAspect="1"/>
                  </p:cNvPicPr>
                  <p:nvPr/>
                </p:nvPicPr>
                <p:blipFill>
                  <a:blip r:embed="rId5"/>
                  <a:stretch>
                    <a:fillRect/>
                  </a:stretch>
                </p:blipFill>
                <p:spPr>
                  <a:xfrm>
                    <a:off x="3419448" y="2879556"/>
                    <a:ext cx="1836156" cy="3312000"/>
                  </a:xfrm>
                  <a:prstGeom prst="rect">
                    <a:avLst/>
                  </a:prstGeom>
                </p:spPr>
              </p:pic>
              <p:pic>
                <p:nvPicPr>
                  <p:cNvPr id="30" name="Picture 29">
                    <a:extLst>
                      <a:ext uri="{FF2B5EF4-FFF2-40B4-BE49-F238E27FC236}">
                        <a16:creationId xmlns:a16="http://schemas.microsoft.com/office/drawing/2014/main" id="{5A00ECAD-2A4C-4CE3-B664-A680BF1B93DB}"/>
                      </a:ext>
                    </a:extLst>
                  </p:cNvPr>
                  <p:cNvPicPr>
                    <a:picLocks noChangeAspect="1"/>
                  </p:cNvPicPr>
                  <p:nvPr/>
                </p:nvPicPr>
                <p:blipFill>
                  <a:blip r:embed="rId5"/>
                  <a:stretch>
                    <a:fillRect/>
                  </a:stretch>
                </p:blipFill>
                <p:spPr>
                  <a:xfrm>
                    <a:off x="1341594" y="2892256"/>
                    <a:ext cx="1836156" cy="3312000"/>
                  </a:xfrm>
                  <a:prstGeom prst="rect">
                    <a:avLst/>
                  </a:prstGeom>
                </p:spPr>
              </p:pic>
              <p:grpSp>
                <p:nvGrpSpPr>
                  <p:cNvPr id="11" name="Group 10">
                    <a:extLst>
                      <a:ext uri="{FF2B5EF4-FFF2-40B4-BE49-F238E27FC236}">
                        <a16:creationId xmlns:a16="http://schemas.microsoft.com/office/drawing/2014/main" id="{81EC78D1-7DC3-4168-A15A-2279A447F206}"/>
                      </a:ext>
                    </a:extLst>
                  </p:cNvPr>
                  <p:cNvGrpSpPr/>
                  <p:nvPr/>
                </p:nvGrpSpPr>
                <p:grpSpPr>
                  <a:xfrm>
                    <a:off x="1659742" y="2131737"/>
                    <a:ext cx="2466639" cy="1227334"/>
                    <a:chOff x="6914817" y="2683797"/>
                    <a:chExt cx="2232581" cy="1070478"/>
                  </a:xfrm>
                </p:grpSpPr>
                <p:grpSp>
                  <p:nvGrpSpPr>
                    <p:cNvPr id="13" name="Group 12">
                      <a:extLst>
                        <a:ext uri="{FF2B5EF4-FFF2-40B4-BE49-F238E27FC236}">
                          <a16:creationId xmlns:a16="http://schemas.microsoft.com/office/drawing/2014/main" id="{2303D840-D5E0-4F55-9B5B-DA4CC0CE57BE}"/>
                        </a:ext>
                      </a:extLst>
                    </p:cNvPr>
                    <p:cNvGrpSpPr/>
                    <p:nvPr/>
                  </p:nvGrpSpPr>
                  <p:grpSpPr>
                    <a:xfrm>
                      <a:off x="6914817" y="2683797"/>
                      <a:ext cx="953434" cy="1070478"/>
                      <a:chOff x="6914817" y="2683797"/>
                      <a:chExt cx="953434" cy="1070478"/>
                    </a:xfrm>
                  </p:grpSpPr>
                  <p:pic>
                    <p:nvPicPr>
                      <p:cNvPr id="18" name="Picture 17">
                        <a:extLst>
                          <a:ext uri="{FF2B5EF4-FFF2-40B4-BE49-F238E27FC236}">
                            <a16:creationId xmlns:a16="http://schemas.microsoft.com/office/drawing/2014/main" id="{8539735B-B074-4713-826D-24A9D9FDD3EB}"/>
                          </a:ext>
                        </a:extLst>
                      </p:cNvPr>
                      <p:cNvPicPr/>
                      <p:nvPr/>
                    </p:nvPicPr>
                    <p:blipFill>
                      <a:blip r:embed="rId6"/>
                      <a:stretch>
                        <a:fillRect/>
                      </a:stretch>
                    </p:blipFill>
                    <p:spPr>
                      <a:xfrm>
                        <a:off x="6914817" y="3136060"/>
                        <a:ext cx="352776" cy="618215"/>
                      </a:xfrm>
                      <a:prstGeom prst="rect">
                        <a:avLst/>
                      </a:prstGeom>
                    </p:spPr>
                  </p:pic>
                  <p:sp>
                    <p:nvSpPr>
                      <p:cNvPr id="19" name="Arc 18">
                        <a:extLst>
                          <a:ext uri="{FF2B5EF4-FFF2-40B4-BE49-F238E27FC236}">
                            <a16:creationId xmlns:a16="http://schemas.microsoft.com/office/drawing/2014/main" id="{B136E995-77BB-4DC6-872A-13BCF2C2371E}"/>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761BD3FF-6BA7-49EE-BC60-F808B2A0D6C1}"/>
                        </a:ext>
                      </a:extLst>
                    </p:cNvPr>
                    <p:cNvGrpSpPr/>
                    <p:nvPr/>
                  </p:nvGrpSpPr>
                  <p:grpSpPr>
                    <a:xfrm>
                      <a:off x="8200587" y="2692855"/>
                      <a:ext cx="946811" cy="1059782"/>
                      <a:chOff x="8696955" y="2712617"/>
                      <a:chExt cx="946811" cy="1059782"/>
                    </a:xfrm>
                  </p:grpSpPr>
                  <p:pic>
                    <p:nvPicPr>
                      <p:cNvPr id="16" name="Picture 15">
                        <a:extLst>
                          <a:ext uri="{FF2B5EF4-FFF2-40B4-BE49-F238E27FC236}">
                            <a16:creationId xmlns:a16="http://schemas.microsoft.com/office/drawing/2014/main" id="{9A392A7C-D261-48C5-9BF7-DA39B86009A5}"/>
                          </a:ext>
                        </a:extLst>
                      </p:cNvPr>
                      <p:cNvPicPr/>
                      <p:nvPr/>
                    </p:nvPicPr>
                    <p:blipFill>
                      <a:blip r:embed="rId6"/>
                      <a:stretch>
                        <a:fillRect/>
                      </a:stretch>
                    </p:blipFill>
                    <p:spPr>
                      <a:xfrm>
                        <a:off x="9290990" y="3154184"/>
                        <a:ext cx="352776" cy="618215"/>
                      </a:xfrm>
                      <a:prstGeom prst="rect">
                        <a:avLst/>
                      </a:prstGeom>
                    </p:spPr>
                  </p:pic>
                  <p:sp>
                    <p:nvSpPr>
                      <p:cNvPr id="17" name="Arc 16">
                        <a:extLst>
                          <a:ext uri="{FF2B5EF4-FFF2-40B4-BE49-F238E27FC236}">
                            <a16:creationId xmlns:a16="http://schemas.microsoft.com/office/drawing/2014/main" id="{36FFF4D1-7EF9-495E-93BD-3CA48C5B8B71}"/>
                          </a:ext>
                        </a:extLst>
                      </p:cNvPr>
                      <p:cNvSpPr/>
                      <p:nvPr/>
                    </p:nvSpPr>
                    <p:spPr>
                      <a:xfrm rot="5400000" flipH="1">
                        <a:off x="8553705" y="2855867"/>
                        <a:ext cx="1055235" cy="768735"/>
                      </a:xfrm>
                      <a:prstGeom prst="arc">
                        <a:avLst>
                          <a:gd name="adj1" fmla="val 16078919"/>
                          <a:gd name="adj2" fmla="val 167641"/>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20" name="Straight Connector 19">
                    <a:extLst>
                      <a:ext uri="{FF2B5EF4-FFF2-40B4-BE49-F238E27FC236}">
                        <a16:creationId xmlns:a16="http://schemas.microsoft.com/office/drawing/2014/main" id="{C70E5EC5-2304-4D87-93BF-929769E71A64}"/>
                      </a:ext>
                    </a:extLst>
                  </p:cNvPr>
                  <p:cNvCxnSpPr>
                    <a:cxnSpLocks/>
                  </p:cNvCxnSpPr>
                  <p:nvPr/>
                </p:nvCxnSpPr>
                <p:spPr>
                  <a:xfrm>
                    <a:off x="2395404" y="2130051"/>
                    <a:ext cx="1039796" cy="11814"/>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ln>
                  <a:effectLst>
                    <a:softEdge rad="0"/>
                  </a:effectLst>
                </p:spPr>
                <p:style>
                  <a:lnRef idx="2">
                    <a:schemeClr val="accent1"/>
                  </a:lnRef>
                  <a:fillRef idx="0">
                    <a:schemeClr val="accent1"/>
                  </a:fillRef>
                  <a:effectRef idx="1">
                    <a:schemeClr val="accent1"/>
                  </a:effectRef>
                  <a:fontRef idx="minor">
                    <a:schemeClr val="tx1"/>
                  </a:fontRef>
                </p:style>
              </p:cxnSp>
            </p:grpSp>
            <p:sp>
              <p:nvSpPr>
                <p:cNvPr id="21" name="TextBox 20">
                  <a:extLst>
                    <a:ext uri="{FF2B5EF4-FFF2-40B4-BE49-F238E27FC236}">
                      <a16:creationId xmlns:a16="http://schemas.microsoft.com/office/drawing/2014/main" id="{17F9F238-7EFB-4AAC-AA94-F134C7EB6663}"/>
                    </a:ext>
                  </a:extLst>
                </p:cNvPr>
                <p:cNvSpPr txBox="1"/>
                <p:nvPr/>
              </p:nvSpPr>
              <p:spPr>
                <a:xfrm rot="5400000">
                  <a:off x="4861978" y="1103191"/>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pic>
            <p:nvPicPr>
              <p:cNvPr id="49" name="Picture 48">
                <a:extLst>
                  <a:ext uri="{FF2B5EF4-FFF2-40B4-BE49-F238E27FC236}">
                    <a16:creationId xmlns:a16="http://schemas.microsoft.com/office/drawing/2014/main" id="{0329D553-E77C-4E04-B790-CAC8F2C6195A}"/>
                  </a:ext>
                </a:extLst>
              </p:cNvPr>
              <p:cNvPicPr>
                <a:picLocks noChangeAspect="1"/>
              </p:cNvPicPr>
              <p:nvPr/>
            </p:nvPicPr>
            <p:blipFill>
              <a:blip r:embed="rId7"/>
              <a:stretch>
                <a:fillRect/>
              </a:stretch>
            </p:blipFill>
            <p:spPr>
              <a:xfrm>
                <a:off x="3347293" y="3514725"/>
                <a:ext cx="1367582" cy="1081088"/>
              </a:xfrm>
              <a:prstGeom prst="rect">
                <a:avLst/>
              </a:prstGeom>
            </p:spPr>
          </p:pic>
        </p:grpSp>
        <p:pic>
          <p:nvPicPr>
            <p:cNvPr id="51" name="Picture 50">
              <a:extLst>
                <a:ext uri="{FF2B5EF4-FFF2-40B4-BE49-F238E27FC236}">
                  <a16:creationId xmlns:a16="http://schemas.microsoft.com/office/drawing/2014/main" id="{ADFF8758-8C2C-4C72-9226-87A06C9A86A1}"/>
                </a:ext>
              </a:extLst>
            </p:cNvPr>
            <p:cNvPicPr>
              <a:picLocks noChangeAspect="1"/>
            </p:cNvPicPr>
            <p:nvPr/>
          </p:nvPicPr>
          <p:blipFill>
            <a:blip r:embed="rId8"/>
            <a:stretch>
              <a:fillRect/>
            </a:stretch>
          </p:blipFill>
          <p:spPr>
            <a:xfrm>
              <a:off x="5567363" y="3505201"/>
              <a:ext cx="1376362" cy="1071562"/>
            </a:xfrm>
            <a:prstGeom prst="rect">
              <a:avLst/>
            </a:prstGeom>
          </p:spPr>
        </p:pic>
      </p:grpSp>
      <p:sp>
        <p:nvSpPr>
          <p:cNvPr id="54" name="Freeform: Shape 53">
            <a:extLst>
              <a:ext uri="{FF2B5EF4-FFF2-40B4-BE49-F238E27FC236}">
                <a16:creationId xmlns:a16="http://schemas.microsoft.com/office/drawing/2014/main" id="{58E54EAC-84DF-4AEC-A47A-BC9CCEF2C674}"/>
              </a:ext>
            </a:extLst>
          </p:cNvPr>
          <p:cNvSpPr/>
          <p:nvPr/>
        </p:nvSpPr>
        <p:spPr>
          <a:xfrm flipH="1">
            <a:off x="1784250" y="4074158"/>
            <a:ext cx="815514" cy="5558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6" name="Freeform: Shape 55">
            <a:extLst>
              <a:ext uri="{FF2B5EF4-FFF2-40B4-BE49-F238E27FC236}">
                <a16:creationId xmlns:a16="http://schemas.microsoft.com/office/drawing/2014/main" id="{DCB14481-29BC-4A47-83FB-5BD99B765F9F}"/>
              </a:ext>
            </a:extLst>
          </p:cNvPr>
          <p:cNvSpPr/>
          <p:nvPr/>
        </p:nvSpPr>
        <p:spPr>
          <a:xfrm flipH="1">
            <a:off x="1784250" y="3590661"/>
            <a:ext cx="1132268" cy="53908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8" name="Freeform: Shape 57">
            <a:extLst>
              <a:ext uri="{FF2B5EF4-FFF2-40B4-BE49-F238E27FC236}">
                <a16:creationId xmlns:a16="http://schemas.microsoft.com/office/drawing/2014/main" id="{5AC92C57-3C96-4CAD-B5B2-17062D0C9EE7}"/>
              </a:ext>
            </a:extLst>
          </p:cNvPr>
          <p:cNvSpPr/>
          <p:nvPr/>
        </p:nvSpPr>
        <p:spPr>
          <a:xfrm flipH="1">
            <a:off x="1797697" y="3057358"/>
            <a:ext cx="1453502" cy="107238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0" name="Freeform: Shape 59">
            <a:extLst>
              <a:ext uri="{FF2B5EF4-FFF2-40B4-BE49-F238E27FC236}">
                <a16:creationId xmlns:a16="http://schemas.microsoft.com/office/drawing/2014/main" id="{8AD441F6-4F30-44E2-AA40-61F47770FA42}"/>
              </a:ext>
            </a:extLst>
          </p:cNvPr>
          <p:cNvSpPr/>
          <p:nvPr/>
        </p:nvSpPr>
        <p:spPr>
          <a:xfrm flipH="1">
            <a:off x="1784252" y="2532888"/>
            <a:ext cx="1313490" cy="133456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4" name="Freeform: Shape 63">
            <a:extLst>
              <a:ext uri="{FF2B5EF4-FFF2-40B4-BE49-F238E27FC236}">
                <a16:creationId xmlns:a16="http://schemas.microsoft.com/office/drawing/2014/main" id="{F9638883-A5D6-4F0A-8058-624FB66071D7}"/>
              </a:ext>
            </a:extLst>
          </p:cNvPr>
          <p:cNvSpPr/>
          <p:nvPr/>
        </p:nvSpPr>
        <p:spPr>
          <a:xfrm>
            <a:off x="5132151" y="1550737"/>
            <a:ext cx="300747" cy="253987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6" name="Freeform: Shape 65">
            <a:extLst>
              <a:ext uri="{FF2B5EF4-FFF2-40B4-BE49-F238E27FC236}">
                <a16:creationId xmlns:a16="http://schemas.microsoft.com/office/drawing/2014/main" id="{E4FEECA5-7EC2-42FD-A3CB-192289DFF629}"/>
              </a:ext>
            </a:extLst>
          </p:cNvPr>
          <p:cNvSpPr/>
          <p:nvPr/>
        </p:nvSpPr>
        <p:spPr>
          <a:xfrm>
            <a:off x="5492854" y="978934"/>
            <a:ext cx="1186556" cy="3124862"/>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8" name="Freeform: Shape 67">
            <a:extLst>
              <a:ext uri="{FF2B5EF4-FFF2-40B4-BE49-F238E27FC236}">
                <a16:creationId xmlns:a16="http://schemas.microsoft.com/office/drawing/2014/main" id="{2A8FFDDD-8C5A-4544-8CA3-40AB313D0FBE}"/>
              </a:ext>
            </a:extLst>
          </p:cNvPr>
          <p:cNvSpPr/>
          <p:nvPr/>
        </p:nvSpPr>
        <p:spPr>
          <a:xfrm>
            <a:off x="5698110" y="2486785"/>
            <a:ext cx="923133" cy="1630192"/>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0" name="Freeform: Shape 69">
            <a:extLst>
              <a:ext uri="{FF2B5EF4-FFF2-40B4-BE49-F238E27FC236}">
                <a16:creationId xmlns:a16="http://schemas.microsoft.com/office/drawing/2014/main" id="{1F603F93-9F2E-4771-9EEC-2CA76C99B864}"/>
              </a:ext>
            </a:extLst>
          </p:cNvPr>
          <p:cNvSpPr/>
          <p:nvPr/>
        </p:nvSpPr>
        <p:spPr>
          <a:xfrm>
            <a:off x="5698111" y="1522113"/>
            <a:ext cx="948670" cy="242419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2" name="Speech Bubble: Rectangle with Corners Rounded 71">
            <a:extLst>
              <a:ext uri="{FF2B5EF4-FFF2-40B4-BE49-F238E27FC236}">
                <a16:creationId xmlns:a16="http://schemas.microsoft.com/office/drawing/2014/main" id="{0581A70E-FE81-4C34-92CD-A6CEACB5F7EE}"/>
              </a:ext>
            </a:extLst>
          </p:cNvPr>
          <p:cNvSpPr/>
          <p:nvPr/>
        </p:nvSpPr>
        <p:spPr>
          <a:xfrm>
            <a:off x="179669" y="2149951"/>
            <a:ext cx="1815515" cy="547575"/>
          </a:xfrm>
          <a:prstGeom prst="wedgeRoundRectCallout">
            <a:avLst>
              <a:gd name="adj1" fmla="val -64545"/>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Cable length measured on Unit A:</a:t>
            </a:r>
          </a:p>
          <a:p>
            <a:endParaRPr lang="en-US" sz="200" dirty="0">
              <a:solidFill>
                <a:schemeClr val="accent2"/>
              </a:solidFill>
              <a:effectLst>
                <a:outerShdw blurRad="38100" dist="38100" dir="2700000" algn="tl">
                  <a:srgbClr val="000000">
                    <a:alpha val="43137"/>
                  </a:srgbClr>
                </a:outerShdw>
              </a:effectLst>
            </a:endParaRPr>
          </a:p>
          <a:p>
            <a:r>
              <a:rPr lang="en-US" sz="800" i="1" dirty="0">
                <a:solidFill>
                  <a:schemeClr val="accent2"/>
                </a:solidFill>
                <a:effectLst>
                  <a:outerShdw blurRad="38100" dist="38100" dir="2700000" algn="tl">
                    <a:srgbClr val="000000">
                      <a:alpha val="43137"/>
                    </a:srgbClr>
                  </a:outerShdw>
                </a:effectLst>
              </a:rPr>
              <a:t>Flashes (fail) if measured value is greater than set threshold.</a:t>
            </a:r>
          </a:p>
        </p:txBody>
      </p:sp>
      <p:sp>
        <p:nvSpPr>
          <p:cNvPr id="74" name="Speech Bubble: Rectangle with Corners Rounded 73">
            <a:extLst>
              <a:ext uri="{FF2B5EF4-FFF2-40B4-BE49-F238E27FC236}">
                <a16:creationId xmlns:a16="http://schemas.microsoft.com/office/drawing/2014/main" id="{A5F2E384-3A14-4955-B289-F101F8690A77}"/>
              </a:ext>
            </a:extLst>
          </p:cNvPr>
          <p:cNvSpPr/>
          <p:nvPr/>
        </p:nvSpPr>
        <p:spPr>
          <a:xfrm>
            <a:off x="160035" y="2970283"/>
            <a:ext cx="1716300" cy="277200"/>
          </a:xfrm>
          <a:prstGeom prst="wedgeRoundRectCallout">
            <a:avLst>
              <a:gd name="adj1" fmla="val -49665"/>
              <a:gd name="adj2" fmla="val 20708"/>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Average loss (dB) of B</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A &amp; A</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B @ 1310 nm</a:t>
            </a:r>
          </a:p>
        </p:txBody>
      </p:sp>
      <p:sp>
        <p:nvSpPr>
          <p:cNvPr id="76" name="Speech Bubble: Rectangle with Corners Rounded 75">
            <a:extLst>
              <a:ext uri="{FF2B5EF4-FFF2-40B4-BE49-F238E27FC236}">
                <a16:creationId xmlns:a16="http://schemas.microsoft.com/office/drawing/2014/main" id="{8B688BDC-8169-4BEC-8489-DDDD4D70B64F}"/>
              </a:ext>
            </a:extLst>
          </p:cNvPr>
          <p:cNvSpPr/>
          <p:nvPr/>
        </p:nvSpPr>
        <p:spPr>
          <a:xfrm>
            <a:off x="436400" y="3418338"/>
            <a:ext cx="1720772"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A</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B loss (dBm) @ 1310 nm</a:t>
            </a:r>
          </a:p>
        </p:txBody>
      </p:sp>
      <p:sp>
        <p:nvSpPr>
          <p:cNvPr id="78" name="Speech Bubble: Rectangle with Corners Rounded 77">
            <a:extLst>
              <a:ext uri="{FF2B5EF4-FFF2-40B4-BE49-F238E27FC236}">
                <a16:creationId xmlns:a16="http://schemas.microsoft.com/office/drawing/2014/main" id="{E43B7A42-1B52-4652-A191-E4BAF18577E6}"/>
              </a:ext>
            </a:extLst>
          </p:cNvPr>
          <p:cNvSpPr/>
          <p:nvPr/>
        </p:nvSpPr>
        <p:spPr>
          <a:xfrm>
            <a:off x="410818" y="3895596"/>
            <a:ext cx="1758336"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B</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A loss (dBm) @ 1310 nm</a:t>
            </a:r>
          </a:p>
        </p:txBody>
      </p:sp>
      <p:sp>
        <p:nvSpPr>
          <p:cNvPr id="80" name="Speech Bubble: Rectangle with Corners Rounded 79">
            <a:extLst>
              <a:ext uri="{FF2B5EF4-FFF2-40B4-BE49-F238E27FC236}">
                <a16:creationId xmlns:a16="http://schemas.microsoft.com/office/drawing/2014/main" id="{7BAFDF88-52FB-455B-8C15-361A7BCA4355}"/>
              </a:ext>
            </a:extLst>
          </p:cNvPr>
          <p:cNvSpPr/>
          <p:nvPr/>
        </p:nvSpPr>
        <p:spPr>
          <a:xfrm>
            <a:off x="6587725" y="846138"/>
            <a:ext cx="2667105"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Average loss (dB) of A</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B &amp; B</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A @ 1310 nm</a:t>
            </a:r>
          </a:p>
        </p:txBody>
      </p:sp>
      <p:sp>
        <p:nvSpPr>
          <p:cNvPr id="82" name="Speech Bubble: Rectangle with Corners Rounded 81">
            <a:extLst>
              <a:ext uri="{FF2B5EF4-FFF2-40B4-BE49-F238E27FC236}">
                <a16:creationId xmlns:a16="http://schemas.microsoft.com/office/drawing/2014/main" id="{2F7EA281-30A1-44F5-A338-3C897B532867}"/>
              </a:ext>
            </a:extLst>
          </p:cNvPr>
          <p:cNvSpPr/>
          <p:nvPr/>
        </p:nvSpPr>
        <p:spPr>
          <a:xfrm>
            <a:off x="5216921" y="1244913"/>
            <a:ext cx="923133"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B</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A loss (dBm) @ 1310 nm</a:t>
            </a:r>
          </a:p>
        </p:txBody>
      </p:sp>
      <p:sp>
        <p:nvSpPr>
          <p:cNvPr id="84" name="Speech Bubble: Rectangle with Corners Rounded 83">
            <a:extLst>
              <a:ext uri="{FF2B5EF4-FFF2-40B4-BE49-F238E27FC236}">
                <a16:creationId xmlns:a16="http://schemas.microsoft.com/office/drawing/2014/main" id="{4564F937-BD7B-4D8F-BB67-B123E2EEAA9E}"/>
              </a:ext>
            </a:extLst>
          </p:cNvPr>
          <p:cNvSpPr/>
          <p:nvPr/>
        </p:nvSpPr>
        <p:spPr>
          <a:xfrm>
            <a:off x="4654799" y="1461683"/>
            <a:ext cx="767661" cy="348847"/>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A</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B loss (dBm) @ 1310 nm</a:t>
            </a:r>
          </a:p>
        </p:txBody>
      </p:sp>
      <p:sp>
        <p:nvSpPr>
          <p:cNvPr id="86" name="Speech Bubble: Rectangle with Corners Rounded 85">
            <a:extLst>
              <a:ext uri="{FF2B5EF4-FFF2-40B4-BE49-F238E27FC236}">
                <a16:creationId xmlns:a16="http://schemas.microsoft.com/office/drawing/2014/main" id="{26AA0215-69F0-439D-A4FB-4EBCB1FABDD2}"/>
              </a:ext>
            </a:extLst>
          </p:cNvPr>
          <p:cNvSpPr/>
          <p:nvPr/>
        </p:nvSpPr>
        <p:spPr>
          <a:xfrm>
            <a:off x="6436697" y="2565906"/>
            <a:ext cx="4364533" cy="313521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Symbol signifying loss &amp; ORLs(optional) pass/fail against the set thresholds (refer to Pass/fail Threshold Setting, </a:t>
            </a:r>
            <a:r>
              <a:rPr lang="en-US" sz="800" dirty="0">
                <a:solidFill>
                  <a:schemeClr val="accent4"/>
                </a:solidFill>
                <a:effectLst>
                  <a:outerShdw blurRad="38100" dist="38100" dir="2700000" algn="tl">
                    <a:srgbClr val="000000">
                      <a:alpha val="43137"/>
                    </a:srgbClr>
                  </a:outerShdw>
                </a:effectLst>
                <a:hlinkClick r:id="rId9" action="ppaction://hlinksldjump"/>
              </a:rPr>
              <a:t>slides 75~77</a:t>
            </a:r>
            <a:r>
              <a:rPr lang="en-US" sz="800" dirty="0">
                <a:solidFill>
                  <a:schemeClr val="accent4"/>
                </a:solidFill>
                <a:effectLst>
                  <a:outerShdw blurRad="38100" dist="38100" dir="2700000" algn="tl">
                    <a:srgbClr val="000000">
                      <a:alpha val="43137"/>
                    </a:srgbClr>
                  </a:outerShdw>
                </a:effectLst>
              </a:rPr>
              <a:t>) for a wavelength:</a:t>
            </a:r>
          </a:p>
          <a:p>
            <a:pPr algn="just">
              <a:lnSpc>
                <a:spcPct val="150000"/>
              </a:lnSpc>
            </a:pPr>
            <a:r>
              <a:rPr lang="en-US" sz="800" u="sng" dirty="0">
                <a:solidFill>
                  <a:schemeClr val="accent4"/>
                </a:solidFill>
                <a:effectLst>
                  <a:outerShdw blurRad="38100" dist="38100" dir="2700000" algn="tl">
                    <a:srgbClr val="000000">
                      <a:alpha val="43137"/>
                    </a:srgbClr>
                  </a:outerShdw>
                </a:effectLst>
              </a:rPr>
              <a:t>If AV (Average) method is selected: </a:t>
            </a:r>
          </a:p>
          <a:p>
            <a:pPr algn="just"/>
            <a:endParaRPr lang="en-US" sz="300" u="sng"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a:t>
            </a:r>
            <a:r>
              <a:rPr lang="en-US" sz="800"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dirty="0">
                <a:solidFill>
                  <a:schemeClr val="accent4"/>
                </a:solidFill>
                <a:effectLst>
                  <a:outerShdw blurRad="38100" dist="38100" dir="2700000" algn="tl">
                    <a:srgbClr val="000000">
                      <a:alpha val="43137"/>
                    </a:srgbClr>
                  </a:outerShdw>
                </a:effectLst>
              </a:rPr>
              <a:t>” : Pass/fail check is disabled (threshold value is set at “0”).</a:t>
            </a:r>
          </a:p>
          <a:p>
            <a:pPr indent="176213" algn="just"/>
            <a:r>
              <a:rPr lang="en-US" sz="800" dirty="0">
                <a:solidFill>
                  <a:schemeClr val="accent4"/>
                </a:solidFill>
                <a:effectLst>
                  <a:outerShdw blurRad="38100" dist="38100" dir="2700000" algn="tl">
                    <a:srgbClr val="000000">
                      <a:alpha val="43137"/>
                    </a:srgbClr>
                  </a:outerShdw>
                </a:effectLst>
              </a:rPr>
              <a:t>or</a:t>
            </a:r>
          </a:p>
          <a:p>
            <a:pPr algn="just"/>
            <a:endParaRPr lang="en-US" sz="3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a:t>
            </a:r>
            <a:r>
              <a:rPr lang="en-US" sz="800"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dirty="0">
                <a:solidFill>
                  <a:schemeClr val="accent4"/>
                </a:solidFill>
                <a:effectLst>
                  <a:outerShdw blurRad="38100" dist="38100" dir="2700000" algn="tl">
                    <a:srgbClr val="000000">
                      <a:alpha val="43137"/>
                    </a:srgbClr>
                  </a:outerShdw>
                </a:effectLst>
              </a:rPr>
              <a:t>” (pass): </a:t>
            </a:r>
            <a:r>
              <a:rPr lang="en-US" sz="800" b="1" i="1" dirty="0">
                <a:solidFill>
                  <a:schemeClr val="accent4"/>
                </a:solidFill>
                <a:effectLst>
                  <a:outerShdw blurRad="38100" dist="38100" dir="2700000" algn="tl">
                    <a:srgbClr val="000000">
                      <a:alpha val="43137"/>
                    </a:srgbClr>
                  </a:outerShdw>
                </a:effectLst>
              </a:rPr>
              <a:t>Average loss </a:t>
            </a:r>
            <a:r>
              <a:rPr lang="en-US" sz="800" dirty="0">
                <a:solidFill>
                  <a:schemeClr val="accent4"/>
                </a:solidFill>
                <a:effectLst>
                  <a:outerShdw blurRad="38100" dist="38100" dir="2700000" algn="tl">
                    <a:srgbClr val="000000">
                      <a:alpha val="43137"/>
                    </a:srgbClr>
                  </a:outerShdw>
                </a:effectLst>
              </a:rPr>
              <a:t>value (magnitude) is smaller than or equals to PASS threshold and, ORL (optional) passes.</a:t>
            </a:r>
          </a:p>
          <a:p>
            <a:pPr marL="171450" indent="-171450" algn="just">
              <a:buFont typeface="Arial" panose="020B0604020202020204" pitchFamily="34" charset="0"/>
              <a:buChar char="•"/>
            </a:pPr>
            <a:endParaRPr lang="en-US" sz="4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Flashing “</a:t>
            </a:r>
            <a:r>
              <a:rPr lang="en-US" sz="800" dirty="0">
                <a:solidFill>
                  <a:schemeClr val="tx1"/>
                </a:solidFill>
                <a:effectLst>
                  <a:outerShdw blurRad="38100" dist="38100" dir="2700000" algn="tl">
                    <a:srgbClr val="000000">
                      <a:alpha val="43137"/>
                    </a:srgbClr>
                  </a:outerShdw>
                </a:effectLst>
              </a:rPr>
              <a:t>X</a:t>
            </a:r>
            <a:r>
              <a:rPr lang="en-US" sz="800" dirty="0">
                <a:solidFill>
                  <a:schemeClr val="accent4"/>
                </a:solidFill>
                <a:effectLst>
                  <a:outerShdw blurRad="38100" dist="38100" dir="2700000" algn="tl">
                    <a:srgbClr val="000000">
                      <a:alpha val="43137"/>
                    </a:srgbClr>
                  </a:outerShdw>
                </a:effectLst>
              </a:rPr>
              <a:t>” (marginal): </a:t>
            </a:r>
            <a:r>
              <a:rPr lang="en-US" sz="800" b="1" i="1" dirty="0">
                <a:solidFill>
                  <a:schemeClr val="accent4"/>
                </a:solidFill>
                <a:effectLst>
                  <a:outerShdw blurRad="38100" dist="38100" dir="2700000" algn="tl">
                    <a:srgbClr val="000000">
                      <a:alpha val="43137"/>
                    </a:srgbClr>
                  </a:outerShdw>
                </a:effectLst>
              </a:rPr>
              <a:t>Average loss</a:t>
            </a:r>
            <a:r>
              <a:rPr lang="en-US" sz="800" i="1" dirty="0">
                <a:solidFill>
                  <a:schemeClr val="accent4"/>
                </a:solidFill>
                <a:effectLst>
                  <a:outerShdw blurRad="38100" dist="38100" dir="2700000" algn="tl">
                    <a:srgbClr val="000000">
                      <a:alpha val="43137"/>
                    </a:srgbClr>
                  </a:outerShdw>
                </a:effectLst>
              </a:rPr>
              <a:t> </a:t>
            </a:r>
            <a:r>
              <a:rPr lang="en-US" sz="800" dirty="0">
                <a:solidFill>
                  <a:schemeClr val="accent4"/>
                </a:solidFill>
                <a:effectLst>
                  <a:outerShdw blurRad="38100" dist="38100" dir="2700000" algn="tl">
                    <a:srgbClr val="000000">
                      <a:alpha val="43137"/>
                    </a:srgbClr>
                  </a:outerShdw>
                </a:effectLst>
              </a:rPr>
              <a:t>value (magnitude) is greater than PASS but, smaller than or equals to MARGINAL thresholds and, ORL (optional) passes.</a:t>
            </a:r>
          </a:p>
          <a:p>
            <a:pPr marL="171450" indent="-171450" algn="just">
              <a:buFont typeface="Arial" panose="020B0604020202020204" pitchFamily="34" charset="0"/>
              <a:buChar char="•"/>
            </a:pPr>
            <a:endParaRPr lang="en-US" sz="4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a:t>
            </a:r>
            <a:r>
              <a:rPr lang="en-US" sz="800" dirty="0">
                <a:solidFill>
                  <a:schemeClr val="tx1"/>
                </a:solidFill>
                <a:effectLst>
                  <a:outerShdw blurRad="38100" dist="38100" dir="2700000" algn="tl">
                    <a:srgbClr val="000000">
                      <a:alpha val="43137"/>
                    </a:srgbClr>
                  </a:outerShdw>
                </a:effectLst>
              </a:rPr>
              <a:t>X</a:t>
            </a:r>
            <a:r>
              <a:rPr lang="en-US" sz="800" dirty="0">
                <a:solidFill>
                  <a:schemeClr val="accent4"/>
                </a:solidFill>
                <a:effectLst>
                  <a:outerShdw blurRad="38100" dist="38100" dir="2700000" algn="tl">
                    <a:srgbClr val="000000">
                      <a:alpha val="43137"/>
                    </a:srgbClr>
                  </a:outerShdw>
                </a:effectLst>
              </a:rPr>
              <a:t>” (fail): </a:t>
            </a:r>
            <a:r>
              <a:rPr lang="en-US" sz="800" b="1" i="1" dirty="0">
                <a:solidFill>
                  <a:schemeClr val="accent4"/>
                </a:solidFill>
                <a:effectLst>
                  <a:outerShdw blurRad="38100" dist="38100" dir="2700000" algn="tl">
                    <a:srgbClr val="000000">
                      <a:alpha val="43137"/>
                    </a:srgbClr>
                  </a:outerShdw>
                </a:effectLst>
              </a:rPr>
              <a:t>Average loss </a:t>
            </a:r>
            <a:r>
              <a:rPr lang="en-US" sz="800" dirty="0">
                <a:solidFill>
                  <a:schemeClr val="accent4"/>
                </a:solidFill>
                <a:effectLst>
                  <a:outerShdw blurRad="38100" dist="38100" dir="2700000" algn="tl">
                    <a:srgbClr val="000000">
                      <a:alpha val="43137"/>
                    </a:srgbClr>
                  </a:outerShdw>
                </a:effectLst>
              </a:rPr>
              <a:t>value (magnitude) is greater than MARGINAL thresholds or, ORL (optional) fails.</a:t>
            </a:r>
          </a:p>
          <a:p>
            <a:pPr marL="171450" indent="-171450" algn="just">
              <a:buFont typeface="Arial" panose="020B0604020202020204" pitchFamily="34" charset="0"/>
              <a:buChar char="•"/>
            </a:pPr>
            <a:endParaRPr lang="en-US" sz="800" dirty="0">
              <a:solidFill>
                <a:schemeClr val="accent4"/>
              </a:solidFill>
              <a:effectLst>
                <a:outerShdw blurRad="38100" dist="38100" dir="2700000" algn="tl">
                  <a:srgbClr val="000000">
                    <a:alpha val="43137"/>
                  </a:srgbClr>
                </a:outerShdw>
              </a:effectLst>
            </a:endParaRPr>
          </a:p>
          <a:p>
            <a:pPr algn="just"/>
            <a:r>
              <a:rPr lang="en-US" sz="800" u="sng" dirty="0">
                <a:solidFill>
                  <a:schemeClr val="accent4"/>
                </a:solidFill>
                <a:effectLst>
                  <a:outerShdw blurRad="38100" dist="38100" dir="2700000" algn="tl">
                    <a:srgbClr val="000000">
                      <a:alpha val="43137"/>
                    </a:srgbClr>
                  </a:outerShdw>
                </a:effectLst>
              </a:rPr>
              <a:t>If WC (Worst Case) method is selected:</a:t>
            </a:r>
          </a:p>
          <a:p>
            <a:pPr algn="just"/>
            <a:endParaRPr lang="en-US" sz="300" u="sng"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a:t>
            </a:r>
            <a:r>
              <a:rPr lang="en-US" sz="800"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dirty="0">
                <a:solidFill>
                  <a:schemeClr val="accent4"/>
                </a:solidFill>
                <a:effectLst>
                  <a:outerShdw blurRad="38100" dist="38100" dir="2700000" algn="tl">
                    <a:srgbClr val="000000">
                      <a:alpha val="43137"/>
                    </a:srgbClr>
                  </a:outerShdw>
                </a:effectLst>
              </a:rPr>
              <a:t>”: Pass/fail check is disabled (threshold value is set as “0”).</a:t>
            </a:r>
          </a:p>
          <a:p>
            <a:pPr algn="just"/>
            <a:endParaRPr lang="en-US" sz="300" u="sng"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a:t>
            </a:r>
            <a:r>
              <a:rPr lang="en-US" sz="800"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dirty="0">
                <a:solidFill>
                  <a:schemeClr val="accent4"/>
                </a:solidFill>
                <a:effectLst>
                  <a:outerShdw blurRad="38100" dist="38100" dir="2700000" algn="tl">
                    <a:srgbClr val="000000">
                      <a:alpha val="43137"/>
                    </a:srgbClr>
                  </a:outerShdw>
                </a:effectLst>
              </a:rPr>
              <a:t>” (pass): </a:t>
            </a:r>
            <a:r>
              <a:rPr lang="en-US" sz="800" b="1" i="1" dirty="0">
                <a:solidFill>
                  <a:schemeClr val="accent4"/>
                </a:solidFill>
                <a:effectLst>
                  <a:outerShdw blurRad="38100" dist="38100" dir="2700000" algn="tl">
                    <a:srgbClr val="000000">
                      <a:alpha val="43137"/>
                    </a:srgbClr>
                  </a:outerShdw>
                </a:effectLst>
              </a:rPr>
              <a:t>Worst case </a:t>
            </a:r>
            <a:r>
              <a:rPr lang="en-US" sz="800" dirty="0">
                <a:solidFill>
                  <a:schemeClr val="accent4"/>
                </a:solidFill>
                <a:effectLst>
                  <a:outerShdw blurRad="38100" dist="38100" dir="2700000" algn="tl">
                    <a:srgbClr val="000000">
                      <a:alpha val="43137"/>
                    </a:srgbClr>
                  </a:outerShdw>
                </a:effectLst>
              </a:rPr>
              <a:t>loss value (magnitude) is smaller than or equals to PASS threshold and, ORL (optional) passes.</a:t>
            </a:r>
          </a:p>
          <a:p>
            <a:pPr marL="171450" indent="-171450" algn="just">
              <a:buFont typeface="Arial" panose="020B0604020202020204" pitchFamily="34" charset="0"/>
              <a:buChar char="•"/>
            </a:pPr>
            <a:endParaRPr lang="en-US" sz="4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Flashing “</a:t>
            </a:r>
            <a:r>
              <a:rPr lang="en-US" sz="800" dirty="0">
                <a:solidFill>
                  <a:schemeClr val="tx1"/>
                </a:solidFill>
                <a:effectLst>
                  <a:outerShdw blurRad="38100" dist="38100" dir="2700000" algn="tl">
                    <a:srgbClr val="000000">
                      <a:alpha val="43137"/>
                    </a:srgbClr>
                  </a:outerShdw>
                </a:effectLst>
              </a:rPr>
              <a:t>X</a:t>
            </a:r>
            <a:r>
              <a:rPr lang="en-US" sz="800" dirty="0">
                <a:solidFill>
                  <a:schemeClr val="accent4"/>
                </a:solidFill>
                <a:effectLst>
                  <a:outerShdw blurRad="38100" dist="38100" dir="2700000" algn="tl">
                    <a:srgbClr val="000000">
                      <a:alpha val="43137"/>
                    </a:srgbClr>
                  </a:outerShdw>
                </a:effectLst>
              </a:rPr>
              <a:t>” (marginal): </a:t>
            </a:r>
            <a:r>
              <a:rPr lang="en-US" sz="800" b="1" i="1" dirty="0">
                <a:solidFill>
                  <a:schemeClr val="accent4"/>
                </a:solidFill>
                <a:effectLst>
                  <a:outerShdw blurRad="38100" dist="38100" dir="2700000" algn="tl">
                    <a:srgbClr val="000000">
                      <a:alpha val="43137"/>
                    </a:srgbClr>
                  </a:outerShdw>
                </a:effectLst>
              </a:rPr>
              <a:t>Worst case </a:t>
            </a:r>
            <a:r>
              <a:rPr lang="en-US" sz="800" dirty="0">
                <a:solidFill>
                  <a:schemeClr val="accent4"/>
                </a:solidFill>
                <a:effectLst>
                  <a:outerShdw blurRad="38100" dist="38100" dir="2700000" algn="tl">
                    <a:srgbClr val="000000">
                      <a:alpha val="43137"/>
                    </a:srgbClr>
                  </a:outerShdw>
                </a:effectLst>
              </a:rPr>
              <a:t>loss value (magnitude) is greater than PASS but, smaller than or equals to MARGINAL thresholds and, ORL (optional) passes.</a:t>
            </a:r>
          </a:p>
          <a:p>
            <a:pPr marL="171450" indent="-171450" algn="just">
              <a:buFont typeface="Arial" panose="020B0604020202020204" pitchFamily="34" charset="0"/>
              <a:buChar char="•"/>
            </a:pPr>
            <a:endParaRPr lang="en-US" sz="4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a:t>
            </a:r>
            <a:r>
              <a:rPr lang="en-US" sz="800" dirty="0">
                <a:solidFill>
                  <a:schemeClr val="tx1"/>
                </a:solidFill>
                <a:effectLst>
                  <a:outerShdw blurRad="38100" dist="38100" dir="2700000" algn="tl">
                    <a:srgbClr val="000000">
                      <a:alpha val="43137"/>
                    </a:srgbClr>
                  </a:outerShdw>
                </a:effectLst>
              </a:rPr>
              <a:t>X</a:t>
            </a:r>
            <a:r>
              <a:rPr lang="en-US" sz="800" dirty="0">
                <a:solidFill>
                  <a:schemeClr val="accent4"/>
                </a:solidFill>
                <a:effectLst>
                  <a:outerShdw blurRad="38100" dist="38100" dir="2700000" algn="tl">
                    <a:srgbClr val="000000">
                      <a:alpha val="43137"/>
                    </a:srgbClr>
                  </a:outerShdw>
                </a:effectLst>
              </a:rPr>
              <a:t>” (fail): </a:t>
            </a:r>
            <a:r>
              <a:rPr lang="en-US" sz="800" b="1" i="1" dirty="0">
                <a:solidFill>
                  <a:schemeClr val="accent4"/>
                </a:solidFill>
                <a:effectLst>
                  <a:outerShdw blurRad="38100" dist="38100" dir="2700000" algn="tl">
                    <a:srgbClr val="000000">
                      <a:alpha val="43137"/>
                    </a:srgbClr>
                  </a:outerShdw>
                </a:effectLst>
              </a:rPr>
              <a:t>Worst case </a:t>
            </a:r>
            <a:r>
              <a:rPr lang="en-US" sz="800" dirty="0">
                <a:solidFill>
                  <a:schemeClr val="accent4"/>
                </a:solidFill>
                <a:effectLst>
                  <a:outerShdw blurRad="38100" dist="38100" dir="2700000" algn="tl">
                    <a:srgbClr val="000000">
                      <a:alpha val="43137"/>
                    </a:srgbClr>
                  </a:outerShdw>
                </a:effectLst>
              </a:rPr>
              <a:t>loss value (magnitude) is greater than MARGINAL threshold or, ORL (optional) fails.</a:t>
            </a:r>
          </a:p>
          <a:p>
            <a:pPr marL="171450" indent="-171450" algn="just">
              <a:buFont typeface="Arial" panose="020B0604020202020204" pitchFamily="34" charset="0"/>
              <a:buChar char="•"/>
            </a:pPr>
            <a:endParaRPr lang="en-US" sz="800" dirty="0">
              <a:solidFill>
                <a:schemeClr val="accent4"/>
              </a:solidFill>
              <a:effectLst>
                <a:outerShdw blurRad="38100" dist="38100" dir="2700000" algn="tl">
                  <a:srgbClr val="000000">
                    <a:alpha val="43137"/>
                  </a:srgbClr>
                </a:outerShdw>
              </a:effectLst>
            </a:endParaRPr>
          </a:p>
          <a:p>
            <a:pPr algn="just"/>
            <a:r>
              <a:rPr lang="en-US" sz="800" b="1" dirty="0">
                <a:solidFill>
                  <a:schemeClr val="accent4"/>
                </a:solidFill>
                <a:effectLst>
                  <a:outerShdw blurRad="38100" dist="38100" dir="2700000" algn="tl">
                    <a:srgbClr val="000000">
                      <a:alpha val="43137"/>
                    </a:srgbClr>
                  </a:outerShdw>
                </a:effectLst>
              </a:rPr>
              <a:t>Note: </a:t>
            </a:r>
            <a:r>
              <a:rPr lang="en-US" sz="800" dirty="0">
                <a:solidFill>
                  <a:schemeClr val="accent4"/>
                </a:solidFill>
                <a:effectLst>
                  <a:outerShdw blurRad="38100" dist="38100" dir="2700000" algn="tl">
                    <a:srgbClr val="000000">
                      <a:alpha val="43137"/>
                    </a:srgbClr>
                  </a:outerShdw>
                </a:effectLst>
              </a:rPr>
              <a:t>For consistent pass/fail results, ensure the same thresholds are set on both instruments. </a:t>
            </a:r>
          </a:p>
          <a:p>
            <a:pPr algn="just"/>
            <a:endParaRPr lang="en-US" sz="800" dirty="0">
              <a:solidFill>
                <a:schemeClr val="accent4"/>
              </a:solidFill>
              <a:effectLst>
                <a:outerShdw blurRad="38100" dist="38100" dir="2700000" algn="tl">
                  <a:srgbClr val="000000">
                    <a:alpha val="43137"/>
                  </a:srgbClr>
                </a:outerShdw>
              </a:effectLst>
            </a:endParaRPr>
          </a:p>
        </p:txBody>
      </p:sp>
      <p:sp>
        <p:nvSpPr>
          <p:cNvPr id="88" name="Speech Bubble: Rectangle with Corners Rounded 87">
            <a:extLst>
              <a:ext uri="{FF2B5EF4-FFF2-40B4-BE49-F238E27FC236}">
                <a16:creationId xmlns:a16="http://schemas.microsoft.com/office/drawing/2014/main" id="{995D8BD0-82E8-416B-A6E3-C6E5B9751C24}"/>
              </a:ext>
            </a:extLst>
          </p:cNvPr>
          <p:cNvSpPr/>
          <p:nvPr/>
        </p:nvSpPr>
        <p:spPr>
          <a:xfrm>
            <a:off x="6550439" y="1345548"/>
            <a:ext cx="4364533" cy="82712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50000"/>
              </a:lnSpc>
            </a:pPr>
            <a:r>
              <a:rPr lang="en-US" sz="800" dirty="0">
                <a:solidFill>
                  <a:schemeClr val="accent4"/>
                </a:solidFill>
                <a:effectLst>
                  <a:outerShdw blurRad="38100" dist="38100" dir="2700000" algn="tl">
                    <a:srgbClr val="000000">
                      <a:alpha val="43137"/>
                    </a:srgbClr>
                  </a:outerShdw>
                </a:effectLst>
              </a:rPr>
              <a:t>Overall test result (“</a:t>
            </a:r>
            <a:r>
              <a:rPr lang="en-US" sz="800" b="1" dirty="0">
                <a:solidFill>
                  <a:schemeClr val="accent4"/>
                </a:solidFill>
                <a:effectLst>
                  <a:outerShdw blurRad="38100" dist="38100" dir="2700000" algn="tl">
                    <a:srgbClr val="000000">
                      <a:alpha val="43137"/>
                    </a:srgbClr>
                  </a:outerShdw>
                </a:effectLst>
              </a:rPr>
              <a:t>PASS</a:t>
            </a:r>
            <a:r>
              <a:rPr lang="en-US" sz="800" dirty="0">
                <a:solidFill>
                  <a:schemeClr val="accent4"/>
                </a:solidFill>
                <a:effectLst>
                  <a:outerShdw blurRad="38100" dist="38100" dir="2700000" algn="tl">
                    <a:srgbClr val="000000">
                      <a:alpha val="43137"/>
                    </a:srgbClr>
                  </a:outerShdw>
                </a:effectLst>
              </a:rPr>
              <a:t>” / “</a:t>
            </a:r>
            <a:r>
              <a:rPr lang="en-US" sz="800" b="1" dirty="0">
                <a:solidFill>
                  <a:schemeClr val="accent4"/>
                </a:solidFill>
                <a:effectLst>
                  <a:outerShdw blurRad="38100" dist="38100" dir="2700000" algn="tl">
                    <a:srgbClr val="000000">
                      <a:alpha val="43137"/>
                    </a:srgbClr>
                  </a:outerShdw>
                </a:effectLst>
              </a:rPr>
              <a:t>FAIL</a:t>
            </a:r>
            <a:r>
              <a:rPr lang="en-US" sz="800" dirty="0">
                <a:solidFill>
                  <a:schemeClr val="accent4"/>
                </a:solidFill>
                <a:effectLst>
                  <a:outerShdw blurRad="38100" dist="38100" dir="2700000" algn="tl">
                    <a:srgbClr val="000000">
                      <a:alpha val="43137"/>
                    </a:srgbClr>
                  </a:outerShdw>
                </a:effectLst>
              </a:rPr>
              <a:t>”):</a:t>
            </a:r>
          </a:p>
          <a:p>
            <a:pPr algn="just"/>
            <a:r>
              <a:rPr lang="en-US" sz="800" b="1" dirty="0">
                <a:solidFill>
                  <a:schemeClr val="accent4"/>
                </a:solidFill>
                <a:effectLst>
                  <a:outerShdw blurRad="38100" dist="38100" dir="2700000" algn="tl">
                    <a:srgbClr val="000000">
                      <a:alpha val="43137"/>
                    </a:srgbClr>
                  </a:outerShdw>
                </a:effectLst>
              </a:rPr>
              <a:t>“PASS”: </a:t>
            </a:r>
            <a:r>
              <a:rPr lang="en-US" sz="800" dirty="0">
                <a:solidFill>
                  <a:schemeClr val="accent4"/>
                </a:solidFill>
                <a:effectLst>
                  <a:outerShdw blurRad="38100" dist="38100" dir="2700000" algn="tl">
                    <a:srgbClr val="000000">
                      <a:alpha val="43137"/>
                    </a:srgbClr>
                  </a:outerShdw>
                </a:effectLst>
              </a:rPr>
              <a:t>if test result  for loss of all wavelengths are “</a:t>
            </a:r>
            <a:r>
              <a:rPr lang="en-US" sz="800"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dirty="0">
                <a:solidFill>
                  <a:schemeClr val="accent4"/>
                </a:solidFill>
                <a:effectLst>
                  <a:outerShdw blurRad="38100" dist="38100" dir="2700000" algn="tl">
                    <a:srgbClr val="000000">
                      <a:alpha val="43137"/>
                    </a:srgbClr>
                  </a:outerShdw>
                </a:effectLst>
              </a:rPr>
              <a:t>” or marginal (blinking “</a:t>
            </a:r>
            <a:r>
              <a:rPr lang="en-US" sz="800" dirty="0">
                <a:solidFill>
                  <a:schemeClr val="tx1"/>
                </a:solidFill>
                <a:effectLst>
                  <a:outerShdw blurRad="38100" dist="38100" dir="2700000" algn="tl">
                    <a:srgbClr val="000000">
                      <a:alpha val="43137"/>
                    </a:srgbClr>
                  </a:outerShdw>
                </a:effectLst>
              </a:rPr>
              <a:t>X</a:t>
            </a:r>
            <a:r>
              <a:rPr lang="en-US" sz="800" dirty="0">
                <a:solidFill>
                  <a:schemeClr val="accent4"/>
                </a:solidFill>
                <a:effectLst>
                  <a:outerShdw blurRad="38100" dist="38100" dir="2700000" algn="tl">
                    <a:srgbClr val="000000">
                      <a:alpha val="43137"/>
                    </a:srgbClr>
                  </a:outerShdw>
                </a:effectLst>
              </a:rPr>
              <a:t>”) and,, cable length (optional) test passes and, ORL (optional) test passes.</a:t>
            </a:r>
          </a:p>
          <a:p>
            <a:pPr algn="just">
              <a:lnSpc>
                <a:spcPct val="150000"/>
              </a:lnSpc>
            </a:pPr>
            <a:r>
              <a:rPr lang="en-US" sz="800" b="1" dirty="0">
                <a:solidFill>
                  <a:schemeClr val="accent4"/>
                </a:solidFill>
                <a:effectLst>
                  <a:outerShdw blurRad="38100" dist="38100" dir="2700000" algn="tl">
                    <a:srgbClr val="000000">
                      <a:alpha val="43137"/>
                    </a:srgbClr>
                  </a:outerShdw>
                </a:effectLst>
              </a:rPr>
              <a:t>“FAIL”: </a:t>
            </a:r>
            <a:r>
              <a:rPr lang="en-US" sz="800" dirty="0">
                <a:solidFill>
                  <a:schemeClr val="accent4"/>
                </a:solidFill>
                <a:effectLst>
                  <a:outerShdw blurRad="38100" dist="38100" dir="2700000" algn="tl">
                    <a:srgbClr val="000000">
                      <a:alpha val="43137"/>
                    </a:srgbClr>
                  </a:outerShdw>
                </a:effectLst>
              </a:rPr>
              <a:t>if  loss  or ORL (optional) test  result of any wavelength is “</a:t>
            </a:r>
            <a:r>
              <a:rPr lang="en-US" sz="800" dirty="0">
                <a:solidFill>
                  <a:schemeClr val="tx1"/>
                </a:solidFill>
                <a:effectLst>
                  <a:outerShdw blurRad="38100" dist="38100" dir="2700000" algn="tl">
                    <a:srgbClr val="000000">
                      <a:alpha val="43137"/>
                    </a:srgbClr>
                  </a:outerShdw>
                </a:effectLst>
              </a:rPr>
              <a:t>X</a:t>
            </a:r>
            <a:r>
              <a:rPr lang="en-US" sz="800" dirty="0">
                <a:solidFill>
                  <a:schemeClr val="accent4"/>
                </a:solidFill>
                <a:effectLst>
                  <a:outerShdw blurRad="38100" dist="38100" dir="2700000" algn="tl">
                    <a:srgbClr val="000000">
                      <a:alpha val="43137"/>
                    </a:srgbClr>
                  </a:outerShdw>
                </a:effectLst>
              </a:rPr>
              <a:t>” or, length (optional) test fails (blinking).</a:t>
            </a:r>
          </a:p>
          <a:p>
            <a:pPr algn="just">
              <a:lnSpc>
                <a:spcPct val="150000"/>
              </a:lnSpc>
            </a:pPr>
            <a:endParaRPr lang="en-US" sz="200" dirty="0">
              <a:solidFill>
                <a:schemeClr val="accent4"/>
              </a:solidFill>
              <a:effectLst>
                <a:outerShdw blurRad="38100" dist="38100" dir="2700000" algn="tl">
                  <a:srgbClr val="000000">
                    <a:alpha val="43137"/>
                  </a:srgbClr>
                </a:outerShdw>
              </a:effectLst>
            </a:endParaRPr>
          </a:p>
          <a:p>
            <a:pPr algn="just"/>
            <a:r>
              <a:rPr lang="en-US" sz="800" b="1" i="1" dirty="0">
                <a:solidFill>
                  <a:schemeClr val="accent4"/>
                </a:solidFill>
                <a:effectLst>
                  <a:outerShdw blurRad="38100" dist="38100" dir="2700000" algn="tl">
                    <a:srgbClr val="000000">
                      <a:alpha val="43137"/>
                    </a:srgbClr>
                  </a:outerShdw>
                </a:effectLst>
              </a:rPr>
              <a:t>Note: </a:t>
            </a:r>
            <a:r>
              <a:rPr lang="en-US" sz="800" i="1" dirty="0">
                <a:solidFill>
                  <a:schemeClr val="accent4"/>
                </a:solidFill>
                <a:effectLst>
                  <a:outerShdw blurRad="38100" dist="38100" dir="2700000" algn="tl">
                    <a:srgbClr val="000000">
                      <a:alpha val="43137"/>
                    </a:srgbClr>
                  </a:outerShdw>
                </a:effectLst>
              </a:rPr>
              <a:t>For accurate pass/fail result on instrument model without Length and ORL options,  set all thresholds for ORL and length to “0”  (disabling them).</a:t>
            </a:r>
          </a:p>
        </p:txBody>
      </p:sp>
      <p:pic>
        <p:nvPicPr>
          <p:cNvPr id="90" name="Picture 89">
            <a:extLst>
              <a:ext uri="{FF2B5EF4-FFF2-40B4-BE49-F238E27FC236}">
                <a16:creationId xmlns:a16="http://schemas.microsoft.com/office/drawing/2014/main" id="{13B403B4-277D-42B6-8FF4-A73C13D7FDDD}"/>
              </a:ext>
            </a:extLst>
          </p:cNvPr>
          <p:cNvPicPr>
            <a:picLocks noChangeAspect="1"/>
          </p:cNvPicPr>
          <p:nvPr/>
        </p:nvPicPr>
        <p:blipFill>
          <a:blip r:embed="rId4"/>
          <a:stretch>
            <a:fillRect/>
          </a:stretch>
        </p:blipFill>
        <p:spPr>
          <a:xfrm rot="15812924">
            <a:off x="5233800" y="5035880"/>
            <a:ext cx="632175" cy="612000"/>
          </a:xfrm>
          <a:prstGeom prst="rect">
            <a:avLst/>
          </a:prstGeom>
          <a:effectLst>
            <a:outerShdw blurRad="50800" dist="38100" dir="2700000" algn="tl" rotWithShape="0">
              <a:prstClr val="black">
                <a:alpha val="40000"/>
              </a:prstClr>
            </a:outerShdw>
          </a:effectLst>
        </p:spPr>
      </p:pic>
      <p:sp>
        <p:nvSpPr>
          <p:cNvPr id="92" name="TextBox 91">
            <a:extLst>
              <a:ext uri="{FF2B5EF4-FFF2-40B4-BE49-F238E27FC236}">
                <a16:creationId xmlns:a16="http://schemas.microsoft.com/office/drawing/2014/main" id="{C05A622E-19B6-473E-9059-D4DDA87EE13F}"/>
              </a:ext>
            </a:extLst>
          </p:cNvPr>
          <p:cNvSpPr txBox="1"/>
          <p:nvPr/>
        </p:nvSpPr>
        <p:spPr>
          <a:xfrm>
            <a:off x="2287612" y="4345091"/>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94" name="TextBox 93">
            <a:extLst>
              <a:ext uri="{FF2B5EF4-FFF2-40B4-BE49-F238E27FC236}">
                <a16:creationId xmlns:a16="http://schemas.microsoft.com/office/drawing/2014/main" id="{229AAD80-EB96-4D00-8FFC-5F321E236B25}"/>
              </a:ext>
            </a:extLst>
          </p:cNvPr>
          <p:cNvSpPr txBox="1"/>
          <p:nvPr/>
        </p:nvSpPr>
        <p:spPr>
          <a:xfrm>
            <a:off x="4514361" y="4320882"/>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96" name="Rectangle 95">
            <a:extLst>
              <a:ext uri="{FF2B5EF4-FFF2-40B4-BE49-F238E27FC236}">
                <a16:creationId xmlns:a16="http://schemas.microsoft.com/office/drawing/2014/main" id="{1CD0440F-1427-4D3E-97CE-EB16EB93E98F}"/>
              </a:ext>
            </a:extLst>
          </p:cNvPr>
          <p:cNvSpPr/>
          <p:nvPr/>
        </p:nvSpPr>
        <p:spPr>
          <a:xfrm>
            <a:off x="2964263" y="4518547"/>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8" name="Rectangle 97">
            <a:extLst>
              <a:ext uri="{FF2B5EF4-FFF2-40B4-BE49-F238E27FC236}">
                <a16:creationId xmlns:a16="http://schemas.microsoft.com/office/drawing/2014/main" id="{B45C810D-60E4-4E53-9BD5-98933D2B4818}"/>
              </a:ext>
            </a:extLst>
          </p:cNvPr>
          <p:cNvSpPr/>
          <p:nvPr/>
        </p:nvSpPr>
        <p:spPr>
          <a:xfrm>
            <a:off x="5194998" y="4508499"/>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07493502-8542-43C1-80C4-5FEDCE924784}"/>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16</a:t>
            </a:fld>
            <a:endParaRPr lang="en-US">
              <a:solidFill>
                <a:prstClr val="black">
                  <a:tint val="75000"/>
                </a:prstClr>
              </a:solidFill>
              <a:latin typeface="Arial"/>
            </a:endParaRPr>
          </a:p>
        </p:txBody>
      </p:sp>
      <p:sp>
        <p:nvSpPr>
          <p:cNvPr id="3" name="Rounded Rectangle 33">
            <a:hlinkClick r:id="rId10" action="ppaction://hlinksldjump"/>
            <a:extLst>
              <a:ext uri="{FF2B5EF4-FFF2-40B4-BE49-F238E27FC236}">
                <a16:creationId xmlns:a16="http://schemas.microsoft.com/office/drawing/2014/main" id="{D10B24BC-4B9B-4D2A-A4DC-728AC93D69E9}"/>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BF07514-C0D4-4235-BD2B-C35E4905168D}"/>
              </a:ext>
            </a:extLst>
          </p:cNvPr>
          <p:cNvSpPr txBox="1"/>
          <p:nvPr/>
        </p:nvSpPr>
        <p:spPr>
          <a:xfrm>
            <a:off x="5889465" y="5722499"/>
            <a:ext cx="4178839" cy="276999"/>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 </a:t>
            </a:r>
            <a:r>
              <a:rPr lang="en-US" sz="1200" b="1" dirty="0">
                <a:effectLst>
                  <a:outerShdw blurRad="38100" dist="38100" dir="2700000" algn="tl">
                    <a:srgbClr val="000000">
                      <a:alpha val="43137"/>
                    </a:srgbClr>
                  </a:outerShdw>
                </a:effectLst>
              </a:rPr>
              <a:t>Display “Test Detail”: </a:t>
            </a:r>
            <a:r>
              <a:rPr lang="en-US" sz="1200" dirty="0">
                <a:effectLst>
                  <a:outerShdw blurRad="38100" dist="38100" dir="2700000" algn="tl">
                    <a:srgbClr val="000000">
                      <a:alpha val="43137"/>
                    </a:srgbClr>
                  </a:outerShdw>
                </a:effectLst>
              </a:rPr>
              <a:t>press F3 on one of the instruments.</a:t>
            </a:r>
          </a:p>
        </p:txBody>
      </p:sp>
      <p:pic>
        <p:nvPicPr>
          <p:cNvPr id="53" name="Picture 52">
            <a:extLst>
              <a:ext uri="{FF2B5EF4-FFF2-40B4-BE49-F238E27FC236}">
                <a16:creationId xmlns:a16="http://schemas.microsoft.com/office/drawing/2014/main" id="{F674378E-12D4-4DCF-BD92-86F8C226A95E}"/>
              </a:ext>
            </a:extLst>
          </p:cNvPr>
          <p:cNvPicPr>
            <a:picLocks noChangeAspect="1"/>
          </p:cNvPicPr>
          <p:nvPr/>
        </p:nvPicPr>
        <p:blipFill rotWithShape="1">
          <a:blip r:embed="rId12"/>
          <a:srcRect l="31079" t="36217" r="29995" b="9988"/>
          <a:stretch/>
        </p:blipFill>
        <p:spPr>
          <a:xfrm>
            <a:off x="2676904" y="2468219"/>
            <a:ext cx="387711" cy="334877"/>
          </a:xfrm>
          <a:prstGeom prst="rect">
            <a:avLst/>
          </a:prstGeom>
        </p:spPr>
      </p:pic>
      <p:pic>
        <p:nvPicPr>
          <p:cNvPr id="55" name="Picture 54">
            <a:extLst>
              <a:ext uri="{FF2B5EF4-FFF2-40B4-BE49-F238E27FC236}">
                <a16:creationId xmlns:a16="http://schemas.microsoft.com/office/drawing/2014/main" id="{BD46E7FF-6C04-4D7B-A024-F7ACCF94C2C0}"/>
              </a:ext>
            </a:extLst>
          </p:cNvPr>
          <p:cNvPicPr>
            <a:picLocks noChangeAspect="1"/>
          </p:cNvPicPr>
          <p:nvPr/>
        </p:nvPicPr>
        <p:blipFill rotWithShape="1">
          <a:blip r:embed="rId12"/>
          <a:srcRect l="31079" t="36217" r="29995" b="9988"/>
          <a:stretch/>
        </p:blipFill>
        <p:spPr>
          <a:xfrm>
            <a:off x="4866126" y="2474628"/>
            <a:ext cx="371956" cy="321269"/>
          </a:xfrm>
          <a:prstGeom prst="rect">
            <a:avLst/>
          </a:prstGeom>
        </p:spPr>
      </p:pic>
      <p:sp>
        <p:nvSpPr>
          <p:cNvPr id="62" name="Freeform: Shape 61">
            <a:extLst>
              <a:ext uri="{FF2B5EF4-FFF2-40B4-BE49-F238E27FC236}">
                <a16:creationId xmlns:a16="http://schemas.microsoft.com/office/drawing/2014/main" id="{AA36C230-ED92-4BC4-8A12-B90771AA5829}"/>
              </a:ext>
            </a:extLst>
          </p:cNvPr>
          <p:cNvSpPr/>
          <p:nvPr/>
        </p:nvSpPr>
        <p:spPr>
          <a:xfrm flipH="1">
            <a:off x="4805569" y="1854576"/>
            <a:ext cx="47371" cy="224922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7" name="Freeform: Shape 56">
            <a:extLst>
              <a:ext uri="{FF2B5EF4-FFF2-40B4-BE49-F238E27FC236}">
                <a16:creationId xmlns:a16="http://schemas.microsoft.com/office/drawing/2014/main" id="{5E7FCCEB-CEDF-4F5C-977E-1C6FD6A9989C}"/>
              </a:ext>
            </a:extLst>
          </p:cNvPr>
          <p:cNvSpPr/>
          <p:nvPr/>
        </p:nvSpPr>
        <p:spPr>
          <a:xfrm>
            <a:off x="5459638" y="645678"/>
            <a:ext cx="1006448" cy="323296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9" name="Speech Bubble: Rectangle with Corners Rounded 58">
            <a:extLst>
              <a:ext uri="{FF2B5EF4-FFF2-40B4-BE49-F238E27FC236}">
                <a16:creationId xmlns:a16="http://schemas.microsoft.com/office/drawing/2014/main" id="{1763D1CE-6DC5-4689-A1BD-0AD8B348FF19}"/>
              </a:ext>
            </a:extLst>
          </p:cNvPr>
          <p:cNvSpPr/>
          <p:nvPr/>
        </p:nvSpPr>
        <p:spPr>
          <a:xfrm>
            <a:off x="6402723" y="352999"/>
            <a:ext cx="2751566" cy="547575"/>
          </a:xfrm>
          <a:prstGeom prst="wedgeRoundRectCallout">
            <a:avLst>
              <a:gd name="adj1" fmla="val -64545"/>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Cable length measured on Unit B:</a:t>
            </a:r>
          </a:p>
          <a:p>
            <a:endParaRPr lang="en-US" sz="200" dirty="0">
              <a:solidFill>
                <a:schemeClr val="accent2"/>
              </a:solidFill>
              <a:effectLst>
                <a:outerShdw blurRad="38100" dist="38100" dir="2700000" algn="tl">
                  <a:srgbClr val="000000">
                    <a:alpha val="43137"/>
                  </a:srgbClr>
                </a:outerShdw>
              </a:effectLst>
            </a:endParaRPr>
          </a:p>
          <a:p>
            <a:r>
              <a:rPr lang="en-US" sz="800" i="1" dirty="0">
                <a:solidFill>
                  <a:schemeClr val="accent2"/>
                </a:solidFill>
                <a:effectLst>
                  <a:outerShdw blurRad="38100" dist="38100" dir="2700000" algn="tl">
                    <a:srgbClr val="000000">
                      <a:alpha val="43137"/>
                    </a:srgbClr>
                  </a:outerShdw>
                </a:effectLst>
              </a:rPr>
              <a:t>Flashes (fail) if measured value is greater than set threshold.</a:t>
            </a:r>
          </a:p>
        </p:txBody>
      </p:sp>
    </p:spTree>
    <p:extLst>
      <p:ext uri="{BB962C8B-B14F-4D97-AF65-F5344CB8AC3E}">
        <p14:creationId xmlns:p14="http://schemas.microsoft.com/office/powerpoint/2010/main" val="139964986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0329D553-E77C-4E04-B790-CAC8F2C6195A}"/>
              </a:ext>
            </a:extLst>
          </p:cNvPr>
          <p:cNvPicPr>
            <a:picLocks noChangeAspect="1"/>
          </p:cNvPicPr>
          <p:nvPr/>
        </p:nvPicPr>
        <p:blipFill>
          <a:blip r:embed="rId2"/>
          <a:stretch>
            <a:fillRect/>
          </a:stretch>
        </p:blipFill>
        <p:spPr>
          <a:xfrm>
            <a:off x="2193364" y="3685396"/>
            <a:ext cx="1367582" cy="1081088"/>
          </a:xfrm>
          <a:prstGeom prst="rect">
            <a:avLst/>
          </a:prstGeom>
        </p:spPr>
      </p:pic>
      <p:grpSp>
        <p:nvGrpSpPr>
          <p:cNvPr id="36" name="Group 35">
            <a:extLst>
              <a:ext uri="{FF2B5EF4-FFF2-40B4-BE49-F238E27FC236}">
                <a16:creationId xmlns:a16="http://schemas.microsoft.com/office/drawing/2014/main" id="{F96503BF-FF02-492D-83FD-070335C13022}"/>
              </a:ext>
            </a:extLst>
          </p:cNvPr>
          <p:cNvGrpSpPr/>
          <p:nvPr/>
        </p:nvGrpSpPr>
        <p:grpSpPr>
          <a:xfrm>
            <a:off x="4109985" y="2327812"/>
            <a:ext cx="1963966" cy="3542542"/>
            <a:chOff x="4109985" y="2327812"/>
            <a:chExt cx="1963966" cy="3542542"/>
          </a:xfrm>
        </p:grpSpPr>
        <p:pic>
          <p:nvPicPr>
            <p:cNvPr id="35" name="Picture 34">
              <a:extLst>
                <a:ext uri="{FF2B5EF4-FFF2-40B4-BE49-F238E27FC236}">
                  <a16:creationId xmlns:a16="http://schemas.microsoft.com/office/drawing/2014/main" id="{0BAAEAFA-D036-4E87-AC5D-E636FEA89366}"/>
                </a:ext>
              </a:extLst>
            </p:cNvPr>
            <p:cNvPicPr>
              <a:picLocks noChangeAspect="1"/>
            </p:cNvPicPr>
            <p:nvPr/>
          </p:nvPicPr>
          <p:blipFill>
            <a:blip r:embed="rId3"/>
            <a:stretch>
              <a:fillRect/>
            </a:stretch>
          </p:blipFill>
          <p:spPr>
            <a:xfrm>
              <a:off x="4411132" y="3666066"/>
              <a:ext cx="1388535" cy="1087967"/>
            </a:xfrm>
            <a:prstGeom prst="rect">
              <a:avLst/>
            </a:prstGeom>
          </p:spPr>
        </p:pic>
        <p:pic>
          <p:nvPicPr>
            <p:cNvPr id="32" name="Picture 31">
              <a:extLst>
                <a:ext uri="{FF2B5EF4-FFF2-40B4-BE49-F238E27FC236}">
                  <a16:creationId xmlns:a16="http://schemas.microsoft.com/office/drawing/2014/main" id="{53108B78-FE41-4F31-93FB-5A3F48F70F8A}"/>
                </a:ext>
              </a:extLst>
            </p:cNvPr>
            <p:cNvPicPr>
              <a:picLocks noChangeAspect="1"/>
            </p:cNvPicPr>
            <p:nvPr/>
          </p:nvPicPr>
          <p:blipFill>
            <a:blip r:embed="rId4"/>
            <a:stretch>
              <a:fillRect/>
            </a:stretch>
          </p:blipFill>
          <p:spPr>
            <a:xfrm>
              <a:off x="4109985" y="2327812"/>
              <a:ext cx="1963966" cy="3542542"/>
            </a:xfrm>
            <a:prstGeom prst="rect">
              <a:avLst/>
            </a:prstGeom>
          </p:spPr>
        </p:pic>
      </p:grpSp>
      <p:sp>
        <p:nvSpPr>
          <p:cNvPr id="4" name="Title 2">
            <a:extLst>
              <a:ext uri="{FF2B5EF4-FFF2-40B4-BE49-F238E27FC236}">
                <a16:creationId xmlns:a16="http://schemas.microsoft.com/office/drawing/2014/main" id="{D700FA0B-B036-4DAD-8761-E23C3A5312B2}"/>
              </a:ext>
            </a:extLst>
          </p:cNvPr>
          <p:cNvSpPr>
            <a:spLocks noGrp="1"/>
          </p:cNvSpPr>
          <p:nvPr>
            <p:ph type="title"/>
          </p:nvPr>
        </p:nvSpPr>
        <p:spPr>
          <a:xfrm>
            <a:off x="609600" y="274638"/>
            <a:ext cx="10972800" cy="1143000"/>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2-way Autotest operation (continue) </a:t>
            </a:r>
            <a:endParaRPr lang="en-AU" dirty="0"/>
          </a:p>
        </p:txBody>
      </p:sp>
      <p:pic>
        <p:nvPicPr>
          <p:cNvPr id="41" name="Picture 40">
            <a:extLst>
              <a:ext uri="{FF2B5EF4-FFF2-40B4-BE49-F238E27FC236}">
                <a16:creationId xmlns:a16="http://schemas.microsoft.com/office/drawing/2014/main" id="{76AF88FA-304A-4D56-8ACA-D371CFF59187}"/>
              </a:ext>
            </a:extLst>
          </p:cNvPr>
          <p:cNvPicPr>
            <a:picLocks noChangeAspect="1"/>
          </p:cNvPicPr>
          <p:nvPr/>
        </p:nvPicPr>
        <p:blipFill>
          <a:blip r:embed="rId5"/>
          <a:stretch>
            <a:fillRect/>
          </a:stretch>
        </p:blipFill>
        <p:spPr>
          <a:xfrm>
            <a:off x="10473706" y="4387930"/>
            <a:ext cx="279381" cy="392175"/>
          </a:xfrm>
          <a:prstGeom prst="rect">
            <a:avLst/>
          </a:prstGeom>
          <a:effectLst>
            <a:outerShdw blurRad="50800" dist="38100" dir="2700000" algn="tl" rotWithShape="0">
              <a:prstClr val="black">
                <a:alpha val="40000"/>
              </a:prstClr>
            </a:outerShdw>
          </a:effectLst>
        </p:spPr>
      </p:pic>
      <p:sp>
        <p:nvSpPr>
          <p:cNvPr id="43" name="TextBox 42">
            <a:extLst>
              <a:ext uri="{FF2B5EF4-FFF2-40B4-BE49-F238E27FC236}">
                <a16:creationId xmlns:a16="http://schemas.microsoft.com/office/drawing/2014/main" id="{CE1E1D3A-6AFC-4A63-9501-EE641D2D9750}"/>
              </a:ext>
            </a:extLst>
          </p:cNvPr>
          <p:cNvSpPr txBox="1"/>
          <p:nvPr/>
        </p:nvSpPr>
        <p:spPr>
          <a:xfrm>
            <a:off x="10753087" y="4387930"/>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45" name="Speech Bubble: Rectangle with Corners Rounded 44">
            <a:extLst>
              <a:ext uri="{FF2B5EF4-FFF2-40B4-BE49-F238E27FC236}">
                <a16:creationId xmlns:a16="http://schemas.microsoft.com/office/drawing/2014/main" id="{17FA35F0-8B07-4B7F-819E-BEEEAF654BAC}"/>
              </a:ext>
            </a:extLst>
          </p:cNvPr>
          <p:cNvSpPr/>
          <p:nvPr/>
        </p:nvSpPr>
        <p:spPr>
          <a:xfrm>
            <a:off x="1632682" y="1550737"/>
            <a:ext cx="750827" cy="251728"/>
          </a:xfrm>
          <a:prstGeom prst="wedgeRoundRectCallout">
            <a:avLst>
              <a:gd name="adj1" fmla="val 56941"/>
              <a:gd name="adj2" fmla="val 9707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44" name="TextBox 43">
            <a:extLst>
              <a:ext uri="{FF2B5EF4-FFF2-40B4-BE49-F238E27FC236}">
                <a16:creationId xmlns:a16="http://schemas.microsoft.com/office/drawing/2014/main" id="{3C5031ED-F897-4041-A241-BCF548010D57}"/>
              </a:ext>
            </a:extLst>
          </p:cNvPr>
          <p:cNvSpPr txBox="1"/>
          <p:nvPr/>
        </p:nvSpPr>
        <p:spPr>
          <a:xfrm>
            <a:off x="2454630" y="5829293"/>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Location-A</a:t>
            </a:r>
          </a:p>
        </p:txBody>
      </p:sp>
      <p:sp>
        <p:nvSpPr>
          <p:cNvPr id="48" name="TextBox 47">
            <a:extLst>
              <a:ext uri="{FF2B5EF4-FFF2-40B4-BE49-F238E27FC236}">
                <a16:creationId xmlns:a16="http://schemas.microsoft.com/office/drawing/2014/main" id="{8E6250C4-3447-4586-8937-1356A210AF36}"/>
              </a:ext>
            </a:extLst>
          </p:cNvPr>
          <p:cNvSpPr txBox="1"/>
          <p:nvPr/>
        </p:nvSpPr>
        <p:spPr>
          <a:xfrm>
            <a:off x="4754840" y="5828348"/>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Location-B</a:t>
            </a:r>
          </a:p>
        </p:txBody>
      </p:sp>
      <p:sp>
        <p:nvSpPr>
          <p:cNvPr id="62" name="Freeform: Shape 61">
            <a:extLst>
              <a:ext uri="{FF2B5EF4-FFF2-40B4-BE49-F238E27FC236}">
                <a16:creationId xmlns:a16="http://schemas.microsoft.com/office/drawing/2014/main" id="{AA36C230-ED92-4BC4-8A12-B90771AA5829}"/>
              </a:ext>
            </a:extLst>
          </p:cNvPr>
          <p:cNvSpPr/>
          <p:nvPr/>
        </p:nvSpPr>
        <p:spPr>
          <a:xfrm>
            <a:off x="4970081" y="1746234"/>
            <a:ext cx="1230998" cy="240161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4" name="Freeform: Shape 63">
            <a:extLst>
              <a:ext uri="{FF2B5EF4-FFF2-40B4-BE49-F238E27FC236}">
                <a16:creationId xmlns:a16="http://schemas.microsoft.com/office/drawing/2014/main" id="{F9638883-A5D6-4F0A-8058-624FB66071D7}"/>
              </a:ext>
            </a:extLst>
          </p:cNvPr>
          <p:cNvSpPr/>
          <p:nvPr/>
        </p:nvSpPr>
        <p:spPr>
          <a:xfrm>
            <a:off x="5278170" y="2075923"/>
            <a:ext cx="969911" cy="206352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8" name="Freeform: Shape 67">
            <a:extLst>
              <a:ext uri="{FF2B5EF4-FFF2-40B4-BE49-F238E27FC236}">
                <a16:creationId xmlns:a16="http://schemas.microsoft.com/office/drawing/2014/main" id="{2A8FFDDD-8C5A-4544-8CA3-40AB313D0FBE}"/>
              </a:ext>
            </a:extLst>
          </p:cNvPr>
          <p:cNvSpPr/>
          <p:nvPr/>
        </p:nvSpPr>
        <p:spPr>
          <a:xfrm>
            <a:off x="5715918" y="2862555"/>
            <a:ext cx="558950" cy="1301572"/>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4" name="Speech Bubble: Rectangle with Corners Rounded 83">
            <a:extLst>
              <a:ext uri="{FF2B5EF4-FFF2-40B4-BE49-F238E27FC236}">
                <a16:creationId xmlns:a16="http://schemas.microsoft.com/office/drawing/2014/main" id="{4564F937-BD7B-4D8F-BB67-B123E2EEAA9E}"/>
              </a:ext>
            </a:extLst>
          </p:cNvPr>
          <p:cNvSpPr/>
          <p:nvPr/>
        </p:nvSpPr>
        <p:spPr>
          <a:xfrm>
            <a:off x="6201079" y="1527938"/>
            <a:ext cx="2994028" cy="337751"/>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A</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B absolute power @ 1310 nm.</a:t>
            </a:r>
          </a:p>
        </p:txBody>
      </p:sp>
      <p:sp>
        <p:nvSpPr>
          <p:cNvPr id="2" name="TextBox 1">
            <a:extLst>
              <a:ext uri="{FF2B5EF4-FFF2-40B4-BE49-F238E27FC236}">
                <a16:creationId xmlns:a16="http://schemas.microsoft.com/office/drawing/2014/main" id="{FE01F79A-58D6-46FC-A14D-460E3432A1A9}"/>
              </a:ext>
            </a:extLst>
          </p:cNvPr>
          <p:cNvSpPr txBox="1"/>
          <p:nvPr/>
        </p:nvSpPr>
        <p:spPr>
          <a:xfrm>
            <a:off x="2293035" y="4359183"/>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5" name="TextBox 4">
            <a:extLst>
              <a:ext uri="{FF2B5EF4-FFF2-40B4-BE49-F238E27FC236}">
                <a16:creationId xmlns:a16="http://schemas.microsoft.com/office/drawing/2014/main" id="{FDB54372-8675-4E13-97B0-12E69D111208}"/>
              </a:ext>
            </a:extLst>
          </p:cNvPr>
          <p:cNvSpPr txBox="1"/>
          <p:nvPr/>
        </p:nvSpPr>
        <p:spPr>
          <a:xfrm>
            <a:off x="4614526" y="4359052"/>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Detail” display</a:t>
            </a:r>
          </a:p>
        </p:txBody>
      </p:sp>
      <p:sp>
        <p:nvSpPr>
          <p:cNvPr id="6" name="Rectangle 5">
            <a:extLst>
              <a:ext uri="{FF2B5EF4-FFF2-40B4-BE49-F238E27FC236}">
                <a16:creationId xmlns:a16="http://schemas.microsoft.com/office/drawing/2014/main" id="{D159B7AC-02FF-4171-97FD-79E732F1A03A}"/>
              </a:ext>
            </a:extLst>
          </p:cNvPr>
          <p:cNvSpPr/>
          <p:nvPr/>
        </p:nvSpPr>
        <p:spPr>
          <a:xfrm>
            <a:off x="2970123" y="4522800"/>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Speech Bubble: Rectangle with Corners Rounded 24">
            <a:extLst>
              <a:ext uri="{FF2B5EF4-FFF2-40B4-BE49-F238E27FC236}">
                <a16:creationId xmlns:a16="http://schemas.microsoft.com/office/drawing/2014/main" id="{2E04E924-38EF-434E-8852-C470CEB1B54D}"/>
              </a:ext>
            </a:extLst>
          </p:cNvPr>
          <p:cNvSpPr/>
          <p:nvPr/>
        </p:nvSpPr>
        <p:spPr>
          <a:xfrm>
            <a:off x="6156416" y="2725067"/>
            <a:ext cx="3388846" cy="173401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Symbol signifying loss pass/fail against set threshold for a wavelength:</a:t>
            </a:r>
          </a:p>
          <a:p>
            <a:endParaRPr lang="en-US" sz="400" dirty="0">
              <a:solidFill>
                <a:schemeClr val="accent2"/>
              </a:solidFill>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800" b="1" dirty="0">
                <a:solidFill>
                  <a:schemeClr val="accent4"/>
                </a:solidFill>
                <a:effectLst>
                  <a:outerShdw blurRad="38100" dist="38100" dir="2700000" algn="tl">
                    <a:srgbClr val="000000">
                      <a:alpha val="43137"/>
                    </a:srgbClr>
                  </a:outerShdw>
                </a:effectLst>
              </a:rPr>
              <a:t>“</a:t>
            </a:r>
            <a:r>
              <a:rPr lang="en-US" sz="800" b="1"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b="1" dirty="0">
                <a:solidFill>
                  <a:schemeClr val="accent4"/>
                </a:solidFill>
                <a:effectLst>
                  <a:outerShdw blurRad="38100" dist="38100" dir="2700000" algn="tl">
                    <a:srgbClr val="000000">
                      <a:alpha val="43137"/>
                    </a:srgbClr>
                  </a:outerShdw>
                </a:effectLst>
              </a:rPr>
              <a:t>” - </a:t>
            </a:r>
            <a:r>
              <a:rPr lang="en-US" sz="800" dirty="0">
                <a:solidFill>
                  <a:schemeClr val="accent4"/>
                </a:solidFill>
                <a:effectLst>
                  <a:outerShdw blurRad="38100" dist="38100" dir="2700000" algn="tl">
                    <a:srgbClr val="000000">
                      <a:alpha val="43137"/>
                    </a:srgbClr>
                  </a:outerShdw>
                </a:effectLst>
              </a:rPr>
              <a:t>Pass/fail check is disabled (threshold value is set as “0”).</a:t>
            </a:r>
          </a:p>
          <a:p>
            <a:pPr indent="176213"/>
            <a:r>
              <a:rPr lang="en-US" sz="800" dirty="0">
                <a:solidFill>
                  <a:schemeClr val="accent4"/>
                </a:solidFill>
                <a:effectLst>
                  <a:outerShdw blurRad="38100" dist="38100" dir="2700000" algn="tl">
                    <a:srgbClr val="000000">
                      <a:alpha val="43137"/>
                    </a:srgbClr>
                  </a:outerShdw>
                </a:effectLst>
              </a:rPr>
              <a:t>or</a:t>
            </a:r>
          </a:p>
          <a:p>
            <a:endParaRPr lang="en-US" sz="400" dirty="0">
              <a:solidFill>
                <a:schemeClr val="accent2"/>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b="1" dirty="0">
                <a:solidFill>
                  <a:schemeClr val="accent4"/>
                </a:solidFill>
                <a:effectLst>
                  <a:outerShdw blurRad="38100" dist="38100" dir="2700000" algn="tl">
                    <a:srgbClr val="000000">
                      <a:alpha val="43137"/>
                    </a:srgbClr>
                  </a:outerShdw>
                </a:effectLst>
              </a:rPr>
              <a:t>“</a:t>
            </a:r>
            <a:r>
              <a:rPr lang="en-US" sz="800" b="1"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b="1" dirty="0">
                <a:solidFill>
                  <a:schemeClr val="accent4"/>
                </a:solidFill>
                <a:effectLst>
                  <a:outerShdw blurRad="38100" dist="38100" dir="2700000" algn="tl">
                    <a:srgbClr val="000000">
                      <a:alpha val="43137"/>
                    </a:srgbClr>
                  </a:outerShdw>
                </a:effectLst>
              </a:rPr>
              <a:t>” </a:t>
            </a:r>
            <a:r>
              <a:rPr lang="en-US" sz="800" i="1" dirty="0">
                <a:solidFill>
                  <a:schemeClr val="accent4"/>
                </a:solidFill>
                <a:effectLst>
                  <a:outerShdw blurRad="38100" dist="38100" dir="2700000" algn="tl">
                    <a:srgbClr val="000000">
                      <a:alpha val="43137"/>
                    </a:srgbClr>
                  </a:outerShdw>
                </a:effectLst>
              </a:rPr>
              <a:t>(pass) -</a:t>
            </a:r>
            <a:r>
              <a:rPr lang="en-US" sz="800" b="1" dirty="0">
                <a:solidFill>
                  <a:schemeClr val="accent4"/>
                </a:solidFill>
                <a:effectLst>
                  <a:outerShdw blurRad="38100" dist="38100" dir="2700000" algn="tl">
                    <a:srgbClr val="000000">
                      <a:alpha val="43137"/>
                    </a:srgbClr>
                  </a:outerShdw>
                </a:effectLst>
              </a:rPr>
              <a:t> </a:t>
            </a:r>
            <a:r>
              <a:rPr lang="en-US" sz="800" dirty="0">
                <a:solidFill>
                  <a:schemeClr val="accent4"/>
                </a:solidFill>
                <a:effectLst>
                  <a:outerShdw blurRad="38100" dist="38100" dir="2700000" algn="tl">
                    <a:srgbClr val="000000">
                      <a:alpha val="43137"/>
                    </a:srgbClr>
                  </a:outerShdw>
                </a:effectLst>
              </a:rPr>
              <a:t>Loss values (magnitude) for both directions are smaller than or equal to PASS threshold.</a:t>
            </a:r>
          </a:p>
          <a:p>
            <a:pPr marL="171450" indent="-171450" algn="just">
              <a:buFont typeface="Arial" panose="020B0604020202020204" pitchFamily="34" charset="0"/>
              <a:buChar char="•"/>
            </a:pPr>
            <a:endParaRPr lang="en-US" sz="4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b="1" dirty="0">
                <a:solidFill>
                  <a:schemeClr val="accent4"/>
                </a:solidFill>
                <a:effectLst>
                  <a:outerShdw blurRad="38100" dist="38100" dir="2700000" algn="tl">
                    <a:srgbClr val="000000">
                      <a:alpha val="43137"/>
                    </a:srgbClr>
                  </a:outerShdw>
                </a:effectLst>
              </a:rPr>
              <a:t>Flashing “</a:t>
            </a:r>
            <a:r>
              <a:rPr lang="en-US" sz="800" b="1" dirty="0">
                <a:solidFill>
                  <a:schemeClr val="tx1"/>
                </a:solidFill>
                <a:effectLst>
                  <a:outerShdw blurRad="38100" dist="38100" dir="2700000" algn="tl">
                    <a:srgbClr val="000000">
                      <a:alpha val="43137"/>
                    </a:srgbClr>
                  </a:outerShdw>
                </a:effectLst>
              </a:rPr>
              <a:t>X</a:t>
            </a:r>
            <a:r>
              <a:rPr lang="en-US" sz="800" b="1" dirty="0">
                <a:solidFill>
                  <a:schemeClr val="accent4"/>
                </a:solidFill>
                <a:effectLst>
                  <a:outerShdw blurRad="38100" dist="38100" dir="2700000" algn="tl">
                    <a:srgbClr val="000000">
                      <a:alpha val="43137"/>
                    </a:srgbClr>
                  </a:outerShdw>
                </a:effectLst>
              </a:rPr>
              <a:t>” </a:t>
            </a:r>
            <a:r>
              <a:rPr lang="en-US" sz="800" i="1" dirty="0">
                <a:solidFill>
                  <a:schemeClr val="accent4"/>
                </a:solidFill>
                <a:effectLst>
                  <a:outerShdw blurRad="38100" dist="38100" dir="2700000" algn="tl">
                    <a:srgbClr val="000000">
                      <a:alpha val="43137"/>
                    </a:srgbClr>
                  </a:outerShdw>
                </a:effectLst>
              </a:rPr>
              <a:t>(marginal) - </a:t>
            </a:r>
            <a:r>
              <a:rPr lang="en-US" sz="800" dirty="0">
                <a:solidFill>
                  <a:schemeClr val="accent4"/>
                </a:solidFill>
                <a:effectLst>
                  <a:outerShdw blurRad="38100" dist="38100" dir="2700000" algn="tl">
                    <a:srgbClr val="000000">
                      <a:alpha val="43137"/>
                    </a:srgbClr>
                  </a:outerShdw>
                </a:effectLst>
              </a:rPr>
              <a:t>Loss value  (magnitude) for either or both  direction/s is/are greater than PASS but smaller than or equal to MARGINAL thresholds.</a:t>
            </a:r>
          </a:p>
          <a:p>
            <a:pPr marL="171450" indent="-171450" algn="just">
              <a:buFont typeface="Arial" panose="020B0604020202020204" pitchFamily="34" charset="0"/>
              <a:buChar char="•"/>
            </a:pPr>
            <a:endParaRPr lang="en-US" sz="4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b="1" dirty="0">
                <a:solidFill>
                  <a:schemeClr val="accent4"/>
                </a:solidFill>
                <a:effectLst>
                  <a:outerShdw blurRad="38100" dist="38100" dir="2700000" algn="tl">
                    <a:srgbClr val="000000">
                      <a:alpha val="43137"/>
                    </a:srgbClr>
                  </a:outerShdw>
                </a:effectLst>
              </a:rPr>
              <a:t>“</a:t>
            </a:r>
            <a:r>
              <a:rPr lang="en-US" sz="800" b="1" dirty="0">
                <a:solidFill>
                  <a:schemeClr val="tx1"/>
                </a:solidFill>
                <a:effectLst>
                  <a:outerShdw blurRad="38100" dist="38100" dir="2700000" algn="tl">
                    <a:srgbClr val="000000">
                      <a:alpha val="43137"/>
                    </a:srgbClr>
                  </a:outerShdw>
                </a:effectLst>
              </a:rPr>
              <a:t>X</a:t>
            </a:r>
            <a:r>
              <a:rPr lang="en-US" sz="800" b="1" dirty="0">
                <a:solidFill>
                  <a:schemeClr val="accent4"/>
                </a:solidFill>
                <a:effectLst>
                  <a:outerShdw blurRad="38100" dist="38100" dir="2700000" algn="tl">
                    <a:srgbClr val="000000">
                      <a:alpha val="43137"/>
                    </a:srgbClr>
                  </a:outerShdw>
                </a:effectLst>
              </a:rPr>
              <a:t>” </a:t>
            </a:r>
            <a:r>
              <a:rPr lang="en-US" sz="800" i="1" dirty="0">
                <a:solidFill>
                  <a:schemeClr val="accent4"/>
                </a:solidFill>
                <a:effectLst>
                  <a:outerShdw blurRad="38100" dist="38100" dir="2700000" algn="tl">
                    <a:srgbClr val="000000">
                      <a:alpha val="43137"/>
                    </a:srgbClr>
                  </a:outerShdw>
                </a:effectLst>
              </a:rPr>
              <a:t>(fail) -</a:t>
            </a:r>
            <a:r>
              <a:rPr lang="en-US" sz="800" b="1" dirty="0">
                <a:solidFill>
                  <a:schemeClr val="accent4"/>
                </a:solidFill>
                <a:effectLst>
                  <a:outerShdw blurRad="38100" dist="38100" dir="2700000" algn="tl">
                    <a:srgbClr val="000000">
                      <a:alpha val="43137"/>
                    </a:srgbClr>
                  </a:outerShdw>
                </a:effectLst>
              </a:rPr>
              <a:t> </a:t>
            </a:r>
            <a:r>
              <a:rPr lang="en-US" sz="800" dirty="0">
                <a:solidFill>
                  <a:schemeClr val="accent4"/>
                </a:solidFill>
                <a:effectLst>
                  <a:outerShdw blurRad="38100" dist="38100" dir="2700000" algn="tl">
                    <a:srgbClr val="000000">
                      <a:alpha val="43137"/>
                    </a:srgbClr>
                  </a:outerShdw>
                </a:effectLst>
              </a:rPr>
              <a:t>Loss value (magnitude) for one or both direction/s is/are greater than MARGINAL threshold.</a:t>
            </a:r>
          </a:p>
          <a:p>
            <a:pPr algn="just"/>
            <a:endParaRPr lang="en-US" sz="800" dirty="0">
              <a:solidFill>
                <a:schemeClr val="accent2"/>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EEB841D3-E535-4FEB-9DC5-D668E3E829A4}"/>
              </a:ext>
            </a:extLst>
          </p:cNvPr>
          <p:cNvSpPr txBox="1"/>
          <p:nvPr/>
        </p:nvSpPr>
        <p:spPr>
          <a:xfrm>
            <a:off x="6332474" y="5186943"/>
            <a:ext cx="3065099" cy="461665"/>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rPr>
              <a:t>At this display</a:t>
            </a:r>
            <a:r>
              <a:rPr lang="en-US" sz="1200" dirty="0">
                <a:effectLst>
                  <a:outerShdw blurRad="38100" dist="38100" dir="2700000" algn="tl">
                    <a:srgbClr val="000000">
                      <a:alpha val="43137"/>
                    </a:srgbClr>
                  </a:outerShdw>
                </a:effectLst>
              </a:rPr>
              <a:t>, press ‘+’ or ‘-” button to show loss data/result of other active wavelengths.</a:t>
            </a:r>
          </a:p>
        </p:txBody>
      </p:sp>
      <p:sp>
        <p:nvSpPr>
          <p:cNvPr id="7" name="Slide Number Placeholder 6">
            <a:extLst>
              <a:ext uri="{FF2B5EF4-FFF2-40B4-BE49-F238E27FC236}">
                <a16:creationId xmlns:a16="http://schemas.microsoft.com/office/drawing/2014/main" id="{280E79A6-17E7-4E2D-80B6-49F3B5D4588A}"/>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17</a:t>
            </a:fld>
            <a:endParaRPr lang="en-US">
              <a:solidFill>
                <a:prstClr val="black">
                  <a:tint val="75000"/>
                </a:prstClr>
              </a:solidFill>
              <a:latin typeface="Arial"/>
            </a:endParaRPr>
          </a:p>
        </p:txBody>
      </p:sp>
      <p:sp>
        <p:nvSpPr>
          <p:cNvPr id="3" name="Rounded Rectangle 33">
            <a:hlinkClick r:id="rId6" action="ppaction://hlinksldjump"/>
            <a:extLst>
              <a:ext uri="{FF2B5EF4-FFF2-40B4-BE49-F238E27FC236}">
                <a16:creationId xmlns:a16="http://schemas.microsoft.com/office/drawing/2014/main" id="{AF9A95CB-0DD7-4E00-AA5C-A514E958037A}"/>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7"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DB4EF7E-B685-48EF-BDC4-D6BB7E93025C}"/>
              </a:ext>
            </a:extLst>
          </p:cNvPr>
          <p:cNvSpPr txBox="1"/>
          <p:nvPr/>
        </p:nvSpPr>
        <p:spPr>
          <a:xfrm rot="5400000">
            <a:off x="2520891" y="1269942"/>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pic>
        <p:nvPicPr>
          <p:cNvPr id="30" name="Picture 29">
            <a:extLst>
              <a:ext uri="{FF2B5EF4-FFF2-40B4-BE49-F238E27FC236}">
                <a16:creationId xmlns:a16="http://schemas.microsoft.com/office/drawing/2014/main" id="{5A00ECAD-2A4C-4CE3-B664-A680BF1B93DB}"/>
              </a:ext>
            </a:extLst>
          </p:cNvPr>
          <p:cNvPicPr>
            <a:picLocks noChangeAspect="1"/>
          </p:cNvPicPr>
          <p:nvPr/>
        </p:nvPicPr>
        <p:blipFill>
          <a:blip r:embed="rId4"/>
          <a:stretch>
            <a:fillRect/>
          </a:stretch>
        </p:blipFill>
        <p:spPr>
          <a:xfrm>
            <a:off x="1887496" y="2341396"/>
            <a:ext cx="1963966" cy="3542542"/>
          </a:xfrm>
          <a:prstGeom prst="rect">
            <a:avLst/>
          </a:prstGeom>
        </p:spPr>
      </p:pic>
      <p:grpSp>
        <p:nvGrpSpPr>
          <p:cNvPr id="11" name="Group 10">
            <a:extLst>
              <a:ext uri="{FF2B5EF4-FFF2-40B4-BE49-F238E27FC236}">
                <a16:creationId xmlns:a16="http://schemas.microsoft.com/office/drawing/2014/main" id="{81EC78D1-7DC3-4168-A15A-2279A447F206}"/>
              </a:ext>
            </a:extLst>
          </p:cNvPr>
          <p:cNvGrpSpPr/>
          <p:nvPr/>
        </p:nvGrpSpPr>
        <p:grpSpPr>
          <a:xfrm>
            <a:off x="2227790" y="1527938"/>
            <a:ext cx="2638336" cy="1312766"/>
            <a:chOff x="6914817" y="2683797"/>
            <a:chExt cx="2232581" cy="1070478"/>
          </a:xfrm>
        </p:grpSpPr>
        <p:grpSp>
          <p:nvGrpSpPr>
            <p:cNvPr id="13" name="Group 12">
              <a:extLst>
                <a:ext uri="{FF2B5EF4-FFF2-40B4-BE49-F238E27FC236}">
                  <a16:creationId xmlns:a16="http://schemas.microsoft.com/office/drawing/2014/main" id="{2303D840-D5E0-4F55-9B5B-DA4CC0CE57BE}"/>
                </a:ext>
              </a:extLst>
            </p:cNvPr>
            <p:cNvGrpSpPr/>
            <p:nvPr/>
          </p:nvGrpSpPr>
          <p:grpSpPr>
            <a:xfrm>
              <a:off x="6914817" y="2683797"/>
              <a:ext cx="953434" cy="1070478"/>
              <a:chOff x="6914817" y="2683797"/>
              <a:chExt cx="953434" cy="1070478"/>
            </a:xfrm>
          </p:grpSpPr>
          <p:pic>
            <p:nvPicPr>
              <p:cNvPr id="18" name="Picture 17">
                <a:extLst>
                  <a:ext uri="{FF2B5EF4-FFF2-40B4-BE49-F238E27FC236}">
                    <a16:creationId xmlns:a16="http://schemas.microsoft.com/office/drawing/2014/main" id="{8539735B-B074-4713-826D-24A9D9FDD3EB}"/>
                  </a:ext>
                </a:extLst>
              </p:cNvPr>
              <p:cNvPicPr/>
              <p:nvPr/>
            </p:nvPicPr>
            <p:blipFill>
              <a:blip r:embed="rId8"/>
              <a:stretch>
                <a:fillRect/>
              </a:stretch>
            </p:blipFill>
            <p:spPr>
              <a:xfrm>
                <a:off x="6914817" y="3136060"/>
                <a:ext cx="352776" cy="618215"/>
              </a:xfrm>
              <a:prstGeom prst="rect">
                <a:avLst/>
              </a:prstGeom>
            </p:spPr>
          </p:pic>
          <p:sp>
            <p:nvSpPr>
              <p:cNvPr id="19" name="Arc 18">
                <a:extLst>
                  <a:ext uri="{FF2B5EF4-FFF2-40B4-BE49-F238E27FC236}">
                    <a16:creationId xmlns:a16="http://schemas.microsoft.com/office/drawing/2014/main" id="{B136E995-77BB-4DC6-872A-13BCF2C2371E}"/>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761BD3FF-6BA7-49EE-BC60-F808B2A0D6C1}"/>
                </a:ext>
              </a:extLst>
            </p:cNvPr>
            <p:cNvGrpSpPr/>
            <p:nvPr/>
          </p:nvGrpSpPr>
          <p:grpSpPr>
            <a:xfrm>
              <a:off x="8200587" y="2692855"/>
              <a:ext cx="946811" cy="1059782"/>
              <a:chOff x="8696955" y="2712617"/>
              <a:chExt cx="946811" cy="1059782"/>
            </a:xfrm>
          </p:grpSpPr>
          <p:pic>
            <p:nvPicPr>
              <p:cNvPr id="16" name="Picture 15">
                <a:extLst>
                  <a:ext uri="{FF2B5EF4-FFF2-40B4-BE49-F238E27FC236}">
                    <a16:creationId xmlns:a16="http://schemas.microsoft.com/office/drawing/2014/main" id="{9A392A7C-D261-48C5-9BF7-DA39B86009A5}"/>
                  </a:ext>
                </a:extLst>
              </p:cNvPr>
              <p:cNvPicPr/>
              <p:nvPr/>
            </p:nvPicPr>
            <p:blipFill>
              <a:blip r:embed="rId8"/>
              <a:stretch>
                <a:fillRect/>
              </a:stretch>
            </p:blipFill>
            <p:spPr>
              <a:xfrm>
                <a:off x="9290990" y="3154184"/>
                <a:ext cx="352776" cy="618215"/>
              </a:xfrm>
              <a:prstGeom prst="rect">
                <a:avLst/>
              </a:prstGeom>
            </p:spPr>
          </p:pic>
          <p:sp>
            <p:nvSpPr>
              <p:cNvPr id="17" name="Arc 16">
                <a:extLst>
                  <a:ext uri="{FF2B5EF4-FFF2-40B4-BE49-F238E27FC236}">
                    <a16:creationId xmlns:a16="http://schemas.microsoft.com/office/drawing/2014/main" id="{36FFF4D1-7EF9-495E-93BD-3CA48C5B8B71}"/>
                  </a:ext>
                </a:extLst>
              </p:cNvPr>
              <p:cNvSpPr/>
              <p:nvPr/>
            </p:nvSpPr>
            <p:spPr>
              <a:xfrm rot="5400000" flipH="1">
                <a:off x="8553705" y="2855867"/>
                <a:ext cx="1055235" cy="768735"/>
              </a:xfrm>
              <a:prstGeom prst="arc">
                <a:avLst>
                  <a:gd name="adj1" fmla="val 16078919"/>
                  <a:gd name="adj2" fmla="val 167641"/>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20" name="Straight Connector 19">
            <a:extLst>
              <a:ext uri="{FF2B5EF4-FFF2-40B4-BE49-F238E27FC236}">
                <a16:creationId xmlns:a16="http://schemas.microsoft.com/office/drawing/2014/main" id="{C70E5EC5-2304-4D87-93BF-929769E71A64}"/>
              </a:ext>
            </a:extLst>
          </p:cNvPr>
          <p:cNvCxnSpPr>
            <a:cxnSpLocks/>
          </p:cNvCxnSpPr>
          <p:nvPr/>
        </p:nvCxnSpPr>
        <p:spPr>
          <a:xfrm>
            <a:off x="3014659" y="1526135"/>
            <a:ext cx="1112174" cy="12636"/>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ln>
          <a:effectLst>
            <a:softEdge rad="0"/>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7F9F238-7EFB-4AAC-AA94-F134C7EB6663}"/>
              </a:ext>
            </a:extLst>
          </p:cNvPr>
          <p:cNvSpPr txBox="1"/>
          <p:nvPr/>
        </p:nvSpPr>
        <p:spPr>
          <a:xfrm rot="5400000">
            <a:off x="3708049" y="1273862"/>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31" name="Speech Bubble: Rectangle with Corners Rounded 30">
            <a:extLst>
              <a:ext uri="{FF2B5EF4-FFF2-40B4-BE49-F238E27FC236}">
                <a16:creationId xmlns:a16="http://schemas.microsoft.com/office/drawing/2014/main" id="{62563D0E-D5B1-4A02-8A70-34CA9D292A9C}"/>
              </a:ext>
            </a:extLst>
          </p:cNvPr>
          <p:cNvSpPr/>
          <p:nvPr/>
        </p:nvSpPr>
        <p:spPr>
          <a:xfrm>
            <a:off x="6201079" y="1884935"/>
            <a:ext cx="2994028" cy="337751"/>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A</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B loss @ 1310 nm.</a:t>
            </a:r>
          </a:p>
        </p:txBody>
      </p:sp>
      <p:sp>
        <p:nvSpPr>
          <p:cNvPr id="9" name="Rectangle 8">
            <a:extLst>
              <a:ext uri="{FF2B5EF4-FFF2-40B4-BE49-F238E27FC236}">
                <a16:creationId xmlns:a16="http://schemas.microsoft.com/office/drawing/2014/main" id="{410A52EE-1A26-493C-8CDD-14FBC5405EAD}"/>
              </a:ext>
            </a:extLst>
          </p:cNvPr>
          <p:cNvSpPr/>
          <p:nvPr/>
        </p:nvSpPr>
        <p:spPr>
          <a:xfrm>
            <a:off x="5647295" y="4343146"/>
            <a:ext cx="68623" cy="788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Speech Bubble: Rectangle with Corners Rounded 14">
            <a:extLst>
              <a:ext uri="{FF2B5EF4-FFF2-40B4-BE49-F238E27FC236}">
                <a16:creationId xmlns:a16="http://schemas.microsoft.com/office/drawing/2014/main" id="{A32AC594-99D6-4233-8ECF-C5F368374CBF}"/>
              </a:ext>
            </a:extLst>
          </p:cNvPr>
          <p:cNvSpPr/>
          <p:nvPr/>
        </p:nvSpPr>
        <p:spPr>
          <a:xfrm>
            <a:off x="6201079" y="2270716"/>
            <a:ext cx="2994028" cy="337751"/>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t>
            </a:r>
            <a:r>
              <a:rPr lang="en-US" sz="800" dirty="0">
                <a:solidFill>
                  <a:schemeClr val="accent2"/>
                </a:solidFill>
                <a:effectLst>
                  <a:outerShdw blurRad="38100" dist="38100" dir="2700000" algn="tl">
                    <a:srgbClr val="000000">
                      <a:alpha val="43137"/>
                    </a:srgbClr>
                  </a:outerShdw>
                </a:effectLst>
              </a:rPr>
              <a:t>B stored reference power @ 1310 nm.</a:t>
            </a:r>
          </a:p>
        </p:txBody>
      </p:sp>
      <p:sp>
        <p:nvSpPr>
          <p:cNvPr id="23" name="Freeform: Shape 22">
            <a:extLst>
              <a:ext uri="{FF2B5EF4-FFF2-40B4-BE49-F238E27FC236}">
                <a16:creationId xmlns:a16="http://schemas.microsoft.com/office/drawing/2014/main" id="{D81125D2-D08B-40D2-B527-DBD080D17D80}"/>
              </a:ext>
            </a:extLst>
          </p:cNvPr>
          <p:cNvSpPr/>
          <p:nvPr/>
        </p:nvSpPr>
        <p:spPr>
          <a:xfrm>
            <a:off x="5608674" y="2453794"/>
            <a:ext cx="639408" cy="169290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3" name="Speech Bubble: Rectangle with Corners Rounded 32">
            <a:extLst>
              <a:ext uri="{FF2B5EF4-FFF2-40B4-BE49-F238E27FC236}">
                <a16:creationId xmlns:a16="http://schemas.microsoft.com/office/drawing/2014/main" id="{BBA15DE2-8BFB-4E1B-B837-3A7DE9BC5B87}"/>
              </a:ext>
            </a:extLst>
          </p:cNvPr>
          <p:cNvSpPr/>
          <p:nvPr/>
        </p:nvSpPr>
        <p:spPr>
          <a:xfrm>
            <a:off x="6201079" y="4448258"/>
            <a:ext cx="2994028"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 B</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A absolute power, loss, reference power @ 1310 nm.</a:t>
            </a:r>
          </a:p>
        </p:txBody>
      </p:sp>
      <p:sp>
        <p:nvSpPr>
          <p:cNvPr id="8" name="TextBox 7">
            <a:extLst>
              <a:ext uri="{FF2B5EF4-FFF2-40B4-BE49-F238E27FC236}">
                <a16:creationId xmlns:a16="http://schemas.microsoft.com/office/drawing/2014/main" id="{0A8C470B-5D71-4308-A5B0-960FCED960F3}"/>
              </a:ext>
            </a:extLst>
          </p:cNvPr>
          <p:cNvSpPr txBox="1"/>
          <p:nvPr/>
        </p:nvSpPr>
        <p:spPr>
          <a:xfrm>
            <a:off x="5417410" y="3871317"/>
            <a:ext cx="298509" cy="138499"/>
          </a:xfrm>
          <a:prstGeom prst="rect">
            <a:avLst/>
          </a:prstGeom>
          <a:noFill/>
        </p:spPr>
        <p:txBody>
          <a:bodyPr wrap="square" rtlCol="0">
            <a:spAutoFit/>
          </a:bodyPr>
          <a:lstStyle/>
          <a:p>
            <a:r>
              <a:rPr lang="en-US" sz="300" b="1" dirty="0"/>
              <a:t>km</a:t>
            </a:r>
            <a:endParaRPr lang="en-AU" sz="300" b="1" dirty="0"/>
          </a:p>
        </p:txBody>
      </p:sp>
      <p:cxnSp>
        <p:nvCxnSpPr>
          <p:cNvPr id="42" name="Straight Connector 41">
            <a:extLst>
              <a:ext uri="{FF2B5EF4-FFF2-40B4-BE49-F238E27FC236}">
                <a16:creationId xmlns:a16="http://schemas.microsoft.com/office/drawing/2014/main" id="{ED6DDD59-40A0-43E0-A4AC-A8B0A8A1D1EB}"/>
              </a:ext>
            </a:extLst>
          </p:cNvPr>
          <p:cNvCxnSpPr>
            <a:cxnSpLocks/>
          </p:cNvCxnSpPr>
          <p:nvPr/>
        </p:nvCxnSpPr>
        <p:spPr>
          <a:xfrm>
            <a:off x="4713173" y="4370592"/>
            <a:ext cx="1004253" cy="1894"/>
          </a:xfrm>
          <a:prstGeom prst="line">
            <a:avLst/>
          </a:prstGeom>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0" name="Rectangle 9">
            <a:extLst>
              <a:ext uri="{FF2B5EF4-FFF2-40B4-BE49-F238E27FC236}">
                <a16:creationId xmlns:a16="http://schemas.microsoft.com/office/drawing/2014/main" id="{E8BD9D47-C628-41FB-B93E-4DA2E4DB7AB9}"/>
              </a:ext>
            </a:extLst>
          </p:cNvPr>
          <p:cNvSpPr/>
          <p:nvPr/>
        </p:nvSpPr>
        <p:spPr>
          <a:xfrm>
            <a:off x="3393449" y="4281556"/>
            <a:ext cx="123473" cy="1056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CFECF80A-6220-40FC-9F7B-BF920F134BA7}"/>
              </a:ext>
            </a:extLst>
          </p:cNvPr>
          <p:cNvSpPr/>
          <p:nvPr/>
        </p:nvSpPr>
        <p:spPr>
          <a:xfrm>
            <a:off x="5640907" y="4259764"/>
            <a:ext cx="123473" cy="1056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4AD83BBE-52EF-436A-BE6F-7362A126D37B}"/>
              </a:ext>
            </a:extLst>
          </p:cNvPr>
          <p:cNvSpPr/>
          <p:nvPr/>
        </p:nvSpPr>
        <p:spPr>
          <a:xfrm flipV="1">
            <a:off x="5722306" y="4372486"/>
            <a:ext cx="552562" cy="21511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6" name="Picture 45">
            <a:extLst>
              <a:ext uri="{FF2B5EF4-FFF2-40B4-BE49-F238E27FC236}">
                <a16:creationId xmlns:a16="http://schemas.microsoft.com/office/drawing/2014/main" id="{500A8FF3-4C37-4BCF-B2D9-170859C67ABD}"/>
              </a:ext>
            </a:extLst>
          </p:cNvPr>
          <p:cNvPicPr>
            <a:picLocks noChangeAspect="1"/>
          </p:cNvPicPr>
          <p:nvPr/>
        </p:nvPicPr>
        <p:blipFill rotWithShape="1">
          <a:blip r:embed="rId9"/>
          <a:srcRect l="31079" t="36217" r="29995" b="9988"/>
          <a:stretch/>
        </p:blipFill>
        <p:spPr>
          <a:xfrm>
            <a:off x="2641942" y="2509431"/>
            <a:ext cx="372717" cy="321926"/>
          </a:xfrm>
          <a:prstGeom prst="rect">
            <a:avLst/>
          </a:prstGeom>
        </p:spPr>
      </p:pic>
      <p:pic>
        <p:nvPicPr>
          <p:cNvPr id="47" name="Picture 46">
            <a:extLst>
              <a:ext uri="{FF2B5EF4-FFF2-40B4-BE49-F238E27FC236}">
                <a16:creationId xmlns:a16="http://schemas.microsoft.com/office/drawing/2014/main" id="{E80C93D4-C3CA-4F2E-B3C5-3CCB22F15C4F}"/>
              </a:ext>
            </a:extLst>
          </p:cNvPr>
          <p:cNvPicPr>
            <a:picLocks noChangeAspect="1"/>
          </p:cNvPicPr>
          <p:nvPr/>
        </p:nvPicPr>
        <p:blipFill rotWithShape="1">
          <a:blip r:embed="rId9"/>
          <a:srcRect l="31079" t="36217" r="29995" b="9988"/>
          <a:stretch/>
        </p:blipFill>
        <p:spPr>
          <a:xfrm>
            <a:off x="4875510" y="2505632"/>
            <a:ext cx="375874" cy="324653"/>
          </a:xfrm>
          <a:prstGeom prst="rect">
            <a:avLst/>
          </a:prstGeom>
        </p:spPr>
      </p:pic>
    </p:spTree>
    <p:extLst>
      <p:ext uri="{BB962C8B-B14F-4D97-AF65-F5344CB8AC3E}">
        <p14:creationId xmlns:p14="http://schemas.microsoft.com/office/powerpoint/2010/main" val="4998185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AB1B911-50A6-4CE4-946B-D77F9455825B}"/>
              </a:ext>
            </a:extLst>
          </p:cNvPr>
          <p:cNvGrpSpPr/>
          <p:nvPr/>
        </p:nvGrpSpPr>
        <p:grpSpPr>
          <a:xfrm>
            <a:off x="4109985" y="2337048"/>
            <a:ext cx="1963966" cy="3542542"/>
            <a:chOff x="4109985" y="2337048"/>
            <a:chExt cx="1963966" cy="3542542"/>
          </a:xfrm>
        </p:grpSpPr>
        <p:pic>
          <p:nvPicPr>
            <p:cNvPr id="12" name="Picture 11">
              <a:extLst>
                <a:ext uri="{FF2B5EF4-FFF2-40B4-BE49-F238E27FC236}">
                  <a16:creationId xmlns:a16="http://schemas.microsoft.com/office/drawing/2014/main" id="{D93B7492-F194-43F5-911A-AE585D2A880E}"/>
                </a:ext>
              </a:extLst>
            </p:cNvPr>
            <p:cNvPicPr>
              <a:picLocks noChangeAspect="1"/>
            </p:cNvPicPr>
            <p:nvPr/>
          </p:nvPicPr>
          <p:blipFill>
            <a:blip r:embed="rId2"/>
            <a:stretch>
              <a:fillRect/>
            </a:stretch>
          </p:blipFill>
          <p:spPr>
            <a:xfrm>
              <a:off x="4403453" y="3585876"/>
              <a:ext cx="1406521" cy="1175032"/>
            </a:xfrm>
            <a:prstGeom prst="rect">
              <a:avLst/>
            </a:prstGeom>
          </p:spPr>
        </p:pic>
        <p:pic>
          <p:nvPicPr>
            <p:cNvPr id="32" name="Picture 31">
              <a:extLst>
                <a:ext uri="{FF2B5EF4-FFF2-40B4-BE49-F238E27FC236}">
                  <a16:creationId xmlns:a16="http://schemas.microsoft.com/office/drawing/2014/main" id="{53108B78-FE41-4F31-93FB-5A3F48F70F8A}"/>
                </a:ext>
              </a:extLst>
            </p:cNvPr>
            <p:cNvPicPr>
              <a:picLocks noChangeAspect="1"/>
            </p:cNvPicPr>
            <p:nvPr/>
          </p:nvPicPr>
          <p:blipFill>
            <a:blip r:embed="rId3"/>
            <a:stretch>
              <a:fillRect/>
            </a:stretch>
          </p:blipFill>
          <p:spPr>
            <a:xfrm>
              <a:off x="4109985" y="2337048"/>
              <a:ext cx="1963966" cy="3542542"/>
            </a:xfrm>
            <a:prstGeom prst="rect">
              <a:avLst/>
            </a:prstGeom>
          </p:spPr>
        </p:pic>
      </p:grpSp>
      <p:pic>
        <p:nvPicPr>
          <p:cNvPr id="30" name="Picture 29">
            <a:extLst>
              <a:ext uri="{FF2B5EF4-FFF2-40B4-BE49-F238E27FC236}">
                <a16:creationId xmlns:a16="http://schemas.microsoft.com/office/drawing/2014/main" id="{5A00ECAD-2A4C-4CE3-B664-A680BF1B93DB}"/>
              </a:ext>
            </a:extLst>
          </p:cNvPr>
          <p:cNvPicPr>
            <a:picLocks noChangeAspect="1"/>
          </p:cNvPicPr>
          <p:nvPr/>
        </p:nvPicPr>
        <p:blipFill>
          <a:blip r:embed="rId3"/>
          <a:stretch>
            <a:fillRect/>
          </a:stretch>
        </p:blipFill>
        <p:spPr>
          <a:xfrm>
            <a:off x="1887496" y="2341396"/>
            <a:ext cx="1963966" cy="3542542"/>
          </a:xfrm>
          <a:prstGeom prst="rect">
            <a:avLst/>
          </a:prstGeom>
        </p:spPr>
      </p:pic>
      <p:grpSp>
        <p:nvGrpSpPr>
          <p:cNvPr id="11" name="Group 10">
            <a:extLst>
              <a:ext uri="{FF2B5EF4-FFF2-40B4-BE49-F238E27FC236}">
                <a16:creationId xmlns:a16="http://schemas.microsoft.com/office/drawing/2014/main" id="{81EC78D1-7DC3-4168-A15A-2279A447F206}"/>
              </a:ext>
            </a:extLst>
          </p:cNvPr>
          <p:cNvGrpSpPr/>
          <p:nvPr/>
        </p:nvGrpSpPr>
        <p:grpSpPr>
          <a:xfrm>
            <a:off x="2227790" y="1524942"/>
            <a:ext cx="2638336" cy="1315762"/>
            <a:chOff x="6914817" y="2681354"/>
            <a:chExt cx="2232581" cy="1072921"/>
          </a:xfrm>
        </p:grpSpPr>
        <p:grpSp>
          <p:nvGrpSpPr>
            <p:cNvPr id="13" name="Group 12">
              <a:extLst>
                <a:ext uri="{FF2B5EF4-FFF2-40B4-BE49-F238E27FC236}">
                  <a16:creationId xmlns:a16="http://schemas.microsoft.com/office/drawing/2014/main" id="{2303D840-D5E0-4F55-9B5B-DA4CC0CE57BE}"/>
                </a:ext>
              </a:extLst>
            </p:cNvPr>
            <p:cNvGrpSpPr/>
            <p:nvPr/>
          </p:nvGrpSpPr>
          <p:grpSpPr>
            <a:xfrm>
              <a:off x="6914817" y="2683797"/>
              <a:ext cx="953434" cy="1070478"/>
              <a:chOff x="6914817" y="2683797"/>
              <a:chExt cx="953434" cy="1070478"/>
            </a:xfrm>
          </p:grpSpPr>
          <p:pic>
            <p:nvPicPr>
              <p:cNvPr id="18" name="Picture 17">
                <a:extLst>
                  <a:ext uri="{FF2B5EF4-FFF2-40B4-BE49-F238E27FC236}">
                    <a16:creationId xmlns:a16="http://schemas.microsoft.com/office/drawing/2014/main" id="{8539735B-B074-4713-826D-24A9D9FDD3EB}"/>
                  </a:ext>
                </a:extLst>
              </p:cNvPr>
              <p:cNvPicPr/>
              <p:nvPr/>
            </p:nvPicPr>
            <p:blipFill>
              <a:blip r:embed="rId4"/>
              <a:stretch>
                <a:fillRect/>
              </a:stretch>
            </p:blipFill>
            <p:spPr>
              <a:xfrm>
                <a:off x="6914817" y="3136060"/>
                <a:ext cx="352776" cy="618215"/>
              </a:xfrm>
              <a:prstGeom prst="rect">
                <a:avLst/>
              </a:prstGeom>
            </p:spPr>
          </p:pic>
          <p:sp>
            <p:nvSpPr>
              <p:cNvPr id="19" name="Arc 18">
                <a:extLst>
                  <a:ext uri="{FF2B5EF4-FFF2-40B4-BE49-F238E27FC236}">
                    <a16:creationId xmlns:a16="http://schemas.microsoft.com/office/drawing/2014/main" id="{B136E995-77BB-4DC6-872A-13BCF2C2371E}"/>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761BD3FF-6BA7-49EE-BC60-F808B2A0D6C1}"/>
                </a:ext>
              </a:extLst>
            </p:cNvPr>
            <p:cNvGrpSpPr/>
            <p:nvPr/>
          </p:nvGrpSpPr>
          <p:grpSpPr>
            <a:xfrm>
              <a:off x="8200586" y="2681354"/>
              <a:ext cx="946812" cy="1071283"/>
              <a:chOff x="8696954" y="2701116"/>
              <a:chExt cx="946812" cy="1071283"/>
            </a:xfrm>
          </p:grpSpPr>
          <p:pic>
            <p:nvPicPr>
              <p:cNvPr id="16" name="Picture 15">
                <a:extLst>
                  <a:ext uri="{FF2B5EF4-FFF2-40B4-BE49-F238E27FC236}">
                    <a16:creationId xmlns:a16="http://schemas.microsoft.com/office/drawing/2014/main" id="{9A392A7C-D261-48C5-9BF7-DA39B86009A5}"/>
                  </a:ext>
                </a:extLst>
              </p:cNvPr>
              <p:cNvPicPr/>
              <p:nvPr/>
            </p:nvPicPr>
            <p:blipFill>
              <a:blip r:embed="rId4"/>
              <a:stretch>
                <a:fillRect/>
              </a:stretch>
            </p:blipFill>
            <p:spPr>
              <a:xfrm>
                <a:off x="9290990" y="3154184"/>
                <a:ext cx="352776" cy="618215"/>
              </a:xfrm>
              <a:prstGeom prst="rect">
                <a:avLst/>
              </a:prstGeom>
            </p:spPr>
          </p:pic>
          <p:sp>
            <p:nvSpPr>
              <p:cNvPr id="17" name="Arc 16">
                <a:extLst>
                  <a:ext uri="{FF2B5EF4-FFF2-40B4-BE49-F238E27FC236}">
                    <a16:creationId xmlns:a16="http://schemas.microsoft.com/office/drawing/2014/main" id="{36FFF4D1-7EF9-495E-93BD-3CA48C5B8B71}"/>
                  </a:ext>
                </a:extLst>
              </p:cNvPr>
              <p:cNvSpPr/>
              <p:nvPr/>
            </p:nvSpPr>
            <p:spPr>
              <a:xfrm rot="5400000" flipH="1">
                <a:off x="8547954" y="2850116"/>
                <a:ext cx="1066736" cy="768735"/>
              </a:xfrm>
              <a:prstGeom prst="arc">
                <a:avLst>
                  <a:gd name="adj1" fmla="val 16078919"/>
                  <a:gd name="adj2" fmla="val 167641"/>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20" name="Straight Connector 19">
            <a:extLst>
              <a:ext uri="{FF2B5EF4-FFF2-40B4-BE49-F238E27FC236}">
                <a16:creationId xmlns:a16="http://schemas.microsoft.com/office/drawing/2014/main" id="{C70E5EC5-2304-4D87-93BF-929769E71A64}"/>
              </a:ext>
            </a:extLst>
          </p:cNvPr>
          <p:cNvCxnSpPr>
            <a:cxnSpLocks/>
          </p:cNvCxnSpPr>
          <p:nvPr/>
        </p:nvCxnSpPr>
        <p:spPr>
          <a:xfrm flipV="1">
            <a:off x="2971448" y="1524942"/>
            <a:ext cx="1138537" cy="8496"/>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ln>
          <a:effectLst>
            <a:softEdge rad="0"/>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7F9F238-7EFB-4AAC-AA94-F134C7EB6663}"/>
              </a:ext>
            </a:extLst>
          </p:cNvPr>
          <p:cNvSpPr txBox="1"/>
          <p:nvPr/>
        </p:nvSpPr>
        <p:spPr>
          <a:xfrm rot="5400000">
            <a:off x="3708049" y="1273862"/>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pic>
        <p:nvPicPr>
          <p:cNvPr id="49" name="Picture 48">
            <a:extLst>
              <a:ext uri="{FF2B5EF4-FFF2-40B4-BE49-F238E27FC236}">
                <a16:creationId xmlns:a16="http://schemas.microsoft.com/office/drawing/2014/main" id="{0329D553-E77C-4E04-B790-CAC8F2C6195A}"/>
              </a:ext>
            </a:extLst>
          </p:cNvPr>
          <p:cNvPicPr>
            <a:picLocks noChangeAspect="1"/>
          </p:cNvPicPr>
          <p:nvPr/>
        </p:nvPicPr>
        <p:blipFill>
          <a:blip r:embed="rId5"/>
          <a:stretch>
            <a:fillRect/>
          </a:stretch>
        </p:blipFill>
        <p:spPr>
          <a:xfrm>
            <a:off x="2193364" y="3685396"/>
            <a:ext cx="1367582" cy="1081088"/>
          </a:xfrm>
          <a:prstGeom prst="rect">
            <a:avLst/>
          </a:prstGeom>
        </p:spPr>
      </p:pic>
      <p:sp>
        <p:nvSpPr>
          <p:cNvPr id="62" name="Freeform: Shape 61">
            <a:extLst>
              <a:ext uri="{FF2B5EF4-FFF2-40B4-BE49-F238E27FC236}">
                <a16:creationId xmlns:a16="http://schemas.microsoft.com/office/drawing/2014/main" id="{AA36C230-ED92-4BC4-8A12-B90771AA5829}"/>
              </a:ext>
            </a:extLst>
          </p:cNvPr>
          <p:cNvSpPr/>
          <p:nvPr/>
        </p:nvSpPr>
        <p:spPr>
          <a:xfrm>
            <a:off x="4655686" y="2145851"/>
            <a:ext cx="1154290" cy="194533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itle 2">
            <a:extLst>
              <a:ext uri="{FF2B5EF4-FFF2-40B4-BE49-F238E27FC236}">
                <a16:creationId xmlns:a16="http://schemas.microsoft.com/office/drawing/2014/main" id="{D700FA0B-B036-4DAD-8761-E23C3A5312B2}"/>
              </a:ext>
            </a:extLst>
          </p:cNvPr>
          <p:cNvSpPr>
            <a:spLocks noGrp="1"/>
          </p:cNvSpPr>
          <p:nvPr>
            <p:ph type="title"/>
          </p:nvPr>
        </p:nvSpPr>
        <p:spPr>
          <a:xfrm>
            <a:off x="609600" y="274638"/>
            <a:ext cx="10972800" cy="1143000"/>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2-way Autotest operation (continue) </a:t>
            </a:r>
            <a:endParaRPr lang="en-AU" dirty="0"/>
          </a:p>
        </p:txBody>
      </p:sp>
      <p:pic>
        <p:nvPicPr>
          <p:cNvPr id="41" name="Picture 40">
            <a:extLst>
              <a:ext uri="{FF2B5EF4-FFF2-40B4-BE49-F238E27FC236}">
                <a16:creationId xmlns:a16="http://schemas.microsoft.com/office/drawing/2014/main" id="{76AF88FA-304A-4D56-8ACA-D371CFF59187}"/>
              </a:ext>
            </a:extLst>
          </p:cNvPr>
          <p:cNvPicPr>
            <a:picLocks noChangeAspect="1"/>
          </p:cNvPicPr>
          <p:nvPr/>
        </p:nvPicPr>
        <p:blipFill>
          <a:blip r:embed="rId6"/>
          <a:stretch>
            <a:fillRect/>
          </a:stretch>
        </p:blipFill>
        <p:spPr>
          <a:xfrm>
            <a:off x="9089920" y="4387929"/>
            <a:ext cx="263914" cy="392175"/>
          </a:xfrm>
          <a:prstGeom prst="rect">
            <a:avLst/>
          </a:prstGeom>
          <a:effectLst>
            <a:outerShdw blurRad="50800" dist="38100" dir="2700000" algn="tl" rotWithShape="0">
              <a:prstClr val="black">
                <a:alpha val="40000"/>
              </a:prstClr>
            </a:outerShdw>
          </a:effectLst>
        </p:spPr>
      </p:pic>
      <p:sp>
        <p:nvSpPr>
          <p:cNvPr id="43" name="TextBox 42">
            <a:extLst>
              <a:ext uri="{FF2B5EF4-FFF2-40B4-BE49-F238E27FC236}">
                <a16:creationId xmlns:a16="http://schemas.microsoft.com/office/drawing/2014/main" id="{CE1E1D3A-6AFC-4A63-9501-EE641D2D9750}"/>
              </a:ext>
            </a:extLst>
          </p:cNvPr>
          <p:cNvSpPr txBox="1"/>
          <p:nvPr/>
        </p:nvSpPr>
        <p:spPr>
          <a:xfrm>
            <a:off x="9729782" y="4136851"/>
            <a:ext cx="1852618" cy="833113"/>
          </a:xfrm>
          <a:prstGeom prst="rect">
            <a:avLst/>
          </a:prstGeom>
          <a:noFill/>
        </p:spPr>
        <p:txBody>
          <a:bodyPr wrap="square" rtlCol="0">
            <a:spAutoFit/>
          </a:bodyPr>
          <a:lstStyle/>
          <a:p>
            <a:pPr algn="just">
              <a:lnSpc>
                <a:spcPct val="150000"/>
              </a:lnSpc>
            </a:pPr>
            <a:r>
              <a:rPr lang="en-US" sz="1000" b="1" dirty="0">
                <a:effectLst>
                  <a:outerShdw blurRad="38100" dist="38100" dir="2700000" algn="tl">
                    <a:srgbClr val="000000">
                      <a:alpha val="43137"/>
                    </a:srgbClr>
                  </a:outerShdw>
                </a:effectLst>
              </a:rPr>
              <a:t>Continue next pages,</a:t>
            </a:r>
          </a:p>
          <a:p>
            <a:pPr marL="171450" indent="-171450" algn="just">
              <a:buFont typeface="Arial" panose="020B0604020202020204" pitchFamily="34" charset="0"/>
              <a:buChar char="•"/>
            </a:pPr>
            <a:r>
              <a:rPr lang="en-US" sz="1000" dirty="0">
                <a:effectLst>
                  <a:outerShdw blurRad="38100" dist="38100" dir="2700000" algn="tl">
                    <a:srgbClr val="000000">
                      <a:alpha val="43137"/>
                    </a:srgbClr>
                  </a:outerShdw>
                </a:effectLst>
              </a:rPr>
              <a:t>to display ORL (optional) measurements &amp; test result</a:t>
            </a:r>
          </a:p>
          <a:p>
            <a:pPr marL="171450" indent="-171450" algn="just">
              <a:lnSpc>
                <a:spcPct val="150000"/>
              </a:lnSpc>
              <a:buFont typeface="Arial" panose="020B0604020202020204" pitchFamily="34" charset="0"/>
              <a:buChar char="•"/>
            </a:pPr>
            <a:r>
              <a:rPr lang="en-US" sz="1000" dirty="0">
                <a:effectLst>
                  <a:outerShdw blurRad="38100" dist="38100" dir="2700000" algn="tl">
                    <a:srgbClr val="000000">
                      <a:alpha val="43137"/>
                    </a:srgbClr>
                  </a:outerShdw>
                </a:effectLst>
              </a:rPr>
              <a:t>To stop 2-way Autotest</a:t>
            </a:r>
          </a:p>
        </p:txBody>
      </p:sp>
      <p:sp>
        <p:nvSpPr>
          <p:cNvPr id="45" name="Speech Bubble: Rectangle with Corners Rounded 44">
            <a:extLst>
              <a:ext uri="{FF2B5EF4-FFF2-40B4-BE49-F238E27FC236}">
                <a16:creationId xmlns:a16="http://schemas.microsoft.com/office/drawing/2014/main" id="{17FA35F0-8B07-4B7F-819E-BEEEAF654BAC}"/>
              </a:ext>
            </a:extLst>
          </p:cNvPr>
          <p:cNvSpPr/>
          <p:nvPr/>
        </p:nvSpPr>
        <p:spPr>
          <a:xfrm>
            <a:off x="1632682" y="1550737"/>
            <a:ext cx="750827" cy="251728"/>
          </a:xfrm>
          <a:prstGeom prst="wedgeRoundRectCallout">
            <a:avLst>
              <a:gd name="adj1" fmla="val 56941"/>
              <a:gd name="adj2" fmla="val 9707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44" name="TextBox 43">
            <a:extLst>
              <a:ext uri="{FF2B5EF4-FFF2-40B4-BE49-F238E27FC236}">
                <a16:creationId xmlns:a16="http://schemas.microsoft.com/office/drawing/2014/main" id="{3C5031ED-F897-4041-A241-BCF548010D57}"/>
              </a:ext>
            </a:extLst>
          </p:cNvPr>
          <p:cNvSpPr txBox="1"/>
          <p:nvPr/>
        </p:nvSpPr>
        <p:spPr>
          <a:xfrm>
            <a:off x="2454630" y="5829293"/>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Location-A</a:t>
            </a:r>
          </a:p>
        </p:txBody>
      </p:sp>
      <p:sp>
        <p:nvSpPr>
          <p:cNvPr id="48" name="TextBox 47">
            <a:extLst>
              <a:ext uri="{FF2B5EF4-FFF2-40B4-BE49-F238E27FC236}">
                <a16:creationId xmlns:a16="http://schemas.microsoft.com/office/drawing/2014/main" id="{8E6250C4-3447-4586-8937-1356A210AF36}"/>
              </a:ext>
            </a:extLst>
          </p:cNvPr>
          <p:cNvSpPr txBox="1"/>
          <p:nvPr/>
        </p:nvSpPr>
        <p:spPr>
          <a:xfrm>
            <a:off x="4754840" y="5828348"/>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Location-B</a:t>
            </a:r>
          </a:p>
        </p:txBody>
      </p:sp>
      <p:sp>
        <p:nvSpPr>
          <p:cNvPr id="84" name="Speech Bubble: Rectangle with Corners Rounded 83">
            <a:extLst>
              <a:ext uri="{FF2B5EF4-FFF2-40B4-BE49-F238E27FC236}">
                <a16:creationId xmlns:a16="http://schemas.microsoft.com/office/drawing/2014/main" id="{4564F937-BD7B-4D8F-BB67-B123E2EEAA9E}"/>
              </a:ext>
            </a:extLst>
          </p:cNvPr>
          <p:cNvSpPr/>
          <p:nvPr/>
        </p:nvSpPr>
        <p:spPr>
          <a:xfrm>
            <a:off x="5730618" y="1987411"/>
            <a:ext cx="1695302"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Nominal power of Sources</a:t>
            </a:r>
          </a:p>
        </p:txBody>
      </p:sp>
      <p:pic>
        <p:nvPicPr>
          <p:cNvPr id="90" name="Picture 89">
            <a:extLst>
              <a:ext uri="{FF2B5EF4-FFF2-40B4-BE49-F238E27FC236}">
                <a16:creationId xmlns:a16="http://schemas.microsoft.com/office/drawing/2014/main" id="{13B403B4-277D-42B6-8FF4-A73C13D7FDDD}"/>
              </a:ext>
            </a:extLst>
          </p:cNvPr>
          <p:cNvPicPr>
            <a:picLocks noChangeAspect="1"/>
          </p:cNvPicPr>
          <p:nvPr/>
        </p:nvPicPr>
        <p:blipFill>
          <a:blip r:embed="rId7"/>
          <a:stretch>
            <a:fillRect/>
          </a:stretch>
        </p:blipFill>
        <p:spPr>
          <a:xfrm rot="15812924">
            <a:off x="5025898" y="5325689"/>
            <a:ext cx="632175" cy="61200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FE01F79A-58D6-46FC-A14D-460E3432A1A9}"/>
              </a:ext>
            </a:extLst>
          </p:cNvPr>
          <p:cNvSpPr txBox="1"/>
          <p:nvPr/>
        </p:nvSpPr>
        <p:spPr>
          <a:xfrm>
            <a:off x="2293035" y="4359183"/>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5" name="TextBox 4">
            <a:extLst>
              <a:ext uri="{FF2B5EF4-FFF2-40B4-BE49-F238E27FC236}">
                <a16:creationId xmlns:a16="http://schemas.microsoft.com/office/drawing/2014/main" id="{FDB54372-8675-4E13-97B0-12E69D111208}"/>
              </a:ext>
            </a:extLst>
          </p:cNvPr>
          <p:cNvSpPr txBox="1"/>
          <p:nvPr/>
        </p:nvSpPr>
        <p:spPr>
          <a:xfrm>
            <a:off x="4614526" y="4359052"/>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Detail” display</a:t>
            </a:r>
          </a:p>
        </p:txBody>
      </p:sp>
      <p:sp>
        <p:nvSpPr>
          <p:cNvPr id="6" name="Rectangle 5">
            <a:extLst>
              <a:ext uri="{FF2B5EF4-FFF2-40B4-BE49-F238E27FC236}">
                <a16:creationId xmlns:a16="http://schemas.microsoft.com/office/drawing/2014/main" id="{D159B7AC-02FF-4171-97FD-79E732F1A03A}"/>
              </a:ext>
            </a:extLst>
          </p:cNvPr>
          <p:cNvSpPr/>
          <p:nvPr/>
        </p:nvSpPr>
        <p:spPr>
          <a:xfrm>
            <a:off x="2970123" y="4522800"/>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Slide Number Placeholder 6">
            <a:extLst>
              <a:ext uri="{FF2B5EF4-FFF2-40B4-BE49-F238E27FC236}">
                <a16:creationId xmlns:a16="http://schemas.microsoft.com/office/drawing/2014/main" id="{EF290DEE-6AFE-4820-9A64-E3553C69E894}"/>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18</a:t>
            </a:fld>
            <a:endParaRPr lang="en-US">
              <a:solidFill>
                <a:prstClr val="black">
                  <a:tint val="75000"/>
                </a:prstClr>
              </a:solidFill>
              <a:latin typeface="Arial"/>
            </a:endParaRPr>
          </a:p>
        </p:txBody>
      </p:sp>
      <p:sp>
        <p:nvSpPr>
          <p:cNvPr id="3" name="Rounded Rectangle 33">
            <a:hlinkClick r:id="rId8" action="ppaction://hlinksldjump"/>
            <a:extLst>
              <a:ext uri="{FF2B5EF4-FFF2-40B4-BE49-F238E27FC236}">
                <a16:creationId xmlns:a16="http://schemas.microsoft.com/office/drawing/2014/main" id="{EA8239A8-EB90-4617-ABF4-FDEDF138FDFE}"/>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B8595394-D97C-4E47-89B1-CFD0A8EC72B0}"/>
              </a:ext>
            </a:extLst>
          </p:cNvPr>
          <p:cNvSpPr/>
          <p:nvPr/>
        </p:nvSpPr>
        <p:spPr>
          <a:xfrm>
            <a:off x="5512265" y="5682154"/>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a:t>
            </a:r>
            <a:r>
              <a:rPr lang="en-AU" sz="500" b="1" dirty="0">
                <a:solidFill>
                  <a:schemeClr val="tx1"/>
                </a:solidFill>
                <a:effectLst>
                  <a:outerShdw blurRad="38100" dist="38100" dir="2700000" algn="tl">
                    <a:srgbClr val="000000">
                      <a:alpha val="43137"/>
                    </a:srgbClr>
                  </a:outerShdw>
                </a:effectLst>
              </a:rPr>
              <a:t>O</a:t>
            </a:r>
            <a:r>
              <a:rPr lang="en-AU" sz="600" b="1" dirty="0">
                <a:solidFill>
                  <a:schemeClr val="tx1"/>
                </a:solidFill>
                <a:effectLst>
                  <a:outerShdw blurRad="38100" dist="38100" dir="2700000" algn="tl">
                    <a:srgbClr val="000000">
                      <a:alpha val="43137"/>
                    </a:srgbClr>
                  </a:outerShdw>
                </a:effectLst>
              </a:rPr>
              <a:t>LD</a:t>
            </a:r>
          </a:p>
        </p:txBody>
      </p:sp>
      <p:sp>
        <p:nvSpPr>
          <p:cNvPr id="8" name="TextBox 7">
            <a:extLst>
              <a:ext uri="{FF2B5EF4-FFF2-40B4-BE49-F238E27FC236}">
                <a16:creationId xmlns:a16="http://schemas.microsoft.com/office/drawing/2014/main" id="{1671D387-05FF-4AAC-A7F5-3DB9CDDB4C5F}"/>
              </a:ext>
            </a:extLst>
          </p:cNvPr>
          <p:cNvSpPr txBox="1"/>
          <p:nvPr/>
        </p:nvSpPr>
        <p:spPr>
          <a:xfrm>
            <a:off x="6073951" y="5039357"/>
            <a:ext cx="2539572" cy="830997"/>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➅ </a:t>
            </a:r>
            <a:r>
              <a:rPr lang="en-US" sz="1200" b="1" dirty="0">
                <a:effectLst>
                  <a:outerShdw blurRad="38100" dist="38100" dir="2700000" algn="tl">
                    <a:srgbClr val="000000">
                      <a:alpha val="43137"/>
                    </a:srgbClr>
                  </a:outerShdw>
                </a:effectLst>
              </a:rPr>
              <a:t>Display Source’s nominal power:</a:t>
            </a:r>
          </a:p>
          <a:p>
            <a:pPr algn="just"/>
            <a:r>
              <a:rPr lang="en-US" sz="1200" dirty="0">
                <a:effectLst>
                  <a:outerShdw blurRad="38100" dist="38100" dir="2700000" algn="tl">
                    <a:srgbClr val="000000">
                      <a:alpha val="43137"/>
                    </a:srgbClr>
                  </a:outerShdw>
                </a:effectLst>
              </a:rPr>
              <a:t>Hold down Toggle Centre.</a:t>
            </a:r>
          </a:p>
          <a:p>
            <a:pPr algn="just"/>
            <a:r>
              <a:rPr lang="en-US" sz="1200" dirty="0">
                <a:effectLst>
                  <a:outerShdw blurRad="38100" dist="38100" dir="2700000" algn="tl">
                    <a:srgbClr val="000000">
                      <a:alpha val="43137"/>
                    </a:srgbClr>
                  </a:outerShdw>
                </a:effectLst>
              </a:rPr>
              <a:t>LCD will return to previous display after button is released.</a:t>
            </a:r>
          </a:p>
        </p:txBody>
      </p:sp>
      <p:sp>
        <p:nvSpPr>
          <p:cNvPr id="10" name="TextBox 9">
            <a:extLst>
              <a:ext uri="{FF2B5EF4-FFF2-40B4-BE49-F238E27FC236}">
                <a16:creationId xmlns:a16="http://schemas.microsoft.com/office/drawing/2014/main" id="{CBD18667-B188-44DD-8B31-148564A226F9}"/>
              </a:ext>
            </a:extLst>
          </p:cNvPr>
          <p:cNvSpPr txBox="1"/>
          <p:nvPr/>
        </p:nvSpPr>
        <p:spPr>
          <a:xfrm>
            <a:off x="5421319" y="3817745"/>
            <a:ext cx="298509" cy="138499"/>
          </a:xfrm>
          <a:prstGeom prst="rect">
            <a:avLst/>
          </a:prstGeom>
          <a:noFill/>
        </p:spPr>
        <p:txBody>
          <a:bodyPr wrap="square" rtlCol="0">
            <a:spAutoFit/>
          </a:bodyPr>
          <a:lstStyle/>
          <a:p>
            <a:r>
              <a:rPr lang="en-US" sz="300" b="1" dirty="0"/>
              <a:t>km</a:t>
            </a:r>
            <a:endParaRPr lang="en-AU" sz="300" b="1" dirty="0"/>
          </a:p>
        </p:txBody>
      </p:sp>
      <p:sp>
        <p:nvSpPr>
          <p:cNvPr id="22" name="TextBox 21">
            <a:extLst>
              <a:ext uri="{FF2B5EF4-FFF2-40B4-BE49-F238E27FC236}">
                <a16:creationId xmlns:a16="http://schemas.microsoft.com/office/drawing/2014/main" id="{8DB4EF7E-B685-48EF-BDC4-D6BB7E93025C}"/>
              </a:ext>
            </a:extLst>
          </p:cNvPr>
          <p:cNvSpPr txBox="1"/>
          <p:nvPr/>
        </p:nvSpPr>
        <p:spPr>
          <a:xfrm rot="5400000">
            <a:off x="2494883" y="1267431"/>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23" name="Rectangle: Rounded Corners 22">
            <a:extLst>
              <a:ext uri="{FF2B5EF4-FFF2-40B4-BE49-F238E27FC236}">
                <a16:creationId xmlns:a16="http://schemas.microsoft.com/office/drawing/2014/main" id="{E4065636-E487-49AE-978E-92F866534008}"/>
              </a:ext>
            </a:extLst>
          </p:cNvPr>
          <p:cNvSpPr/>
          <p:nvPr/>
        </p:nvSpPr>
        <p:spPr>
          <a:xfrm>
            <a:off x="4469323" y="4091182"/>
            <a:ext cx="206450" cy="268001"/>
          </a:xfrm>
          <a:prstGeom prst="roundRect">
            <a:avLst/>
          </a:prstGeom>
          <a:noFill/>
          <a:ln w="6350">
            <a:solidFill>
              <a:srgbClr val="EE7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5" name="Picture 34">
            <a:extLst>
              <a:ext uri="{FF2B5EF4-FFF2-40B4-BE49-F238E27FC236}">
                <a16:creationId xmlns:a16="http://schemas.microsoft.com/office/drawing/2014/main" id="{8DC52339-1D1B-4169-88E8-BB68278D20FD}"/>
              </a:ext>
            </a:extLst>
          </p:cNvPr>
          <p:cNvPicPr>
            <a:picLocks noChangeAspect="1"/>
          </p:cNvPicPr>
          <p:nvPr/>
        </p:nvPicPr>
        <p:blipFill rotWithShape="1">
          <a:blip r:embed="rId10"/>
          <a:srcRect l="31079" t="36217" r="29995" b="9988"/>
          <a:stretch/>
        </p:blipFill>
        <p:spPr>
          <a:xfrm>
            <a:off x="2644681" y="2518043"/>
            <a:ext cx="362746" cy="313314"/>
          </a:xfrm>
          <a:prstGeom prst="rect">
            <a:avLst/>
          </a:prstGeom>
        </p:spPr>
      </p:pic>
      <p:pic>
        <p:nvPicPr>
          <p:cNvPr id="36" name="Picture 35">
            <a:extLst>
              <a:ext uri="{FF2B5EF4-FFF2-40B4-BE49-F238E27FC236}">
                <a16:creationId xmlns:a16="http://schemas.microsoft.com/office/drawing/2014/main" id="{FAE4794D-3C4E-4A3F-A1E0-A0C3FF713FB4}"/>
              </a:ext>
            </a:extLst>
          </p:cNvPr>
          <p:cNvPicPr>
            <a:picLocks noChangeAspect="1"/>
          </p:cNvPicPr>
          <p:nvPr/>
        </p:nvPicPr>
        <p:blipFill rotWithShape="1">
          <a:blip r:embed="rId10"/>
          <a:srcRect l="31079" t="36217" r="29995" b="9988"/>
          <a:stretch/>
        </p:blipFill>
        <p:spPr>
          <a:xfrm>
            <a:off x="4879880" y="2508684"/>
            <a:ext cx="373580" cy="322672"/>
          </a:xfrm>
          <a:prstGeom prst="rect">
            <a:avLst/>
          </a:prstGeom>
        </p:spPr>
      </p:pic>
    </p:spTree>
    <p:extLst>
      <p:ext uri="{BB962C8B-B14F-4D97-AF65-F5344CB8AC3E}">
        <p14:creationId xmlns:p14="http://schemas.microsoft.com/office/powerpoint/2010/main" val="320729225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08223084-63D9-4080-A767-AD2DC4CE342B}"/>
              </a:ext>
            </a:extLst>
          </p:cNvPr>
          <p:cNvPicPr>
            <a:picLocks noChangeAspect="1"/>
          </p:cNvPicPr>
          <p:nvPr/>
        </p:nvPicPr>
        <p:blipFill>
          <a:blip r:embed="rId3"/>
          <a:stretch>
            <a:fillRect/>
          </a:stretch>
        </p:blipFill>
        <p:spPr>
          <a:xfrm>
            <a:off x="7625859" y="3578403"/>
            <a:ext cx="1388131" cy="1097977"/>
          </a:xfrm>
          <a:prstGeom prst="rect">
            <a:avLst/>
          </a:prstGeom>
        </p:spPr>
      </p:pic>
      <p:pic>
        <p:nvPicPr>
          <p:cNvPr id="37" name="Picture 36">
            <a:extLst>
              <a:ext uri="{FF2B5EF4-FFF2-40B4-BE49-F238E27FC236}">
                <a16:creationId xmlns:a16="http://schemas.microsoft.com/office/drawing/2014/main" id="{8334DC9D-28D7-4CAE-B9CB-BF63055D4844}"/>
              </a:ext>
            </a:extLst>
          </p:cNvPr>
          <p:cNvPicPr>
            <a:picLocks noChangeAspect="1"/>
          </p:cNvPicPr>
          <p:nvPr/>
        </p:nvPicPr>
        <p:blipFill>
          <a:blip r:embed="rId4"/>
          <a:stretch>
            <a:fillRect/>
          </a:stretch>
        </p:blipFill>
        <p:spPr>
          <a:xfrm>
            <a:off x="7325442" y="2248731"/>
            <a:ext cx="1963966" cy="3542542"/>
          </a:xfrm>
          <a:prstGeom prst="rect">
            <a:avLst/>
          </a:prstGeom>
        </p:spPr>
      </p:pic>
      <p:grpSp>
        <p:nvGrpSpPr>
          <p:cNvPr id="28" name="Group 27">
            <a:extLst>
              <a:ext uri="{FF2B5EF4-FFF2-40B4-BE49-F238E27FC236}">
                <a16:creationId xmlns:a16="http://schemas.microsoft.com/office/drawing/2014/main" id="{7667CE90-0DD0-4690-85C7-6D3669A870F1}"/>
              </a:ext>
            </a:extLst>
          </p:cNvPr>
          <p:cNvGrpSpPr>
            <a:grpSpLocks noChangeAspect="1"/>
          </p:cNvGrpSpPr>
          <p:nvPr/>
        </p:nvGrpSpPr>
        <p:grpSpPr>
          <a:xfrm>
            <a:off x="2267959" y="2614559"/>
            <a:ext cx="1433691" cy="2586056"/>
            <a:chOff x="5893644" y="2314228"/>
            <a:chExt cx="1963966" cy="3542542"/>
          </a:xfrm>
        </p:grpSpPr>
        <p:pic>
          <p:nvPicPr>
            <p:cNvPr id="27" name="Picture 26">
              <a:extLst>
                <a:ext uri="{FF2B5EF4-FFF2-40B4-BE49-F238E27FC236}">
                  <a16:creationId xmlns:a16="http://schemas.microsoft.com/office/drawing/2014/main" id="{061E8B62-7493-4BE2-BD6B-76F995C6FE18}"/>
                </a:ext>
              </a:extLst>
            </p:cNvPr>
            <p:cNvPicPr>
              <a:picLocks noChangeAspect="1"/>
            </p:cNvPicPr>
            <p:nvPr/>
          </p:nvPicPr>
          <p:blipFill>
            <a:blip r:embed="rId5"/>
            <a:stretch>
              <a:fillRect/>
            </a:stretch>
          </p:blipFill>
          <p:spPr>
            <a:xfrm>
              <a:off x="6187797" y="3652092"/>
              <a:ext cx="1386299" cy="1086792"/>
            </a:xfrm>
            <a:prstGeom prst="rect">
              <a:avLst/>
            </a:prstGeom>
          </p:spPr>
        </p:pic>
        <p:pic>
          <p:nvPicPr>
            <p:cNvPr id="32" name="Picture 31">
              <a:extLst>
                <a:ext uri="{FF2B5EF4-FFF2-40B4-BE49-F238E27FC236}">
                  <a16:creationId xmlns:a16="http://schemas.microsoft.com/office/drawing/2014/main" id="{53108B78-FE41-4F31-93FB-5A3F48F70F8A}"/>
                </a:ext>
              </a:extLst>
            </p:cNvPr>
            <p:cNvPicPr>
              <a:picLocks noChangeAspect="1"/>
            </p:cNvPicPr>
            <p:nvPr/>
          </p:nvPicPr>
          <p:blipFill>
            <a:blip r:embed="rId4"/>
            <a:stretch>
              <a:fillRect/>
            </a:stretch>
          </p:blipFill>
          <p:spPr>
            <a:xfrm>
              <a:off x="5893644" y="2314228"/>
              <a:ext cx="1963966" cy="3542542"/>
            </a:xfrm>
            <a:prstGeom prst="rect">
              <a:avLst/>
            </a:prstGeom>
          </p:spPr>
        </p:pic>
      </p:grpSp>
      <p:pic>
        <p:nvPicPr>
          <p:cNvPr id="30" name="Picture 29">
            <a:extLst>
              <a:ext uri="{FF2B5EF4-FFF2-40B4-BE49-F238E27FC236}">
                <a16:creationId xmlns:a16="http://schemas.microsoft.com/office/drawing/2014/main" id="{5A00ECAD-2A4C-4CE3-B664-A680BF1B93DB}"/>
              </a:ext>
            </a:extLst>
          </p:cNvPr>
          <p:cNvPicPr>
            <a:picLocks noChangeAspect="1"/>
          </p:cNvPicPr>
          <p:nvPr/>
        </p:nvPicPr>
        <p:blipFill>
          <a:blip r:embed="rId4"/>
          <a:stretch>
            <a:fillRect/>
          </a:stretch>
        </p:blipFill>
        <p:spPr>
          <a:xfrm>
            <a:off x="653008" y="2595924"/>
            <a:ext cx="1433691" cy="2586056"/>
          </a:xfrm>
          <a:prstGeom prst="rect">
            <a:avLst/>
          </a:prstGeom>
        </p:spPr>
      </p:pic>
      <p:grpSp>
        <p:nvGrpSpPr>
          <p:cNvPr id="11" name="Group 10">
            <a:extLst>
              <a:ext uri="{FF2B5EF4-FFF2-40B4-BE49-F238E27FC236}">
                <a16:creationId xmlns:a16="http://schemas.microsoft.com/office/drawing/2014/main" id="{81EC78D1-7DC3-4168-A15A-2279A447F206}"/>
              </a:ext>
            </a:extLst>
          </p:cNvPr>
          <p:cNvGrpSpPr>
            <a:grpSpLocks noChangeAspect="1"/>
          </p:cNvGrpSpPr>
          <p:nvPr/>
        </p:nvGrpSpPr>
        <p:grpSpPr>
          <a:xfrm>
            <a:off x="885335" y="2003437"/>
            <a:ext cx="1932289" cy="977279"/>
            <a:chOff x="6914817" y="2683797"/>
            <a:chExt cx="2239888" cy="1091662"/>
          </a:xfrm>
        </p:grpSpPr>
        <p:grpSp>
          <p:nvGrpSpPr>
            <p:cNvPr id="13" name="Group 12">
              <a:extLst>
                <a:ext uri="{FF2B5EF4-FFF2-40B4-BE49-F238E27FC236}">
                  <a16:creationId xmlns:a16="http://schemas.microsoft.com/office/drawing/2014/main" id="{2303D840-D5E0-4F55-9B5B-DA4CC0CE57BE}"/>
                </a:ext>
              </a:extLst>
            </p:cNvPr>
            <p:cNvGrpSpPr/>
            <p:nvPr/>
          </p:nvGrpSpPr>
          <p:grpSpPr>
            <a:xfrm>
              <a:off x="6914817" y="2683797"/>
              <a:ext cx="946932" cy="1070478"/>
              <a:chOff x="6914817" y="2683797"/>
              <a:chExt cx="946932" cy="1070478"/>
            </a:xfrm>
          </p:grpSpPr>
          <p:pic>
            <p:nvPicPr>
              <p:cNvPr id="18" name="Picture 17">
                <a:extLst>
                  <a:ext uri="{FF2B5EF4-FFF2-40B4-BE49-F238E27FC236}">
                    <a16:creationId xmlns:a16="http://schemas.microsoft.com/office/drawing/2014/main" id="{8539735B-B074-4713-826D-24A9D9FDD3EB}"/>
                  </a:ext>
                </a:extLst>
              </p:cNvPr>
              <p:cNvPicPr/>
              <p:nvPr/>
            </p:nvPicPr>
            <p:blipFill>
              <a:blip r:embed="rId6"/>
              <a:stretch>
                <a:fillRect/>
              </a:stretch>
            </p:blipFill>
            <p:spPr>
              <a:xfrm>
                <a:off x="6914817" y="3136060"/>
                <a:ext cx="352776" cy="618215"/>
              </a:xfrm>
              <a:prstGeom prst="rect">
                <a:avLst/>
              </a:prstGeom>
            </p:spPr>
          </p:pic>
          <p:sp>
            <p:nvSpPr>
              <p:cNvPr id="19" name="Arc 18">
                <a:extLst>
                  <a:ext uri="{FF2B5EF4-FFF2-40B4-BE49-F238E27FC236}">
                    <a16:creationId xmlns:a16="http://schemas.microsoft.com/office/drawing/2014/main" id="{B136E995-77BB-4DC6-872A-13BCF2C2371E}"/>
                  </a:ext>
                </a:extLst>
              </p:cNvPr>
              <p:cNvSpPr/>
              <p:nvPr/>
            </p:nvSpPr>
            <p:spPr>
              <a:xfrm rot="16200000">
                <a:off x="6945609"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761BD3FF-6BA7-49EE-BC60-F808B2A0D6C1}"/>
                </a:ext>
              </a:extLst>
            </p:cNvPr>
            <p:cNvGrpSpPr/>
            <p:nvPr/>
          </p:nvGrpSpPr>
          <p:grpSpPr>
            <a:xfrm>
              <a:off x="8218009" y="2684876"/>
              <a:ext cx="936696" cy="1090583"/>
              <a:chOff x="8714377" y="2704638"/>
              <a:chExt cx="936696" cy="1090583"/>
            </a:xfrm>
          </p:grpSpPr>
          <p:pic>
            <p:nvPicPr>
              <p:cNvPr id="16" name="Picture 15">
                <a:extLst>
                  <a:ext uri="{FF2B5EF4-FFF2-40B4-BE49-F238E27FC236}">
                    <a16:creationId xmlns:a16="http://schemas.microsoft.com/office/drawing/2014/main" id="{9A392A7C-D261-48C5-9BF7-DA39B86009A5}"/>
                  </a:ext>
                </a:extLst>
              </p:cNvPr>
              <p:cNvPicPr/>
              <p:nvPr/>
            </p:nvPicPr>
            <p:blipFill>
              <a:blip r:embed="rId6"/>
              <a:stretch>
                <a:fillRect/>
              </a:stretch>
            </p:blipFill>
            <p:spPr>
              <a:xfrm>
                <a:off x="9298297" y="3177007"/>
                <a:ext cx="352776" cy="618214"/>
              </a:xfrm>
              <a:prstGeom prst="rect">
                <a:avLst/>
              </a:prstGeom>
            </p:spPr>
          </p:pic>
          <p:sp>
            <p:nvSpPr>
              <p:cNvPr id="17" name="Arc 16">
                <a:extLst>
                  <a:ext uri="{FF2B5EF4-FFF2-40B4-BE49-F238E27FC236}">
                    <a16:creationId xmlns:a16="http://schemas.microsoft.com/office/drawing/2014/main" id="{36FFF4D1-7EF9-495E-93BD-3CA48C5B8B71}"/>
                  </a:ext>
                </a:extLst>
              </p:cNvPr>
              <p:cNvSpPr/>
              <p:nvPr/>
            </p:nvSpPr>
            <p:spPr>
              <a:xfrm rot="5400000" flipH="1">
                <a:off x="8566281" y="2852734"/>
                <a:ext cx="1054155" cy="757964"/>
              </a:xfrm>
              <a:prstGeom prst="arc">
                <a:avLst>
                  <a:gd name="adj1" fmla="val 16078919"/>
                  <a:gd name="adj2" fmla="val 408079"/>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20" name="Straight Connector 19">
            <a:extLst>
              <a:ext uri="{FF2B5EF4-FFF2-40B4-BE49-F238E27FC236}">
                <a16:creationId xmlns:a16="http://schemas.microsoft.com/office/drawing/2014/main" id="{C70E5EC5-2304-4D87-93BF-929769E71A64}"/>
              </a:ext>
            </a:extLst>
          </p:cNvPr>
          <p:cNvCxnSpPr>
            <a:cxnSpLocks noChangeAspect="1"/>
          </p:cNvCxnSpPr>
          <p:nvPr/>
        </p:nvCxnSpPr>
        <p:spPr>
          <a:xfrm>
            <a:off x="1446090" y="1999810"/>
            <a:ext cx="777011" cy="0"/>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ln>
          <a:effectLst>
            <a:softEdge rad="0"/>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7F9F238-7EFB-4AAC-AA94-F134C7EB6663}"/>
              </a:ext>
            </a:extLst>
          </p:cNvPr>
          <p:cNvSpPr txBox="1">
            <a:spLocks noChangeAspect="1"/>
          </p:cNvSpPr>
          <p:nvPr/>
        </p:nvSpPr>
        <p:spPr>
          <a:xfrm rot="5400000">
            <a:off x="1971003" y="1793861"/>
            <a:ext cx="311820" cy="36322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pic>
        <p:nvPicPr>
          <p:cNvPr id="49" name="Picture 48">
            <a:extLst>
              <a:ext uri="{FF2B5EF4-FFF2-40B4-BE49-F238E27FC236}">
                <a16:creationId xmlns:a16="http://schemas.microsoft.com/office/drawing/2014/main" id="{0329D553-E77C-4E04-B790-CAC8F2C6195A}"/>
              </a:ext>
            </a:extLst>
          </p:cNvPr>
          <p:cNvPicPr>
            <a:picLocks noChangeAspect="1"/>
          </p:cNvPicPr>
          <p:nvPr/>
        </p:nvPicPr>
        <p:blipFill>
          <a:blip r:embed="rId7"/>
          <a:stretch>
            <a:fillRect/>
          </a:stretch>
        </p:blipFill>
        <p:spPr>
          <a:xfrm>
            <a:off x="870687" y="3576390"/>
            <a:ext cx="998331" cy="789192"/>
          </a:xfrm>
          <a:prstGeom prst="rect">
            <a:avLst/>
          </a:prstGeom>
        </p:spPr>
      </p:pic>
      <p:sp>
        <p:nvSpPr>
          <p:cNvPr id="4" name="Title 2">
            <a:extLst>
              <a:ext uri="{FF2B5EF4-FFF2-40B4-BE49-F238E27FC236}">
                <a16:creationId xmlns:a16="http://schemas.microsoft.com/office/drawing/2014/main" id="{D700FA0B-B036-4DAD-8761-E23C3A5312B2}"/>
              </a:ext>
            </a:extLst>
          </p:cNvPr>
          <p:cNvSpPr>
            <a:spLocks noGrp="1"/>
          </p:cNvSpPr>
          <p:nvPr>
            <p:ph type="title"/>
          </p:nvPr>
        </p:nvSpPr>
        <p:spPr>
          <a:xfrm>
            <a:off x="609600" y="274638"/>
            <a:ext cx="10972800" cy="1143000"/>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2-way Autotest operation (continue) </a:t>
            </a:r>
            <a:endParaRPr lang="en-AU" dirty="0"/>
          </a:p>
        </p:txBody>
      </p:sp>
      <p:sp>
        <p:nvSpPr>
          <p:cNvPr id="45" name="Speech Bubble: Rectangle with Corners Rounded 44">
            <a:extLst>
              <a:ext uri="{FF2B5EF4-FFF2-40B4-BE49-F238E27FC236}">
                <a16:creationId xmlns:a16="http://schemas.microsoft.com/office/drawing/2014/main" id="{17FA35F0-8B07-4B7F-819E-BEEEAF654BAC}"/>
              </a:ext>
            </a:extLst>
          </p:cNvPr>
          <p:cNvSpPr>
            <a:spLocks noChangeAspect="1"/>
          </p:cNvSpPr>
          <p:nvPr/>
        </p:nvSpPr>
        <p:spPr>
          <a:xfrm>
            <a:off x="635001" y="1672670"/>
            <a:ext cx="548110" cy="183767"/>
          </a:xfrm>
          <a:prstGeom prst="wedgeRoundRectCallout">
            <a:avLst>
              <a:gd name="adj1" fmla="val 46786"/>
              <a:gd name="adj2" fmla="val 140348"/>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44" name="TextBox 43">
            <a:extLst>
              <a:ext uri="{FF2B5EF4-FFF2-40B4-BE49-F238E27FC236}">
                <a16:creationId xmlns:a16="http://schemas.microsoft.com/office/drawing/2014/main" id="{3C5031ED-F897-4041-A241-BCF548010D57}"/>
              </a:ext>
            </a:extLst>
          </p:cNvPr>
          <p:cNvSpPr txBox="1">
            <a:spLocks noChangeAspect="1"/>
          </p:cNvSpPr>
          <p:nvPr/>
        </p:nvSpPr>
        <p:spPr>
          <a:xfrm>
            <a:off x="1048759" y="5137980"/>
            <a:ext cx="998330"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Location-A</a:t>
            </a:r>
          </a:p>
        </p:txBody>
      </p:sp>
      <p:sp>
        <p:nvSpPr>
          <p:cNvPr id="48" name="TextBox 47">
            <a:extLst>
              <a:ext uri="{FF2B5EF4-FFF2-40B4-BE49-F238E27FC236}">
                <a16:creationId xmlns:a16="http://schemas.microsoft.com/office/drawing/2014/main" id="{8E6250C4-3447-4586-8937-1356A210AF36}"/>
              </a:ext>
            </a:extLst>
          </p:cNvPr>
          <p:cNvSpPr txBox="1">
            <a:spLocks noChangeAspect="1"/>
          </p:cNvSpPr>
          <p:nvPr/>
        </p:nvSpPr>
        <p:spPr>
          <a:xfrm>
            <a:off x="2724380" y="5167955"/>
            <a:ext cx="70443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Location-B</a:t>
            </a:r>
          </a:p>
        </p:txBody>
      </p:sp>
      <p:sp>
        <p:nvSpPr>
          <p:cNvPr id="2" name="TextBox 1">
            <a:extLst>
              <a:ext uri="{FF2B5EF4-FFF2-40B4-BE49-F238E27FC236}">
                <a16:creationId xmlns:a16="http://schemas.microsoft.com/office/drawing/2014/main" id="{FE01F79A-58D6-46FC-A14D-460E3432A1A9}"/>
              </a:ext>
            </a:extLst>
          </p:cNvPr>
          <p:cNvSpPr txBox="1">
            <a:spLocks noChangeAspect="1"/>
          </p:cNvSpPr>
          <p:nvPr/>
        </p:nvSpPr>
        <p:spPr>
          <a:xfrm>
            <a:off x="811277" y="4045351"/>
            <a:ext cx="1160841"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5" name="TextBox 4">
            <a:extLst>
              <a:ext uri="{FF2B5EF4-FFF2-40B4-BE49-F238E27FC236}">
                <a16:creationId xmlns:a16="http://schemas.microsoft.com/office/drawing/2014/main" id="{FDB54372-8675-4E13-97B0-12E69D111208}"/>
              </a:ext>
            </a:extLst>
          </p:cNvPr>
          <p:cNvSpPr txBox="1">
            <a:spLocks noChangeAspect="1"/>
          </p:cNvSpPr>
          <p:nvPr/>
        </p:nvSpPr>
        <p:spPr>
          <a:xfrm>
            <a:off x="2568104" y="4064789"/>
            <a:ext cx="988544" cy="14603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Detail” display</a:t>
            </a:r>
          </a:p>
        </p:txBody>
      </p:sp>
      <p:sp>
        <p:nvSpPr>
          <p:cNvPr id="6" name="Rectangle 5">
            <a:extLst>
              <a:ext uri="{FF2B5EF4-FFF2-40B4-BE49-F238E27FC236}">
                <a16:creationId xmlns:a16="http://schemas.microsoft.com/office/drawing/2014/main" id="{D159B7AC-02FF-4171-97FD-79E732F1A03A}"/>
              </a:ext>
            </a:extLst>
          </p:cNvPr>
          <p:cNvSpPr>
            <a:spLocks noChangeAspect="1"/>
          </p:cNvSpPr>
          <p:nvPr/>
        </p:nvSpPr>
        <p:spPr>
          <a:xfrm>
            <a:off x="1735637" y="4777321"/>
            <a:ext cx="128370" cy="446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Slide Number Placeholder 7">
            <a:extLst>
              <a:ext uri="{FF2B5EF4-FFF2-40B4-BE49-F238E27FC236}">
                <a16:creationId xmlns:a16="http://schemas.microsoft.com/office/drawing/2014/main" id="{76E57942-1623-44F4-9EF4-9F84AA7A71D6}"/>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19</a:t>
            </a:fld>
            <a:endParaRPr lang="en-US">
              <a:solidFill>
                <a:prstClr val="black">
                  <a:tint val="75000"/>
                </a:prstClr>
              </a:solidFill>
              <a:latin typeface="Arial"/>
            </a:endParaRPr>
          </a:p>
        </p:txBody>
      </p:sp>
      <p:sp>
        <p:nvSpPr>
          <p:cNvPr id="3" name="Rounded Rectangle 33">
            <a:hlinkClick r:id="rId8" action="ppaction://hlinksldjump"/>
            <a:extLst>
              <a:ext uri="{FF2B5EF4-FFF2-40B4-BE49-F238E27FC236}">
                <a16:creationId xmlns:a16="http://schemas.microsoft.com/office/drawing/2014/main" id="{8A54C3CE-9686-4094-BC94-B5C94FB7C70B}"/>
              </a:ext>
            </a:extLst>
          </p:cNvPr>
          <p:cNvSpPr/>
          <p:nvPr/>
        </p:nvSpPr>
        <p:spPr>
          <a:xfrm>
            <a:off x="146827" y="6192965"/>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83EAC92-8BF8-471E-AD2A-D941F766DC65}"/>
              </a:ext>
            </a:extLst>
          </p:cNvPr>
          <p:cNvSpPr txBox="1"/>
          <p:nvPr/>
        </p:nvSpPr>
        <p:spPr>
          <a:xfrm>
            <a:off x="2209797" y="5455933"/>
            <a:ext cx="1733603" cy="430887"/>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➆ </a:t>
            </a:r>
            <a:r>
              <a:rPr lang="en-US" sz="1100" b="1" dirty="0">
                <a:effectLst>
                  <a:outerShdw blurRad="38100" dist="38100" dir="2700000" algn="tl">
                    <a:srgbClr val="000000">
                      <a:alpha val="43137"/>
                    </a:srgbClr>
                  </a:outerShdw>
                </a:effectLst>
              </a:rPr>
              <a:t>Enter ORL Test display:</a:t>
            </a:r>
          </a:p>
          <a:p>
            <a:pPr algn="just"/>
            <a:r>
              <a:rPr lang="en-US" sz="1100" dirty="0">
                <a:effectLst>
                  <a:outerShdw blurRad="38100" dist="38100" dir="2700000" algn="tl">
                    <a:srgbClr val="000000">
                      <a:alpha val="43137"/>
                    </a:srgbClr>
                  </a:outerShdw>
                </a:effectLst>
              </a:rPr>
              <a:t>Press F3.</a:t>
            </a:r>
          </a:p>
        </p:txBody>
      </p:sp>
      <p:pic>
        <p:nvPicPr>
          <p:cNvPr id="9" name="Picture 8">
            <a:extLst>
              <a:ext uri="{FF2B5EF4-FFF2-40B4-BE49-F238E27FC236}">
                <a16:creationId xmlns:a16="http://schemas.microsoft.com/office/drawing/2014/main" id="{6B1BD5B5-B687-479E-B7CC-34257ED1F375}"/>
              </a:ext>
            </a:extLst>
          </p:cNvPr>
          <p:cNvPicPr>
            <a:picLocks noChangeAspect="1"/>
          </p:cNvPicPr>
          <p:nvPr/>
        </p:nvPicPr>
        <p:blipFill>
          <a:blip r:embed="rId10"/>
          <a:stretch>
            <a:fillRect/>
          </a:stretch>
        </p:blipFill>
        <p:spPr>
          <a:xfrm rot="15812924">
            <a:off x="3083449" y="4608389"/>
            <a:ext cx="567082" cy="54898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C4F96379-C366-48FC-AFEA-BDE316585F66}"/>
              </a:ext>
            </a:extLst>
          </p:cNvPr>
          <p:cNvSpPr txBox="1">
            <a:spLocks noChangeAspect="1"/>
          </p:cNvSpPr>
          <p:nvPr/>
        </p:nvSpPr>
        <p:spPr>
          <a:xfrm>
            <a:off x="3562778" y="4160274"/>
            <a:ext cx="217914" cy="101104"/>
          </a:xfrm>
          <a:prstGeom prst="rect">
            <a:avLst/>
          </a:prstGeom>
          <a:noFill/>
        </p:spPr>
        <p:txBody>
          <a:bodyPr wrap="square" rtlCol="0">
            <a:spAutoFit/>
          </a:bodyPr>
          <a:lstStyle/>
          <a:p>
            <a:r>
              <a:rPr lang="en-US" sz="300" b="1" dirty="0"/>
              <a:t>km</a:t>
            </a:r>
            <a:endParaRPr lang="en-AU" sz="300" b="1" dirty="0"/>
          </a:p>
        </p:txBody>
      </p:sp>
      <p:sp>
        <p:nvSpPr>
          <p:cNvPr id="22" name="TextBox 21">
            <a:extLst>
              <a:ext uri="{FF2B5EF4-FFF2-40B4-BE49-F238E27FC236}">
                <a16:creationId xmlns:a16="http://schemas.microsoft.com/office/drawing/2014/main" id="{8DB4EF7E-B685-48EF-BDC4-D6BB7E93025C}"/>
              </a:ext>
            </a:extLst>
          </p:cNvPr>
          <p:cNvSpPr txBox="1">
            <a:spLocks noChangeAspect="1"/>
          </p:cNvSpPr>
          <p:nvPr/>
        </p:nvSpPr>
        <p:spPr>
          <a:xfrm rot="5400000">
            <a:off x="1123970" y="1786028"/>
            <a:ext cx="311820" cy="36322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pic>
        <p:nvPicPr>
          <p:cNvPr id="38" name="Picture 37">
            <a:extLst>
              <a:ext uri="{FF2B5EF4-FFF2-40B4-BE49-F238E27FC236}">
                <a16:creationId xmlns:a16="http://schemas.microsoft.com/office/drawing/2014/main" id="{F23DDE67-96F1-4EDE-B878-6549648C4320}"/>
              </a:ext>
            </a:extLst>
          </p:cNvPr>
          <p:cNvPicPr>
            <a:picLocks noChangeAspect="1"/>
          </p:cNvPicPr>
          <p:nvPr/>
        </p:nvPicPr>
        <p:blipFill>
          <a:blip r:embed="rId4"/>
          <a:stretch>
            <a:fillRect/>
          </a:stretch>
        </p:blipFill>
        <p:spPr>
          <a:xfrm>
            <a:off x="5105997" y="2248731"/>
            <a:ext cx="1963966" cy="3542542"/>
          </a:xfrm>
          <a:prstGeom prst="rect">
            <a:avLst/>
          </a:prstGeom>
        </p:spPr>
      </p:pic>
      <p:grpSp>
        <p:nvGrpSpPr>
          <p:cNvPr id="39" name="Group 38">
            <a:extLst>
              <a:ext uri="{FF2B5EF4-FFF2-40B4-BE49-F238E27FC236}">
                <a16:creationId xmlns:a16="http://schemas.microsoft.com/office/drawing/2014/main" id="{4DA19721-DAF8-4E34-9489-F9FCD70BFF66}"/>
              </a:ext>
            </a:extLst>
          </p:cNvPr>
          <p:cNvGrpSpPr/>
          <p:nvPr/>
        </p:nvGrpSpPr>
        <p:grpSpPr>
          <a:xfrm>
            <a:off x="5446291" y="1435273"/>
            <a:ext cx="2638336" cy="1312766"/>
            <a:chOff x="6914817" y="2683797"/>
            <a:chExt cx="2232581" cy="1070478"/>
          </a:xfrm>
        </p:grpSpPr>
        <p:grpSp>
          <p:nvGrpSpPr>
            <p:cNvPr id="40" name="Group 39">
              <a:extLst>
                <a:ext uri="{FF2B5EF4-FFF2-40B4-BE49-F238E27FC236}">
                  <a16:creationId xmlns:a16="http://schemas.microsoft.com/office/drawing/2014/main" id="{500A0829-BEEB-4FA8-84A2-5D4A5C8AF2DE}"/>
                </a:ext>
              </a:extLst>
            </p:cNvPr>
            <p:cNvGrpSpPr/>
            <p:nvPr/>
          </p:nvGrpSpPr>
          <p:grpSpPr>
            <a:xfrm>
              <a:off x="6914817" y="2683797"/>
              <a:ext cx="953434" cy="1070478"/>
              <a:chOff x="6914817" y="2683797"/>
              <a:chExt cx="953434" cy="1070478"/>
            </a:xfrm>
          </p:grpSpPr>
          <p:pic>
            <p:nvPicPr>
              <p:cNvPr id="46" name="Picture 45">
                <a:extLst>
                  <a:ext uri="{FF2B5EF4-FFF2-40B4-BE49-F238E27FC236}">
                    <a16:creationId xmlns:a16="http://schemas.microsoft.com/office/drawing/2014/main" id="{C313E5CC-ABE8-4AD1-9FC6-06AD42EE3316}"/>
                  </a:ext>
                </a:extLst>
              </p:cNvPr>
              <p:cNvPicPr/>
              <p:nvPr/>
            </p:nvPicPr>
            <p:blipFill>
              <a:blip r:embed="rId6"/>
              <a:stretch>
                <a:fillRect/>
              </a:stretch>
            </p:blipFill>
            <p:spPr>
              <a:xfrm>
                <a:off x="6914817" y="3136060"/>
                <a:ext cx="352776" cy="618215"/>
              </a:xfrm>
              <a:prstGeom prst="rect">
                <a:avLst/>
              </a:prstGeom>
            </p:spPr>
          </p:pic>
          <p:sp>
            <p:nvSpPr>
              <p:cNvPr id="47" name="Arc 46">
                <a:extLst>
                  <a:ext uri="{FF2B5EF4-FFF2-40B4-BE49-F238E27FC236}">
                    <a16:creationId xmlns:a16="http://schemas.microsoft.com/office/drawing/2014/main" id="{1BC71772-79B3-4609-AC6A-C50571A48CE9}"/>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41" name="Group 40">
              <a:extLst>
                <a:ext uri="{FF2B5EF4-FFF2-40B4-BE49-F238E27FC236}">
                  <a16:creationId xmlns:a16="http://schemas.microsoft.com/office/drawing/2014/main" id="{325EB9CF-6512-4964-87C4-8527C3A1B9D2}"/>
                </a:ext>
              </a:extLst>
            </p:cNvPr>
            <p:cNvGrpSpPr/>
            <p:nvPr/>
          </p:nvGrpSpPr>
          <p:grpSpPr>
            <a:xfrm>
              <a:off x="8200587" y="2692855"/>
              <a:ext cx="946811" cy="1059782"/>
              <a:chOff x="8696955" y="2712617"/>
              <a:chExt cx="946811" cy="1059782"/>
            </a:xfrm>
          </p:grpSpPr>
          <p:pic>
            <p:nvPicPr>
              <p:cNvPr id="42" name="Picture 41">
                <a:extLst>
                  <a:ext uri="{FF2B5EF4-FFF2-40B4-BE49-F238E27FC236}">
                    <a16:creationId xmlns:a16="http://schemas.microsoft.com/office/drawing/2014/main" id="{D798BC08-804F-4874-B0A5-E3744BB2841E}"/>
                  </a:ext>
                </a:extLst>
              </p:cNvPr>
              <p:cNvPicPr/>
              <p:nvPr/>
            </p:nvPicPr>
            <p:blipFill>
              <a:blip r:embed="rId6"/>
              <a:stretch>
                <a:fillRect/>
              </a:stretch>
            </p:blipFill>
            <p:spPr>
              <a:xfrm>
                <a:off x="9290990" y="3154184"/>
                <a:ext cx="352776" cy="618215"/>
              </a:xfrm>
              <a:prstGeom prst="rect">
                <a:avLst/>
              </a:prstGeom>
            </p:spPr>
          </p:pic>
          <p:sp>
            <p:nvSpPr>
              <p:cNvPr id="43" name="Arc 42">
                <a:extLst>
                  <a:ext uri="{FF2B5EF4-FFF2-40B4-BE49-F238E27FC236}">
                    <a16:creationId xmlns:a16="http://schemas.microsoft.com/office/drawing/2014/main" id="{A42A7E69-A172-4547-B6DC-4A8A9C4413DB}"/>
                  </a:ext>
                </a:extLst>
              </p:cNvPr>
              <p:cNvSpPr/>
              <p:nvPr/>
            </p:nvSpPr>
            <p:spPr>
              <a:xfrm rot="5400000" flipH="1">
                <a:off x="8553705" y="2855867"/>
                <a:ext cx="1055235" cy="768735"/>
              </a:xfrm>
              <a:prstGeom prst="arc">
                <a:avLst>
                  <a:gd name="adj1" fmla="val 16078919"/>
                  <a:gd name="adj2" fmla="val 167641"/>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50" name="Straight Connector 49">
            <a:extLst>
              <a:ext uri="{FF2B5EF4-FFF2-40B4-BE49-F238E27FC236}">
                <a16:creationId xmlns:a16="http://schemas.microsoft.com/office/drawing/2014/main" id="{E3657718-5491-4EEE-9598-4FBA570C6D1C}"/>
              </a:ext>
            </a:extLst>
          </p:cNvPr>
          <p:cNvCxnSpPr>
            <a:cxnSpLocks/>
          </p:cNvCxnSpPr>
          <p:nvPr/>
        </p:nvCxnSpPr>
        <p:spPr>
          <a:xfrm>
            <a:off x="6188624" y="1433470"/>
            <a:ext cx="1112174" cy="12636"/>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ln>
          <a:effectLst>
            <a:softEdge rad="0"/>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A04ECD8E-3FFE-474E-9490-FA9EAB96EC22}"/>
              </a:ext>
            </a:extLst>
          </p:cNvPr>
          <p:cNvSpPr txBox="1"/>
          <p:nvPr/>
        </p:nvSpPr>
        <p:spPr>
          <a:xfrm rot="5400000">
            <a:off x="6900931" y="1176493"/>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pic>
        <p:nvPicPr>
          <p:cNvPr id="52" name="Picture 51">
            <a:extLst>
              <a:ext uri="{FF2B5EF4-FFF2-40B4-BE49-F238E27FC236}">
                <a16:creationId xmlns:a16="http://schemas.microsoft.com/office/drawing/2014/main" id="{7B27FDB6-2F42-4DF5-A42B-4AF658110271}"/>
              </a:ext>
            </a:extLst>
          </p:cNvPr>
          <p:cNvPicPr>
            <a:picLocks noChangeAspect="1"/>
          </p:cNvPicPr>
          <p:nvPr/>
        </p:nvPicPr>
        <p:blipFill>
          <a:blip r:embed="rId7"/>
          <a:stretch>
            <a:fillRect/>
          </a:stretch>
        </p:blipFill>
        <p:spPr>
          <a:xfrm>
            <a:off x="5411865" y="3592731"/>
            <a:ext cx="1367582" cy="1081088"/>
          </a:xfrm>
          <a:prstGeom prst="rect">
            <a:avLst/>
          </a:prstGeom>
        </p:spPr>
      </p:pic>
      <p:sp>
        <p:nvSpPr>
          <p:cNvPr id="53" name="Speech Bubble: Rectangle with Corners Rounded 52">
            <a:extLst>
              <a:ext uri="{FF2B5EF4-FFF2-40B4-BE49-F238E27FC236}">
                <a16:creationId xmlns:a16="http://schemas.microsoft.com/office/drawing/2014/main" id="{91FDECC8-511A-4BA8-9894-B36D8B8CA6B6}"/>
              </a:ext>
            </a:extLst>
          </p:cNvPr>
          <p:cNvSpPr/>
          <p:nvPr/>
        </p:nvSpPr>
        <p:spPr>
          <a:xfrm>
            <a:off x="6155625" y="966247"/>
            <a:ext cx="750827" cy="251728"/>
          </a:xfrm>
          <a:prstGeom prst="wedgeRoundRectCallout">
            <a:avLst>
              <a:gd name="adj1" fmla="val 51646"/>
              <a:gd name="adj2" fmla="val 128666"/>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54" name="TextBox 53">
            <a:extLst>
              <a:ext uri="{FF2B5EF4-FFF2-40B4-BE49-F238E27FC236}">
                <a16:creationId xmlns:a16="http://schemas.microsoft.com/office/drawing/2014/main" id="{7005CF5D-CC0E-45BC-9257-4F79DD727C18}"/>
              </a:ext>
            </a:extLst>
          </p:cNvPr>
          <p:cNvSpPr txBox="1"/>
          <p:nvPr/>
        </p:nvSpPr>
        <p:spPr>
          <a:xfrm>
            <a:off x="5673131" y="5736628"/>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Location-A</a:t>
            </a:r>
          </a:p>
        </p:txBody>
      </p:sp>
      <p:sp>
        <p:nvSpPr>
          <p:cNvPr id="55" name="TextBox 54">
            <a:extLst>
              <a:ext uri="{FF2B5EF4-FFF2-40B4-BE49-F238E27FC236}">
                <a16:creationId xmlns:a16="http://schemas.microsoft.com/office/drawing/2014/main" id="{4DCA5B6B-D4FB-40F2-B91E-338C02454817}"/>
              </a:ext>
            </a:extLst>
          </p:cNvPr>
          <p:cNvSpPr txBox="1"/>
          <p:nvPr/>
        </p:nvSpPr>
        <p:spPr>
          <a:xfrm>
            <a:off x="7973341" y="5735683"/>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Location-B</a:t>
            </a:r>
          </a:p>
        </p:txBody>
      </p:sp>
      <p:sp>
        <p:nvSpPr>
          <p:cNvPr id="56" name="TextBox 55">
            <a:extLst>
              <a:ext uri="{FF2B5EF4-FFF2-40B4-BE49-F238E27FC236}">
                <a16:creationId xmlns:a16="http://schemas.microsoft.com/office/drawing/2014/main" id="{4C578B69-BBC2-43CC-B1FE-25BE252334DB}"/>
              </a:ext>
            </a:extLst>
          </p:cNvPr>
          <p:cNvSpPr txBox="1"/>
          <p:nvPr/>
        </p:nvSpPr>
        <p:spPr>
          <a:xfrm>
            <a:off x="5511536" y="4266518"/>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57" name="TextBox 56">
            <a:extLst>
              <a:ext uri="{FF2B5EF4-FFF2-40B4-BE49-F238E27FC236}">
                <a16:creationId xmlns:a16="http://schemas.microsoft.com/office/drawing/2014/main" id="{796D44D6-51F8-4549-91EE-CF7F1E58C783}"/>
              </a:ext>
            </a:extLst>
          </p:cNvPr>
          <p:cNvSpPr txBox="1"/>
          <p:nvPr/>
        </p:nvSpPr>
        <p:spPr>
          <a:xfrm>
            <a:off x="7718180" y="4272362"/>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“ORL Test” display</a:t>
            </a:r>
          </a:p>
        </p:txBody>
      </p:sp>
      <p:sp>
        <p:nvSpPr>
          <p:cNvPr id="58" name="Rectangle 57">
            <a:extLst>
              <a:ext uri="{FF2B5EF4-FFF2-40B4-BE49-F238E27FC236}">
                <a16:creationId xmlns:a16="http://schemas.microsoft.com/office/drawing/2014/main" id="{7C28C930-633C-41AD-BCB5-D5B34C04003D}"/>
              </a:ext>
            </a:extLst>
          </p:cNvPr>
          <p:cNvSpPr/>
          <p:nvPr/>
        </p:nvSpPr>
        <p:spPr>
          <a:xfrm>
            <a:off x="6188624" y="4430135"/>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3" name="TextBox 62">
            <a:extLst>
              <a:ext uri="{FF2B5EF4-FFF2-40B4-BE49-F238E27FC236}">
                <a16:creationId xmlns:a16="http://schemas.microsoft.com/office/drawing/2014/main" id="{C95D25AA-7D00-4E70-99B3-5148D9352F57}"/>
              </a:ext>
            </a:extLst>
          </p:cNvPr>
          <p:cNvSpPr txBox="1"/>
          <p:nvPr/>
        </p:nvSpPr>
        <p:spPr>
          <a:xfrm rot="5400000">
            <a:off x="5713384" y="1177277"/>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pic>
        <p:nvPicPr>
          <p:cNvPr id="31" name="Picture 30">
            <a:extLst>
              <a:ext uri="{FF2B5EF4-FFF2-40B4-BE49-F238E27FC236}">
                <a16:creationId xmlns:a16="http://schemas.microsoft.com/office/drawing/2014/main" id="{D8D01F01-C1BE-4D37-B781-CE37BC0D556B}"/>
              </a:ext>
            </a:extLst>
          </p:cNvPr>
          <p:cNvPicPr>
            <a:picLocks noChangeAspect="1"/>
          </p:cNvPicPr>
          <p:nvPr/>
        </p:nvPicPr>
        <p:blipFill>
          <a:blip r:embed="rId11"/>
          <a:stretch>
            <a:fillRect/>
          </a:stretch>
        </p:blipFill>
        <p:spPr>
          <a:xfrm>
            <a:off x="4270457" y="4570296"/>
            <a:ext cx="263914" cy="392175"/>
          </a:xfrm>
          <a:prstGeom prst="rect">
            <a:avLst/>
          </a:prstGeom>
          <a:effectLst>
            <a:outerShdw blurRad="50800" dist="38100" dir="2700000" algn="tl" rotWithShape="0">
              <a:prstClr val="black">
                <a:alpha val="40000"/>
              </a:prstClr>
            </a:outerShdw>
          </a:effectLst>
        </p:spPr>
      </p:pic>
      <p:sp>
        <p:nvSpPr>
          <p:cNvPr id="67" name="Freeform: Shape 66">
            <a:extLst>
              <a:ext uri="{FF2B5EF4-FFF2-40B4-BE49-F238E27FC236}">
                <a16:creationId xmlns:a16="http://schemas.microsoft.com/office/drawing/2014/main" id="{935166B0-ADAB-46D4-A696-0BF8FD034DC2}"/>
              </a:ext>
            </a:extLst>
          </p:cNvPr>
          <p:cNvSpPr/>
          <p:nvPr/>
        </p:nvSpPr>
        <p:spPr>
          <a:xfrm flipH="1">
            <a:off x="8127214" y="2091140"/>
            <a:ext cx="166707" cy="195662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8" name="Speech Bubble: Rectangle with Corners Rounded 67">
            <a:extLst>
              <a:ext uri="{FF2B5EF4-FFF2-40B4-BE49-F238E27FC236}">
                <a16:creationId xmlns:a16="http://schemas.microsoft.com/office/drawing/2014/main" id="{A8E26646-4E30-4876-AD42-293492862577}"/>
              </a:ext>
            </a:extLst>
          </p:cNvPr>
          <p:cNvSpPr/>
          <p:nvPr/>
        </p:nvSpPr>
        <p:spPr>
          <a:xfrm>
            <a:off x="7891510" y="1675492"/>
            <a:ext cx="760485" cy="400939"/>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A</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B ORL value @ 1310 nm</a:t>
            </a:r>
          </a:p>
        </p:txBody>
      </p:sp>
      <p:sp>
        <p:nvSpPr>
          <p:cNvPr id="72" name="Speech Bubble: Rectangle with Corners Rounded 71">
            <a:extLst>
              <a:ext uri="{FF2B5EF4-FFF2-40B4-BE49-F238E27FC236}">
                <a16:creationId xmlns:a16="http://schemas.microsoft.com/office/drawing/2014/main" id="{7A262F71-B50C-4DFD-A132-231ECEB0FDC8}"/>
              </a:ext>
            </a:extLst>
          </p:cNvPr>
          <p:cNvSpPr/>
          <p:nvPr/>
        </p:nvSpPr>
        <p:spPr>
          <a:xfrm>
            <a:off x="8369683" y="1112157"/>
            <a:ext cx="770468"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B</a:t>
            </a:r>
            <a:r>
              <a:rPr lang="en-US" sz="8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800" dirty="0">
                <a:solidFill>
                  <a:schemeClr val="accent2"/>
                </a:solidFill>
                <a:effectLst>
                  <a:outerShdw blurRad="38100" dist="38100" dir="2700000" algn="tl">
                    <a:srgbClr val="000000">
                      <a:alpha val="43137"/>
                    </a:srgbClr>
                  </a:outerShdw>
                </a:effectLst>
              </a:rPr>
              <a:t>A ORL value  @ 1310 nm</a:t>
            </a:r>
          </a:p>
        </p:txBody>
      </p:sp>
      <p:sp>
        <p:nvSpPr>
          <p:cNvPr id="74" name="Freeform: Shape 73">
            <a:extLst>
              <a:ext uri="{FF2B5EF4-FFF2-40B4-BE49-F238E27FC236}">
                <a16:creationId xmlns:a16="http://schemas.microsoft.com/office/drawing/2014/main" id="{FD91B7AD-AD93-4B91-B10B-DA05FB511BAA}"/>
              </a:ext>
            </a:extLst>
          </p:cNvPr>
          <p:cNvSpPr/>
          <p:nvPr/>
        </p:nvSpPr>
        <p:spPr>
          <a:xfrm>
            <a:off x="8754917" y="1196411"/>
            <a:ext cx="730916" cy="285135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6" name="Speech Bubble: Rectangle with Corners Rounded 75">
            <a:extLst>
              <a:ext uri="{FF2B5EF4-FFF2-40B4-BE49-F238E27FC236}">
                <a16:creationId xmlns:a16="http://schemas.microsoft.com/office/drawing/2014/main" id="{6FA1AFFD-65E2-4A79-BBF1-DD84471D488A}"/>
              </a:ext>
            </a:extLst>
          </p:cNvPr>
          <p:cNvSpPr/>
          <p:nvPr/>
        </p:nvSpPr>
        <p:spPr>
          <a:xfrm>
            <a:off x="9450946" y="1022055"/>
            <a:ext cx="2550406"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UCAL offset value for 1310 </a:t>
            </a:r>
            <a:r>
              <a:rPr lang="en-US" sz="800" dirty="0">
                <a:solidFill>
                  <a:srgbClr val="EE7F00"/>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nm</a:t>
            </a:r>
            <a:r>
              <a:rPr lang="en-US" sz="800" dirty="0">
                <a:solidFill>
                  <a:srgbClr val="EE7F00"/>
                </a:solidFill>
                <a:effectLst>
                  <a:outerShdw blurRad="38100" dist="38100" dir="2700000" algn="tl">
                    <a:srgbClr val="000000">
                      <a:alpha val="43137"/>
                    </a:srgbClr>
                  </a:outerShdw>
                </a:effectLst>
                <a:latin typeface="+mj-lt"/>
              </a:rPr>
              <a:t>  </a:t>
            </a:r>
            <a:r>
              <a:rPr lang="en-US" sz="800" dirty="0">
                <a:solidFill>
                  <a:srgbClr val="EE7F00"/>
                </a:solidFill>
                <a:effectLst>
                  <a:outerShdw blurRad="38100" dist="38100" dir="2700000" algn="tl">
                    <a:srgbClr val="000000">
                      <a:alpha val="43137"/>
                    </a:srgbClr>
                  </a:outerShdw>
                </a:effectLst>
              </a:rPr>
              <a:t>(see </a:t>
            </a:r>
            <a:r>
              <a:rPr lang="en-US" sz="800" dirty="0">
                <a:solidFill>
                  <a:srgbClr val="EE7F00"/>
                </a:solidFill>
                <a:effectLst>
                  <a:outerShdw blurRad="38100" dist="38100" dir="2700000" algn="tl">
                    <a:srgbClr val="000000">
                      <a:alpha val="43137"/>
                    </a:srgbClr>
                  </a:outerShdw>
                </a:effectLst>
                <a:hlinkClick r:id="rId12" action="ppaction://hlinksldjump"/>
              </a:rPr>
              <a:t>ORL UCAL Setting</a:t>
            </a:r>
            <a:r>
              <a:rPr lang="en-US" sz="800" dirty="0">
                <a:solidFill>
                  <a:srgbClr val="EE7F00"/>
                </a:solidFill>
                <a:effectLst>
                  <a:outerShdw blurRad="38100" dist="38100" dir="2700000" algn="tl">
                    <a:srgbClr val="000000">
                      <a:alpha val="43137"/>
                    </a:srgbClr>
                  </a:outerShdw>
                </a:effectLst>
              </a:rPr>
              <a:t> section)</a:t>
            </a:r>
          </a:p>
        </p:txBody>
      </p:sp>
      <p:sp>
        <p:nvSpPr>
          <p:cNvPr id="78" name="Freeform: Shape 77">
            <a:extLst>
              <a:ext uri="{FF2B5EF4-FFF2-40B4-BE49-F238E27FC236}">
                <a16:creationId xmlns:a16="http://schemas.microsoft.com/office/drawing/2014/main" id="{37B90FCE-AD07-49C9-A54F-306F17A299E2}"/>
              </a:ext>
            </a:extLst>
          </p:cNvPr>
          <p:cNvSpPr/>
          <p:nvPr/>
        </p:nvSpPr>
        <p:spPr>
          <a:xfrm>
            <a:off x="8927960" y="1726250"/>
            <a:ext cx="574963" cy="2343332"/>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0" name="Speech Bubble: Rectangle with Corners Rounded 79">
            <a:extLst>
              <a:ext uri="{FF2B5EF4-FFF2-40B4-BE49-F238E27FC236}">
                <a16:creationId xmlns:a16="http://schemas.microsoft.com/office/drawing/2014/main" id="{D6F03FF5-F224-4CA4-940C-1663F0475F98}"/>
              </a:ext>
            </a:extLst>
          </p:cNvPr>
          <p:cNvSpPr/>
          <p:nvPr/>
        </p:nvSpPr>
        <p:spPr>
          <a:xfrm>
            <a:off x="9356677" y="1509633"/>
            <a:ext cx="2387255" cy="1911338"/>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Symbol signifying ORL pass/fail against set thresholds for a wavelength:</a:t>
            </a:r>
          </a:p>
          <a:p>
            <a:pPr algn="just"/>
            <a:endParaRPr lang="en-US" sz="800" dirty="0">
              <a:solidFill>
                <a:schemeClr val="accent2"/>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b="1" dirty="0">
                <a:solidFill>
                  <a:schemeClr val="accent4"/>
                </a:solidFill>
                <a:effectLst>
                  <a:outerShdw blurRad="38100" dist="38100" dir="2700000" algn="tl">
                    <a:srgbClr val="000000">
                      <a:alpha val="43137"/>
                    </a:srgbClr>
                  </a:outerShdw>
                </a:effectLst>
              </a:rPr>
              <a:t>“</a:t>
            </a:r>
            <a:r>
              <a:rPr lang="en-US" sz="800" b="1"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b="1" dirty="0">
                <a:solidFill>
                  <a:schemeClr val="accent4"/>
                </a:solidFill>
                <a:effectLst>
                  <a:outerShdw blurRad="38100" dist="38100" dir="2700000" algn="tl">
                    <a:srgbClr val="000000">
                      <a:alpha val="43137"/>
                    </a:srgbClr>
                  </a:outerShdw>
                </a:effectLst>
              </a:rPr>
              <a:t>” - </a:t>
            </a:r>
            <a:r>
              <a:rPr lang="en-US" sz="800" dirty="0">
                <a:solidFill>
                  <a:schemeClr val="accent4"/>
                </a:solidFill>
                <a:effectLst>
                  <a:outerShdw blurRad="38100" dist="38100" dir="2700000" algn="tl">
                    <a:srgbClr val="000000">
                      <a:alpha val="43137"/>
                    </a:srgbClr>
                  </a:outerShdw>
                </a:effectLst>
              </a:rPr>
              <a:t>P</a:t>
            </a:r>
            <a:r>
              <a:rPr lang="en-US" sz="800" dirty="0">
                <a:solidFill>
                  <a:schemeClr val="accent2"/>
                </a:solidFill>
                <a:effectLst>
                  <a:outerShdw blurRad="38100" dist="38100" dir="2700000" algn="tl">
                    <a:srgbClr val="000000">
                      <a:alpha val="43137"/>
                    </a:srgbClr>
                  </a:outerShdw>
                </a:effectLst>
              </a:rPr>
              <a:t>ass/fail check is disabled (threshold is set at “0.00”.</a:t>
            </a:r>
          </a:p>
          <a:p>
            <a:pPr algn="just"/>
            <a:endParaRPr lang="en-US" sz="200" dirty="0">
              <a:solidFill>
                <a:schemeClr val="accent2"/>
              </a:solidFill>
              <a:effectLst>
                <a:outerShdw blurRad="38100" dist="38100" dir="2700000" algn="tl">
                  <a:srgbClr val="000000">
                    <a:alpha val="43137"/>
                  </a:srgbClr>
                </a:outerShdw>
              </a:effectLst>
            </a:endParaRPr>
          </a:p>
          <a:p>
            <a:pPr algn="just"/>
            <a:r>
              <a:rPr lang="en-US" sz="800" dirty="0">
                <a:solidFill>
                  <a:schemeClr val="accent2"/>
                </a:solidFill>
                <a:effectLst>
                  <a:outerShdw blurRad="38100" dist="38100" dir="2700000" algn="tl">
                    <a:srgbClr val="000000">
                      <a:alpha val="43137"/>
                    </a:srgbClr>
                  </a:outerShdw>
                </a:effectLst>
              </a:rPr>
              <a:t>      or </a:t>
            </a:r>
          </a:p>
          <a:p>
            <a:pPr algn="just"/>
            <a:endParaRPr lang="en-US" sz="400" dirty="0">
              <a:solidFill>
                <a:schemeClr val="accent2"/>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b="1" dirty="0">
                <a:solidFill>
                  <a:schemeClr val="accent4"/>
                </a:solidFill>
                <a:effectLst>
                  <a:outerShdw blurRad="38100" dist="38100" dir="2700000" algn="tl">
                    <a:srgbClr val="000000">
                      <a:alpha val="43137"/>
                    </a:srgbClr>
                  </a:outerShdw>
                </a:effectLst>
              </a:rPr>
              <a:t>“</a:t>
            </a:r>
            <a:r>
              <a:rPr lang="en-US" sz="800" b="1"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b="1" dirty="0">
                <a:solidFill>
                  <a:schemeClr val="accent4"/>
                </a:solidFill>
                <a:effectLst>
                  <a:outerShdw blurRad="38100" dist="38100" dir="2700000" algn="tl">
                    <a:srgbClr val="000000">
                      <a:alpha val="43137"/>
                    </a:srgbClr>
                  </a:outerShdw>
                </a:effectLst>
              </a:rPr>
              <a:t>” </a:t>
            </a:r>
            <a:r>
              <a:rPr lang="en-US" sz="800" i="1" dirty="0">
                <a:solidFill>
                  <a:schemeClr val="accent4"/>
                </a:solidFill>
                <a:effectLst>
                  <a:outerShdw blurRad="38100" dist="38100" dir="2700000" algn="tl">
                    <a:srgbClr val="000000">
                      <a:alpha val="43137"/>
                    </a:srgbClr>
                  </a:outerShdw>
                </a:effectLst>
              </a:rPr>
              <a:t>(pass) - </a:t>
            </a:r>
            <a:r>
              <a:rPr lang="en-US" sz="800" dirty="0">
                <a:solidFill>
                  <a:schemeClr val="accent4"/>
                </a:solidFill>
                <a:effectLst>
                  <a:outerShdw blurRad="38100" dist="38100" dir="2700000" algn="tl">
                    <a:srgbClr val="000000">
                      <a:alpha val="43137"/>
                    </a:srgbClr>
                  </a:outerShdw>
                </a:effectLst>
              </a:rPr>
              <a:t>ORL values (magnitude) for both directions are larger or equal to the set thresholds. </a:t>
            </a:r>
          </a:p>
          <a:p>
            <a:pPr marL="171450" indent="-171450" algn="just">
              <a:buFont typeface="Arial" panose="020B0604020202020204" pitchFamily="34" charset="0"/>
              <a:buChar char="•"/>
            </a:pPr>
            <a:endParaRPr lang="en-US" sz="8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b="1" dirty="0">
                <a:solidFill>
                  <a:schemeClr val="accent4"/>
                </a:solidFill>
                <a:effectLst>
                  <a:outerShdw blurRad="38100" dist="38100" dir="2700000" algn="tl">
                    <a:srgbClr val="000000">
                      <a:alpha val="43137"/>
                    </a:srgbClr>
                  </a:outerShdw>
                </a:effectLst>
              </a:rPr>
              <a:t>“</a:t>
            </a:r>
            <a:r>
              <a:rPr lang="en-US" sz="800" b="1" dirty="0">
                <a:solidFill>
                  <a:schemeClr val="tx1"/>
                </a:solidFill>
                <a:effectLst>
                  <a:outerShdw blurRad="38100" dist="38100" dir="2700000" algn="tl">
                    <a:srgbClr val="000000">
                      <a:alpha val="43137"/>
                    </a:srgbClr>
                  </a:outerShdw>
                </a:effectLst>
              </a:rPr>
              <a:t>X</a:t>
            </a:r>
            <a:r>
              <a:rPr lang="en-US" sz="800" b="1" dirty="0">
                <a:solidFill>
                  <a:schemeClr val="accent4"/>
                </a:solidFill>
                <a:effectLst>
                  <a:outerShdw blurRad="38100" dist="38100" dir="2700000" algn="tl">
                    <a:srgbClr val="000000">
                      <a:alpha val="43137"/>
                    </a:srgbClr>
                  </a:outerShdw>
                </a:effectLst>
              </a:rPr>
              <a:t>” </a:t>
            </a:r>
            <a:r>
              <a:rPr lang="en-US" sz="800" i="1" dirty="0">
                <a:solidFill>
                  <a:schemeClr val="accent4"/>
                </a:solidFill>
                <a:effectLst>
                  <a:outerShdw blurRad="38100" dist="38100" dir="2700000" algn="tl">
                    <a:srgbClr val="000000">
                      <a:alpha val="43137"/>
                    </a:srgbClr>
                  </a:outerShdw>
                </a:effectLst>
              </a:rPr>
              <a:t>(fail) </a:t>
            </a:r>
            <a:r>
              <a:rPr lang="en-US" sz="800" b="1" i="1" dirty="0">
                <a:solidFill>
                  <a:schemeClr val="accent4"/>
                </a:solidFill>
                <a:effectLst>
                  <a:outerShdw blurRad="38100" dist="38100" dir="2700000" algn="tl">
                    <a:srgbClr val="000000">
                      <a:alpha val="43137"/>
                    </a:srgbClr>
                  </a:outerShdw>
                </a:effectLst>
              </a:rPr>
              <a:t>- </a:t>
            </a:r>
            <a:r>
              <a:rPr lang="en-US" sz="800" dirty="0">
                <a:solidFill>
                  <a:schemeClr val="accent4"/>
                </a:solidFill>
                <a:effectLst>
                  <a:outerShdw blurRad="38100" dist="38100" dir="2700000" algn="tl">
                    <a:srgbClr val="000000">
                      <a:alpha val="43137"/>
                    </a:srgbClr>
                  </a:outerShdw>
                </a:effectLst>
              </a:rPr>
              <a:t>ORL value/s (magnitude) for one or both direction/s is/are smaller than the set thresholds.</a:t>
            </a:r>
            <a:endParaRPr lang="en-US" sz="800" dirty="0">
              <a:solidFill>
                <a:schemeClr val="accent2"/>
              </a:solidFill>
              <a:effectLst>
                <a:outerShdw blurRad="38100" dist="38100" dir="2700000" algn="tl">
                  <a:srgbClr val="000000">
                    <a:alpha val="43137"/>
                  </a:srgbClr>
                </a:outerShdw>
              </a:effectLst>
            </a:endParaRPr>
          </a:p>
        </p:txBody>
      </p:sp>
      <p:sp>
        <p:nvSpPr>
          <p:cNvPr id="82" name="TextBox 81">
            <a:extLst>
              <a:ext uri="{FF2B5EF4-FFF2-40B4-BE49-F238E27FC236}">
                <a16:creationId xmlns:a16="http://schemas.microsoft.com/office/drawing/2014/main" id="{F6920476-6B05-4EA8-90C1-2C9D165BAAFA}"/>
              </a:ext>
            </a:extLst>
          </p:cNvPr>
          <p:cNvSpPr txBox="1"/>
          <p:nvPr/>
        </p:nvSpPr>
        <p:spPr>
          <a:xfrm>
            <a:off x="9539240" y="3592731"/>
            <a:ext cx="2064190" cy="1615827"/>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rPr>
              <a:t>On this display, </a:t>
            </a:r>
          </a:p>
          <a:p>
            <a:pPr marL="171450" indent="-171450" algn="just">
              <a:buFont typeface="Arial" panose="020B0604020202020204" pitchFamily="34" charset="0"/>
              <a:buChar char="•"/>
            </a:pPr>
            <a:r>
              <a:rPr lang="en-US" sz="1100" dirty="0">
                <a:effectLst>
                  <a:outerShdw blurRad="38100" dist="38100" dir="2700000" algn="tl">
                    <a:srgbClr val="000000">
                      <a:alpha val="43137"/>
                    </a:srgbClr>
                  </a:outerShdw>
                </a:effectLst>
              </a:rPr>
              <a:t>press ‘+’ or ‘-” button to show ORL data/result of other active wavelengths.</a:t>
            </a:r>
          </a:p>
          <a:p>
            <a:pPr marL="171450" indent="-171450" algn="just">
              <a:buFont typeface="Arial" panose="020B0604020202020204" pitchFamily="34" charset="0"/>
              <a:buChar char="•"/>
            </a:pPr>
            <a:endParaRPr lang="en-US" sz="1100" dirty="0">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1100" dirty="0">
                <a:effectLst>
                  <a:outerShdw blurRad="38100" dist="38100" dir="2700000" algn="tl">
                    <a:srgbClr val="000000">
                      <a:alpha val="43137"/>
                    </a:srgbClr>
                  </a:outerShdw>
                </a:effectLst>
              </a:rPr>
              <a:t>Press F3 continuously to toggle between ORL Test, Test Summary, Test Detail displays.</a:t>
            </a:r>
          </a:p>
        </p:txBody>
      </p:sp>
      <p:pic>
        <p:nvPicPr>
          <p:cNvPr id="86" name="Picture 85">
            <a:extLst>
              <a:ext uri="{FF2B5EF4-FFF2-40B4-BE49-F238E27FC236}">
                <a16:creationId xmlns:a16="http://schemas.microsoft.com/office/drawing/2014/main" id="{93F35AF2-E716-4188-B277-055A7F7BBD0B}"/>
              </a:ext>
            </a:extLst>
          </p:cNvPr>
          <p:cNvPicPr>
            <a:picLocks noChangeAspect="1"/>
          </p:cNvPicPr>
          <p:nvPr/>
        </p:nvPicPr>
        <p:blipFill>
          <a:blip r:embed="rId11"/>
          <a:stretch>
            <a:fillRect/>
          </a:stretch>
        </p:blipFill>
        <p:spPr>
          <a:xfrm>
            <a:off x="10679386" y="5605647"/>
            <a:ext cx="279381" cy="392175"/>
          </a:xfrm>
          <a:prstGeom prst="rect">
            <a:avLst/>
          </a:prstGeom>
          <a:effectLst>
            <a:outerShdw blurRad="50800" dist="38100" dir="2700000" algn="tl" rotWithShape="0">
              <a:prstClr val="black">
                <a:alpha val="40000"/>
              </a:prstClr>
            </a:outerShdw>
          </a:effectLst>
        </p:spPr>
      </p:pic>
      <p:sp>
        <p:nvSpPr>
          <p:cNvPr id="88" name="TextBox 87">
            <a:extLst>
              <a:ext uri="{FF2B5EF4-FFF2-40B4-BE49-F238E27FC236}">
                <a16:creationId xmlns:a16="http://schemas.microsoft.com/office/drawing/2014/main" id="{CA9B7CF6-4F5C-4530-AAF0-246756FCEEB2}"/>
              </a:ext>
            </a:extLst>
          </p:cNvPr>
          <p:cNvSpPr txBox="1"/>
          <p:nvPr/>
        </p:nvSpPr>
        <p:spPr>
          <a:xfrm>
            <a:off x="10958767" y="5605647"/>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15" name="Speech Bubble: Rectangle with Corners Rounded 14">
            <a:extLst>
              <a:ext uri="{FF2B5EF4-FFF2-40B4-BE49-F238E27FC236}">
                <a16:creationId xmlns:a16="http://schemas.microsoft.com/office/drawing/2014/main" id="{056C86CF-20EB-4A8D-8844-E4529EA6C1F5}"/>
              </a:ext>
            </a:extLst>
          </p:cNvPr>
          <p:cNvSpPr/>
          <p:nvPr/>
        </p:nvSpPr>
        <p:spPr>
          <a:xfrm>
            <a:off x="1413662" y="1057292"/>
            <a:ext cx="3095800" cy="86682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100" b="1" dirty="0">
                <a:solidFill>
                  <a:srgbClr val="FF0000"/>
                </a:solidFill>
                <a:effectLst>
                  <a:outerShdw blurRad="38100" dist="38100" dir="2700000" algn="tl">
                    <a:srgbClr val="000000">
                      <a:alpha val="43137"/>
                    </a:srgbClr>
                  </a:outerShdw>
                </a:effectLst>
              </a:rPr>
              <a:t>*</a:t>
            </a:r>
            <a:r>
              <a:rPr lang="en-US" sz="800" b="1" dirty="0">
                <a:solidFill>
                  <a:srgbClr val="FF0000"/>
                </a:solidFill>
                <a:effectLst>
                  <a:outerShdw blurRad="38100" dist="38100" dir="2700000" algn="tl">
                    <a:srgbClr val="000000">
                      <a:alpha val="43137"/>
                    </a:srgbClr>
                  </a:outerShdw>
                </a:effectLst>
              </a:rPr>
              <a:t>NOTE:</a:t>
            </a:r>
          </a:p>
          <a:p>
            <a:pPr algn="just"/>
            <a:r>
              <a:rPr lang="en-US" sz="800" dirty="0">
                <a:solidFill>
                  <a:srgbClr val="FF0000"/>
                </a:solidFill>
                <a:effectLst>
                  <a:outerShdw blurRad="38100" dist="38100" dir="2700000" algn="tl">
                    <a:srgbClr val="000000">
                      <a:alpha val="43137"/>
                    </a:srgbClr>
                  </a:outerShdw>
                </a:effectLst>
              </a:rPr>
              <a:t>For accurate ORL measurement on instruments with two 2-way ports, insert PC or APC Terminators as appropriate onto the unused ports to prevent stray light from entering the instrument. </a:t>
            </a:r>
          </a:p>
        </p:txBody>
      </p:sp>
      <p:pic>
        <p:nvPicPr>
          <p:cNvPr id="23" name="Picture 22">
            <a:extLst>
              <a:ext uri="{FF2B5EF4-FFF2-40B4-BE49-F238E27FC236}">
                <a16:creationId xmlns:a16="http://schemas.microsoft.com/office/drawing/2014/main" id="{20E8B5C2-3591-4DF2-A426-3FB0D0464201}"/>
              </a:ext>
            </a:extLst>
          </p:cNvPr>
          <p:cNvPicPr>
            <a:picLocks noChangeAspect="1"/>
          </p:cNvPicPr>
          <p:nvPr/>
        </p:nvPicPr>
        <p:blipFill>
          <a:blip r:embed="rId13"/>
          <a:stretch>
            <a:fillRect/>
          </a:stretch>
        </p:blipFill>
        <p:spPr>
          <a:xfrm flipH="1">
            <a:off x="1623843" y="2285706"/>
            <a:ext cx="142644" cy="457051"/>
          </a:xfrm>
          <a:prstGeom prst="rect">
            <a:avLst/>
          </a:prstGeom>
        </p:spPr>
      </p:pic>
      <p:pic>
        <p:nvPicPr>
          <p:cNvPr id="24" name="Picture 23">
            <a:extLst>
              <a:ext uri="{FF2B5EF4-FFF2-40B4-BE49-F238E27FC236}">
                <a16:creationId xmlns:a16="http://schemas.microsoft.com/office/drawing/2014/main" id="{79E83B31-CCF5-43F6-B9CE-F91894AB0977}"/>
              </a:ext>
            </a:extLst>
          </p:cNvPr>
          <p:cNvPicPr>
            <a:picLocks noChangeAspect="1"/>
          </p:cNvPicPr>
          <p:nvPr/>
        </p:nvPicPr>
        <p:blipFill>
          <a:blip r:embed="rId13"/>
          <a:stretch>
            <a:fillRect/>
          </a:stretch>
        </p:blipFill>
        <p:spPr>
          <a:xfrm flipH="1">
            <a:off x="3236763" y="2308346"/>
            <a:ext cx="142644" cy="457051"/>
          </a:xfrm>
          <a:prstGeom prst="rect">
            <a:avLst/>
          </a:prstGeom>
        </p:spPr>
      </p:pic>
      <p:pic>
        <p:nvPicPr>
          <p:cNvPr id="25" name="Picture 24">
            <a:extLst>
              <a:ext uri="{FF2B5EF4-FFF2-40B4-BE49-F238E27FC236}">
                <a16:creationId xmlns:a16="http://schemas.microsoft.com/office/drawing/2014/main" id="{5CD1CFD9-9481-4C45-B590-AADA9CE10C89}"/>
              </a:ext>
            </a:extLst>
          </p:cNvPr>
          <p:cNvPicPr>
            <a:picLocks noChangeAspect="1"/>
          </p:cNvPicPr>
          <p:nvPr/>
        </p:nvPicPr>
        <p:blipFill>
          <a:blip r:embed="rId14"/>
          <a:stretch>
            <a:fillRect/>
          </a:stretch>
        </p:blipFill>
        <p:spPr>
          <a:xfrm>
            <a:off x="6330305" y="2248731"/>
            <a:ext cx="368134" cy="499308"/>
          </a:xfrm>
          <a:prstGeom prst="rect">
            <a:avLst/>
          </a:prstGeom>
        </p:spPr>
      </p:pic>
      <p:pic>
        <p:nvPicPr>
          <p:cNvPr id="26" name="Picture 25">
            <a:extLst>
              <a:ext uri="{FF2B5EF4-FFF2-40B4-BE49-F238E27FC236}">
                <a16:creationId xmlns:a16="http://schemas.microsoft.com/office/drawing/2014/main" id="{649F57E2-9EF0-4EB0-82CE-BE268435553E}"/>
              </a:ext>
            </a:extLst>
          </p:cNvPr>
          <p:cNvPicPr>
            <a:picLocks noChangeAspect="1"/>
          </p:cNvPicPr>
          <p:nvPr/>
        </p:nvPicPr>
        <p:blipFill>
          <a:blip r:embed="rId14"/>
          <a:stretch>
            <a:fillRect/>
          </a:stretch>
        </p:blipFill>
        <p:spPr>
          <a:xfrm>
            <a:off x="8554763" y="2247872"/>
            <a:ext cx="369091" cy="500607"/>
          </a:xfrm>
          <a:prstGeom prst="rect">
            <a:avLst/>
          </a:prstGeom>
        </p:spPr>
      </p:pic>
      <p:sp>
        <p:nvSpPr>
          <p:cNvPr id="70" name="Freeform: Shape 69">
            <a:extLst>
              <a:ext uri="{FF2B5EF4-FFF2-40B4-BE49-F238E27FC236}">
                <a16:creationId xmlns:a16="http://schemas.microsoft.com/office/drawing/2014/main" id="{9E45BDA8-5614-454B-BA3B-6BCE3B50C600}"/>
              </a:ext>
            </a:extLst>
          </p:cNvPr>
          <p:cNvSpPr/>
          <p:nvPr/>
        </p:nvSpPr>
        <p:spPr>
          <a:xfrm>
            <a:off x="8421039" y="1446381"/>
            <a:ext cx="181859" cy="275897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9" name="Picture 28">
            <a:extLst>
              <a:ext uri="{FF2B5EF4-FFF2-40B4-BE49-F238E27FC236}">
                <a16:creationId xmlns:a16="http://schemas.microsoft.com/office/drawing/2014/main" id="{FEBD6E45-BAC6-4A6F-A439-694965E1D289}"/>
              </a:ext>
            </a:extLst>
          </p:cNvPr>
          <p:cNvPicPr>
            <a:picLocks noChangeAspect="1"/>
          </p:cNvPicPr>
          <p:nvPr/>
        </p:nvPicPr>
        <p:blipFill>
          <a:blip r:embed="rId15"/>
          <a:stretch>
            <a:fillRect/>
          </a:stretch>
        </p:blipFill>
        <p:spPr>
          <a:xfrm>
            <a:off x="1563059" y="2780688"/>
            <a:ext cx="278338" cy="178262"/>
          </a:xfrm>
          <a:prstGeom prst="rect">
            <a:avLst/>
          </a:prstGeom>
        </p:spPr>
      </p:pic>
      <p:pic>
        <p:nvPicPr>
          <p:cNvPr id="34" name="Picture 33">
            <a:extLst>
              <a:ext uri="{FF2B5EF4-FFF2-40B4-BE49-F238E27FC236}">
                <a16:creationId xmlns:a16="http://schemas.microsoft.com/office/drawing/2014/main" id="{CCC9B229-9249-467F-B8A6-838E428CDD7D}"/>
              </a:ext>
            </a:extLst>
          </p:cNvPr>
          <p:cNvPicPr>
            <a:picLocks noChangeAspect="1"/>
          </p:cNvPicPr>
          <p:nvPr/>
        </p:nvPicPr>
        <p:blipFill>
          <a:blip r:embed="rId15"/>
          <a:stretch>
            <a:fillRect/>
          </a:stretch>
        </p:blipFill>
        <p:spPr>
          <a:xfrm>
            <a:off x="3164428" y="2801527"/>
            <a:ext cx="278338" cy="178262"/>
          </a:xfrm>
          <a:prstGeom prst="rect">
            <a:avLst/>
          </a:prstGeom>
        </p:spPr>
      </p:pic>
      <p:sp>
        <p:nvSpPr>
          <p:cNvPr id="7" name="Rectangle 6">
            <a:extLst>
              <a:ext uri="{FF2B5EF4-FFF2-40B4-BE49-F238E27FC236}">
                <a16:creationId xmlns:a16="http://schemas.microsoft.com/office/drawing/2014/main" id="{B55C5C7D-B8C4-4EE0-B889-45B1F9ADB31B}"/>
              </a:ext>
            </a:extLst>
          </p:cNvPr>
          <p:cNvSpPr/>
          <p:nvPr/>
        </p:nvSpPr>
        <p:spPr>
          <a:xfrm>
            <a:off x="3379407" y="4014237"/>
            <a:ext cx="74993" cy="865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1" name="Speech Bubble: Rectangle with Corners Rounded 70">
            <a:extLst>
              <a:ext uri="{FF2B5EF4-FFF2-40B4-BE49-F238E27FC236}">
                <a16:creationId xmlns:a16="http://schemas.microsoft.com/office/drawing/2014/main" id="{5D0B97A3-DB06-436F-9BAD-50552B97E785}"/>
              </a:ext>
            </a:extLst>
          </p:cNvPr>
          <p:cNvSpPr/>
          <p:nvPr/>
        </p:nvSpPr>
        <p:spPr>
          <a:xfrm>
            <a:off x="3098652" y="2259178"/>
            <a:ext cx="251072" cy="10778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100" b="1" dirty="0">
                <a:solidFill>
                  <a:srgbClr val="FF0000"/>
                </a:solidFill>
                <a:effectLst>
                  <a:outerShdw blurRad="38100" dist="38100" dir="2700000" algn="tl">
                    <a:srgbClr val="000000">
                      <a:alpha val="43137"/>
                    </a:srgbClr>
                  </a:outerShdw>
                </a:effectLst>
              </a:rPr>
              <a:t>*</a:t>
            </a:r>
            <a:endParaRPr lang="en-US" sz="800" dirty="0">
              <a:solidFill>
                <a:srgbClr val="FF0000"/>
              </a:solidFill>
              <a:effectLst>
                <a:outerShdw blurRad="38100" dist="38100" dir="2700000" algn="tl">
                  <a:srgbClr val="000000">
                    <a:alpha val="43137"/>
                  </a:srgbClr>
                </a:outerShdw>
              </a:effectLst>
            </a:endParaRPr>
          </a:p>
        </p:txBody>
      </p:sp>
      <p:sp>
        <p:nvSpPr>
          <p:cNvPr id="73" name="Speech Bubble: Rectangle with Corners Rounded 72">
            <a:extLst>
              <a:ext uri="{FF2B5EF4-FFF2-40B4-BE49-F238E27FC236}">
                <a16:creationId xmlns:a16="http://schemas.microsoft.com/office/drawing/2014/main" id="{25D6D4FC-1BDA-46FD-B6D0-B95A27CA68A8}"/>
              </a:ext>
            </a:extLst>
          </p:cNvPr>
          <p:cNvSpPr/>
          <p:nvPr/>
        </p:nvSpPr>
        <p:spPr>
          <a:xfrm>
            <a:off x="1489863" y="2240222"/>
            <a:ext cx="251072" cy="10778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100" b="1" dirty="0">
                <a:solidFill>
                  <a:srgbClr val="FF0000"/>
                </a:solidFill>
                <a:effectLst>
                  <a:outerShdw blurRad="38100" dist="38100" dir="2700000" algn="tl">
                    <a:srgbClr val="000000">
                      <a:alpha val="43137"/>
                    </a:srgbClr>
                  </a:outerShdw>
                </a:effectLst>
              </a:rPr>
              <a:t>*</a:t>
            </a:r>
            <a:endParaRPr lang="en-US" sz="800" dirty="0">
              <a:solidFill>
                <a:srgbClr val="FF0000"/>
              </a:solidFill>
              <a:effectLst>
                <a:outerShdw blurRad="38100" dist="38100" dir="2700000" algn="tl">
                  <a:srgbClr val="000000">
                    <a:alpha val="43137"/>
                  </a:srgbClr>
                </a:outerShdw>
              </a:effectLst>
            </a:endParaRPr>
          </a:p>
        </p:txBody>
      </p:sp>
      <p:pic>
        <p:nvPicPr>
          <p:cNvPr id="75" name="Picture 74">
            <a:extLst>
              <a:ext uri="{FF2B5EF4-FFF2-40B4-BE49-F238E27FC236}">
                <a16:creationId xmlns:a16="http://schemas.microsoft.com/office/drawing/2014/main" id="{252A1318-8A4B-412B-B729-6F9717DA248D}"/>
              </a:ext>
            </a:extLst>
          </p:cNvPr>
          <p:cNvPicPr>
            <a:picLocks noChangeAspect="1"/>
          </p:cNvPicPr>
          <p:nvPr/>
        </p:nvPicPr>
        <p:blipFill rotWithShape="1">
          <a:blip r:embed="rId16"/>
          <a:srcRect l="31079" t="36217" r="29995" b="9988"/>
          <a:stretch/>
        </p:blipFill>
        <p:spPr>
          <a:xfrm>
            <a:off x="1229808" y="2717950"/>
            <a:ext cx="272249" cy="235149"/>
          </a:xfrm>
          <a:prstGeom prst="rect">
            <a:avLst/>
          </a:prstGeom>
        </p:spPr>
      </p:pic>
      <p:pic>
        <p:nvPicPr>
          <p:cNvPr id="77" name="Picture 76">
            <a:extLst>
              <a:ext uri="{FF2B5EF4-FFF2-40B4-BE49-F238E27FC236}">
                <a16:creationId xmlns:a16="http://schemas.microsoft.com/office/drawing/2014/main" id="{EDBC35E8-06DE-40A4-92E2-816D9EE3B471}"/>
              </a:ext>
            </a:extLst>
          </p:cNvPr>
          <p:cNvPicPr>
            <a:picLocks noChangeAspect="1"/>
          </p:cNvPicPr>
          <p:nvPr/>
        </p:nvPicPr>
        <p:blipFill rotWithShape="1">
          <a:blip r:embed="rId16"/>
          <a:srcRect l="31079" t="36217" r="29995" b="9988"/>
          <a:stretch/>
        </p:blipFill>
        <p:spPr>
          <a:xfrm>
            <a:off x="5869350" y="2389078"/>
            <a:ext cx="416104" cy="359401"/>
          </a:xfrm>
          <a:prstGeom prst="rect">
            <a:avLst/>
          </a:prstGeom>
        </p:spPr>
      </p:pic>
      <p:pic>
        <p:nvPicPr>
          <p:cNvPr id="79" name="Picture 78">
            <a:extLst>
              <a:ext uri="{FF2B5EF4-FFF2-40B4-BE49-F238E27FC236}">
                <a16:creationId xmlns:a16="http://schemas.microsoft.com/office/drawing/2014/main" id="{6314031C-5320-45E8-9210-422F5C7FBECA}"/>
              </a:ext>
            </a:extLst>
          </p:cNvPr>
          <p:cNvPicPr>
            <a:picLocks noChangeAspect="1"/>
          </p:cNvPicPr>
          <p:nvPr/>
        </p:nvPicPr>
        <p:blipFill rotWithShape="1">
          <a:blip r:embed="rId16"/>
          <a:srcRect l="31079" t="36217" r="29995" b="9988"/>
          <a:stretch/>
        </p:blipFill>
        <p:spPr>
          <a:xfrm>
            <a:off x="8094852" y="2381743"/>
            <a:ext cx="416104" cy="359401"/>
          </a:xfrm>
          <a:prstGeom prst="rect">
            <a:avLst/>
          </a:prstGeom>
        </p:spPr>
      </p:pic>
      <p:pic>
        <p:nvPicPr>
          <p:cNvPr id="81" name="Picture 80">
            <a:extLst>
              <a:ext uri="{FF2B5EF4-FFF2-40B4-BE49-F238E27FC236}">
                <a16:creationId xmlns:a16="http://schemas.microsoft.com/office/drawing/2014/main" id="{8BD7C83D-7099-4079-AC44-F47290329D82}"/>
              </a:ext>
            </a:extLst>
          </p:cNvPr>
          <p:cNvPicPr>
            <a:picLocks noChangeAspect="1"/>
          </p:cNvPicPr>
          <p:nvPr/>
        </p:nvPicPr>
        <p:blipFill rotWithShape="1">
          <a:blip r:embed="rId16"/>
          <a:srcRect l="31079" t="36217" r="29995" b="9988"/>
          <a:stretch/>
        </p:blipFill>
        <p:spPr>
          <a:xfrm>
            <a:off x="2849592" y="2740454"/>
            <a:ext cx="272249" cy="235149"/>
          </a:xfrm>
          <a:prstGeom prst="rect">
            <a:avLst/>
          </a:prstGeom>
        </p:spPr>
      </p:pic>
    </p:spTree>
    <p:extLst>
      <p:ext uri="{BB962C8B-B14F-4D97-AF65-F5344CB8AC3E}">
        <p14:creationId xmlns:p14="http://schemas.microsoft.com/office/powerpoint/2010/main" val="372023145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2543D3-0FBB-4EF0-AB1C-C8854C0C0A2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a:t>
            </a:fld>
            <a:endParaRPr lang="en-US">
              <a:solidFill>
                <a:prstClr val="black">
                  <a:tint val="75000"/>
                </a:prstClr>
              </a:solidFill>
              <a:latin typeface="Arial"/>
            </a:endParaRPr>
          </a:p>
        </p:txBody>
      </p:sp>
      <p:sp>
        <p:nvSpPr>
          <p:cNvPr id="2" name="Title 5">
            <a:extLst>
              <a:ext uri="{FF2B5EF4-FFF2-40B4-BE49-F238E27FC236}">
                <a16:creationId xmlns:a16="http://schemas.microsoft.com/office/drawing/2014/main" id="{74A0C4EF-464B-4199-8336-F669E361A4C7}"/>
              </a:ext>
            </a:extLst>
          </p:cNvPr>
          <p:cNvSpPr txBox="1">
            <a:spLocks noGrp="1"/>
          </p:cNvSpPr>
          <p:nvPr>
            <p:ph type="title"/>
          </p:nvPr>
        </p:nvSpPr>
        <p:spPr>
          <a:xfrm>
            <a:off x="598488" y="338138"/>
            <a:ext cx="10972800" cy="877887"/>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r>
              <a:rPr lang="en-US" sz="2400" b="1" dirty="0">
                <a:effectLst>
                  <a:outerShdw blurRad="38100" dist="38100" dir="2700000" algn="tl">
                    <a:srgbClr val="000000">
                      <a:alpha val="43137"/>
                    </a:srgbClr>
                  </a:outerShdw>
                </a:effectLst>
              </a:rPr>
              <a:t>Table of Content (TOC)</a:t>
            </a:r>
            <a:endParaRPr lang="en-AU" sz="24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DA1BEA6C-ADD5-4BF8-A2AF-F7B11F9974DF}"/>
              </a:ext>
            </a:extLst>
          </p:cNvPr>
          <p:cNvSpPr txBox="1"/>
          <p:nvPr/>
        </p:nvSpPr>
        <p:spPr>
          <a:xfrm>
            <a:off x="730551" y="775241"/>
            <a:ext cx="4623356" cy="5993179"/>
          </a:xfrm>
          <a:prstGeom prst="rect">
            <a:avLst/>
          </a:prstGeom>
          <a:noFill/>
        </p:spPr>
        <p:txBody>
          <a:bodyPr wrap="square">
            <a:spAutoFit/>
          </a:bodyPr>
          <a:lstStyle/>
          <a:p>
            <a:pPr algn="l">
              <a:lnSpc>
                <a:spcPct val="150000"/>
              </a:lnSpc>
            </a:pPr>
            <a:r>
              <a:rPr lang="en-US" sz="1200" b="1" dirty="0">
                <a:solidFill>
                  <a:srgbClr val="7030A0"/>
                </a:solidFill>
                <a:effectLst>
                  <a:outerShdw blurRad="38100" dist="38100" dir="2700000" algn="tl">
                    <a:srgbClr val="000000">
                      <a:alpha val="43137"/>
                    </a:srgbClr>
                  </a:outerShdw>
                </a:effectLst>
              </a:rPr>
              <a:t>General Features </a:t>
            </a:r>
            <a:r>
              <a:rPr lang="en-US" sz="1100" dirty="0">
                <a:effectLst>
                  <a:outerShdw blurRad="38100" dist="38100" dir="2700000" algn="tl">
                    <a:srgbClr val="000000">
                      <a:alpha val="43137"/>
                    </a:srgbClr>
                  </a:outerShdw>
                </a:effectLst>
                <a:hlinkClick r:id="rId3" action="ppaction://hlinksldjump">
                  <a:extLst>
                    <a:ext uri="{A12FA001-AC4F-418D-AE19-62706E023703}">
                      <ahyp:hlinkClr xmlns:ahyp="http://schemas.microsoft.com/office/drawing/2018/hyperlinkcolor" val="tx"/>
                    </a:ext>
                  </a:extLst>
                </a:hlinkClick>
              </a:rPr>
              <a:t>(Slide 3)</a:t>
            </a:r>
            <a:endParaRPr lang="en-AU" sz="1100" dirty="0">
              <a:effectLst>
                <a:outerShdw blurRad="38100" dist="38100" dir="2700000" algn="tl">
                  <a:srgbClr val="000000">
                    <a:alpha val="43137"/>
                  </a:srgbClr>
                </a:outerShdw>
              </a:effectLst>
            </a:endParaRPr>
          </a:p>
          <a:p>
            <a:pPr>
              <a:lnSpc>
                <a:spcPct val="150000"/>
              </a:lnSpc>
            </a:pPr>
            <a:r>
              <a:rPr lang="en-AU" altLang="en-US" sz="1200" b="1" dirty="0">
                <a:solidFill>
                  <a:srgbClr val="7030A0"/>
                </a:solidFill>
                <a:effectLst>
                  <a:outerShdw blurRad="38100" dist="38100" dir="2700000" algn="tl">
                    <a:srgbClr val="000000">
                      <a:alpha val="43137"/>
                    </a:srgbClr>
                  </a:outerShdw>
                </a:effectLst>
              </a:rPr>
              <a:t>Instrument Overview &amp; Layout </a:t>
            </a:r>
            <a:r>
              <a:rPr lang="en-AU" altLang="en-US" sz="1100" dirty="0">
                <a:effectLst>
                  <a:outerShdw blurRad="38100" dist="38100" dir="2700000" algn="tl">
                    <a:srgbClr val="000000">
                      <a:alpha val="43137"/>
                    </a:srgbClr>
                  </a:outerShdw>
                </a:effectLst>
                <a:hlinkClick r:id="rId4" action="ppaction://hlinksldjump"/>
              </a:rPr>
              <a:t>(Slide 4)</a:t>
            </a:r>
            <a:endParaRPr lang="en-AU" sz="1100" dirty="0">
              <a:effectLst>
                <a:outerShdw blurRad="38100" dist="38100" dir="2700000" algn="tl">
                  <a:srgbClr val="000000">
                    <a:alpha val="43137"/>
                  </a:srgbClr>
                </a:outerShdw>
              </a:effectLst>
            </a:endParaRPr>
          </a:p>
          <a:p>
            <a:pPr algn="l">
              <a:lnSpc>
                <a:spcPct val="150000"/>
              </a:lnSpc>
            </a:pPr>
            <a:r>
              <a:rPr lang="en-AU" altLang="en-US" sz="1200" b="1" dirty="0">
                <a:solidFill>
                  <a:srgbClr val="7030A0"/>
                </a:solidFill>
                <a:effectLst>
                  <a:outerShdw blurRad="38100" dist="38100" dir="2700000" algn="tl">
                    <a:srgbClr val="000000">
                      <a:alpha val="43137"/>
                    </a:srgbClr>
                  </a:outerShdw>
                </a:effectLst>
              </a:rPr>
              <a:t>Getting Started</a:t>
            </a:r>
          </a:p>
          <a:p>
            <a:pPr indent="177800" algn="l">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rPr>
              <a:t> Select test cord configuration </a:t>
            </a:r>
            <a:r>
              <a:rPr lang="en-AU" sz="1100" dirty="0">
                <a:effectLst>
                  <a:outerShdw blurRad="38100" dist="38100" dir="2700000" algn="tl">
                    <a:srgbClr val="000000">
                      <a:alpha val="43137"/>
                    </a:srgbClr>
                  </a:outerShdw>
                </a:effectLst>
                <a:hlinkClick r:id="rId5" action="ppaction://hlinksldjump"/>
              </a:rPr>
              <a:t>(Slide 5)</a:t>
            </a:r>
            <a:endParaRPr lang="en-AU" sz="1100" dirty="0">
              <a:effectLst>
                <a:outerShdw blurRad="38100" dist="38100" dir="2700000" algn="tl">
                  <a:srgbClr val="000000">
                    <a:alpha val="43137"/>
                  </a:srgbClr>
                </a:outerShdw>
              </a:effectLst>
            </a:endParaRPr>
          </a:p>
          <a:p>
            <a:pPr indent="177800" algn="l">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rPr>
              <a:t> Install / uninstall connector adaptor </a:t>
            </a:r>
            <a:r>
              <a:rPr lang="en-AU" sz="1100" dirty="0">
                <a:effectLst>
                  <a:outerShdw blurRad="38100" dist="38100" dir="2700000" algn="tl">
                    <a:srgbClr val="000000">
                      <a:alpha val="43137"/>
                    </a:srgbClr>
                  </a:outerShdw>
                </a:effectLst>
                <a:hlinkClick r:id="rId6" action="ppaction://hlinksldjump"/>
              </a:rPr>
              <a:t>(Slide 6)</a:t>
            </a:r>
            <a:endParaRPr lang="en-AU" sz="1100" dirty="0">
              <a:effectLst>
                <a:outerShdw blurRad="38100" dist="38100" dir="2700000" algn="tl">
                  <a:srgbClr val="000000">
                    <a:alpha val="43137"/>
                  </a:srgbClr>
                </a:outerShdw>
              </a:effectLst>
            </a:endParaRPr>
          </a:p>
          <a:p>
            <a:pPr indent="177800" defTabSz="444500">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rPr>
              <a:t> Power</a:t>
            </a:r>
            <a:br>
              <a:rPr lang="en-AU" sz="1100" dirty="0">
                <a:effectLst>
                  <a:outerShdw blurRad="38100" dist="38100" dir="2700000" algn="tl">
                    <a:srgbClr val="000000">
                      <a:alpha val="43137"/>
                    </a:srgbClr>
                  </a:outerShdw>
                </a:effectLst>
              </a:rPr>
            </a:br>
            <a:r>
              <a:rPr lang="en-AU" sz="1100" dirty="0">
                <a:effectLst>
                  <a:outerShdw blurRad="38100" dist="38100" dir="2700000" algn="tl">
                    <a:srgbClr val="000000">
                      <a:alpha val="43137"/>
                    </a:srgbClr>
                  </a:outerShdw>
                </a:effectLst>
              </a:rPr>
              <a:t>           </a:t>
            </a:r>
            <a:r>
              <a:rPr lang="en-AU" sz="1100" dirty="0">
                <a:solidFill>
                  <a:schemeClr val="accent6"/>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rPr>
              <a:t> External via USB </a:t>
            </a:r>
            <a:r>
              <a:rPr lang="en-AU" sz="1100" dirty="0">
                <a:effectLst>
                  <a:outerShdw blurRad="38100" dist="38100" dir="2700000" algn="tl">
                    <a:srgbClr val="000000">
                      <a:alpha val="43137"/>
                    </a:srgbClr>
                  </a:outerShdw>
                </a:effectLst>
                <a:hlinkClick r:id="rId7" action="ppaction://hlinksldjump"/>
              </a:rPr>
              <a:t>(Slide 7)</a:t>
            </a:r>
            <a:endParaRPr lang="en-AU" sz="1100" dirty="0">
              <a:effectLst>
                <a:outerShdw blurRad="38100" dist="38100" dir="2700000" algn="tl">
                  <a:srgbClr val="000000">
                    <a:alpha val="43137"/>
                  </a:srgbClr>
                </a:outerShdw>
              </a:effectLst>
            </a:endParaRPr>
          </a:p>
          <a:p>
            <a:pPr indent="177800">
              <a:lnSpc>
                <a:spcPct val="150000"/>
              </a:lnSpc>
            </a:pPr>
            <a:r>
              <a:rPr lang="en-AU" sz="1100" dirty="0">
                <a:effectLst>
                  <a:outerShdw blurRad="38100" dist="38100" dir="2700000" algn="tl">
                    <a:srgbClr val="000000">
                      <a:alpha val="43137"/>
                    </a:srgbClr>
                  </a:outerShdw>
                </a:effectLst>
              </a:rPr>
              <a:t>      </a:t>
            </a:r>
            <a:r>
              <a:rPr lang="en-AU" sz="1100" dirty="0">
                <a:solidFill>
                  <a:schemeClr val="accent6"/>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rPr>
              <a:t> Batteries </a:t>
            </a:r>
            <a:r>
              <a:rPr lang="en-AU" sz="1100" dirty="0">
                <a:effectLst>
                  <a:outerShdw blurRad="38100" dist="38100" dir="2700000" algn="tl">
                    <a:srgbClr val="000000">
                      <a:alpha val="43137"/>
                    </a:srgbClr>
                  </a:outerShdw>
                </a:effectLst>
                <a:hlinkClick r:id="rId8" action="ppaction://hlinksldjump"/>
              </a:rPr>
              <a:t>(Slide 8)</a:t>
            </a:r>
            <a:endParaRPr lang="en-AU" sz="1100" dirty="0">
              <a:effectLst>
                <a:outerShdw blurRad="38100" dist="38100" dir="2700000" algn="tl">
                  <a:srgbClr val="000000">
                    <a:alpha val="43137"/>
                  </a:srgbClr>
                </a:outerShdw>
              </a:effectLst>
            </a:endParaRPr>
          </a:p>
          <a:p>
            <a:pPr indent="177800" algn="l">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rPr>
              <a:t> Disable / enable battery charging </a:t>
            </a:r>
            <a:r>
              <a:rPr lang="en-AU" sz="1100" dirty="0">
                <a:effectLst>
                  <a:outerShdw blurRad="38100" dist="38100" dir="2700000" algn="tl">
                    <a:srgbClr val="000000">
                      <a:alpha val="43137"/>
                    </a:srgbClr>
                  </a:outerShdw>
                </a:effectLst>
                <a:hlinkClick r:id="rId9" action="ppaction://hlinksldjump"/>
              </a:rPr>
              <a:t>(Slide 9)</a:t>
            </a:r>
            <a:endParaRPr lang="en-AU" sz="1100" dirty="0">
              <a:effectLst>
                <a:outerShdw blurRad="38100" dist="38100" dir="2700000" algn="tl">
                  <a:srgbClr val="000000">
                    <a:alpha val="43137"/>
                  </a:srgbClr>
                </a:outerShdw>
              </a:effectLst>
            </a:endParaRPr>
          </a:p>
          <a:p>
            <a:pPr indent="177800" algn="l">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rPr>
              <a:t> On / off instrument &amp; LCD-backlight </a:t>
            </a:r>
            <a:r>
              <a:rPr lang="en-AU" sz="1100" dirty="0">
                <a:effectLst>
                  <a:outerShdw blurRad="38100" dist="38100" dir="2700000" algn="tl">
                    <a:srgbClr val="000000">
                      <a:alpha val="43137"/>
                    </a:srgbClr>
                  </a:outerShdw>
                </a:effectLst>
                <a:hlinkClick r:id="rId10" action="ppaction://hlinksldjump"/>
              </a:rPr>
              <a:t>(Slide 10)</a:t>
            </a:r>
            <a:endParaRPr lang="en-AU" sz="1100" dirty="0">
              <a:effectLst>
                <a:outerShdw blurRad="38100" dist="38100" dir="2700000" algn="tl">
                  <a:srgbClr val="000000">
                    <a:alpha val="43137"/>
                  </a:srgbClr>
                </a:outerShdw>
              </a:effectLst>
            </a:endParaRPr>
          </a:p>
          <a:p>
            <a:pPr indent="177800">
              <a:lnSpc>
                <a:spcPct val="150000"/>
              </a:lnSpc>
            </a:pPr>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b="1" dirty="0">
                <a:effectLst>
                  <a:outerShdw blurRad="38100" dist="38100" dir="2700000" algn="tl">
                    <a:srgbClr val="000000">
                      <a:alpha val="43137"/>
                    </a:srgbClr>
                  </a:outerShdw>
                </a:effectLst>
              </a:rPr>
              <a:t> </a:t>
            </a:r>
            <a:r>
              <a:rPr lang="en-AU" sz="1100" dirty="0">
                <a:effectLst>
                  <a:outerShdw blurRad="38100" dist="38100" dir="2700000" algn="tl">
                    <a:srgbClr val="000000">
                      <a:alpha val="43137"/>
                    </a:srgbClr>
                  </a:outerShdw>
                </a:effectLst>
              </a:rPr>
              <a:t>To view firmware version &amp; instrument serial number </a:t>
            </a:r>
            <a:r>
              <a:rPr lang="en-AU" sz="1100" dirty="0">
                <a:effectLst>
                  <a:outerShdw blurRad="38100" dist="38100" dir="2700000" algn="tl">
                    <a:srgbClr val="000000">
                      <a:alpha val="43137"/>
                    </a:srgbClr>
                  </a:outerShdw>
                </a:effectLst>
                <a:hlinkClick r:id="rId11" action="ppaction://hlinksldjump"/>
              </a:rPr>
              <a:t>(Slide 11)</a:t>
            </a:r>
            <a:endParaRPr lang="en-AU" sz="1100" dirty="0">
              <a:effectLst>
                <a:outerShdw blurRad="38100" dist="38100" dir="2700000" algn="tl">
                  <a:srgbClr val="000000">
                    <a:alpha val="43137"/>
                  </a:srgbClr>
                </a:outerShdw>
              </a:effectLst>
            </a:endParaRPr>
          </a:p>
          <a:p>
            <a:pPr indent="177800">
              <a:lnSpc>
                <a:spcPct val="150000"/>
              </a:lnSpc>
            </a:pPr>
            <a:r>
              <a:rPr lang="en-US" sz="1100" dirty="0">
                <a:effectLst>
                  <a:outerShdw blurRad="38100" dist="38100" dir="2700000" algn="tl">
                    <a:srgbClr val="000000">
                      <a:alpha val="43137"/>
                    </a:srgbClr>
                  </a:outerShdw>
                </a:effectLst>
              </a:rPr>
              <a:t>➥ To show all display segments of LCD </a:t>
            </a:r>
            <a:r>
              <a:rPr lang="en-US" sz="1100" dirty="0">
                <a:effectLst>
                  <a:outerShdw blurRad="38100" dist="38100" dir="2700000" algn="tl">
                    <a:srgbClr val="000000">
                      <a:alpha val="43137"/>
                    </a:srgbClr>
                  </a:outerShdw>
                </a:effectLst>
                <a:hlinkClick r:id="rId12" action="ppaction://hlinksldjump"/>
              </a:rPr>
              <a:t>(Slide 12)</a:t>
            </a:r>
            <a:endParaRPr lang="en-AU" sz="1100" dirty="0">
              <a:effectLst>
                <a:outerShdw blurRad="38100" dist="38100" dir="2700000" algn="tl">
                  <a:srgbClr val="000000">
                    <a:alpha val="43137"/>
                  </a:srgbClr>
                </a:outerShdw>
              </a:effectLst>
            </a:endParaRPr>
          </a:p>
          <a:p>
            <a:pPr defTabSz="179388">
              <a:lnSpc>
                <a:spcPct val="150000"/>
              </a:lnSpc>
            </a:pPr>
            <a:r>
              <a:rPr lang="en-AU" sz="1200" b="1" dirty="0">
                <a:solidFill>
                  <a:srgbClr val="7030A0"/>
                </a:solidFill>
                <a:effectLst>
                  <a:outerShdw blurRad="38100" dist="38100" dir="2700000" algn="tl">
                    <a:srgbClr val="000000">
                      <a:alpha val="43137"/>
                    </a:srgbClr>
                  </a:outerShdw>
                </a:effectLst>
              </a:rPr>
              <a:t>Instrument Operation</a:t>
            </a:r>
            <a:br>
              <a:rPr lang="en-AU" sz="1100" b="1" dirty="0">
                <a:effectLst>
                  <a:outerShdw blurRad="38100" dist="38100" dir="2700000" algn="tl">
                    <a:srgbClr val="000000">
                      <a:alpha val="43137"/>
                    </a:srgbClr>
                  </a:outerShdw>
                </a:effectLst>
              </a:rPr>
            </a:br>
            <a:r>
              <a:rPr lang="en-AU" sz="1100" b="1" dirty="0">
                <a:effectLst>
                  <a:outerShdw blurRad="38100" dist="38100" dir="2700000" algn="tl">
                    <a:srgbClr val="000000">
                      <a:alpha val="43137"/>
                    </a:srgbClr>
                  </a:outerShdw>
                </a:effectLst>
              </a:rPr>
              <a:t>	</a:t>
            </a: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2-way Autotest operation </a:t>
            </a:r>
            <a:r>
              <a:rPr lang="en-AU" sz="1100" dirty="0">
                <a:effectLst>
                  <a:outerShdw blurRad="38100" dist="38100" dir="2700000" algn="tl">
                    <a:srgbClr val="000000">
                      <a:alpha val="43137"/>
                    </a:srgbClr>
                  </a:outerShdw>
                </a:effectLst>
                <a:hlinkClick r:id="rId13" action="ppaction://hlinksldjump"/>
              </a:rPr>
              <a:t>(Slides 13~20)</a:t>
            </a:r>
            <a:endParaRPr lang="en-AU" sz="1100" dirty="0">
              <a:effectLst>
                <a:outerShdw blurRad="38100" dist="38100" dir="2700000" algn="tl">
                  <a:srgbClr val="000000">
                    <a:alpha val="43137"/>
                  </a:srgbClr>
                </a:outerShdw>
              </a:effectLst>
            </a:endParaRPr>
          </a:p>
          <a:p>
            <a:pPr defTabSz="179388">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 </a:t>
            </a:r>
            <a:r>
              <a:rPr lang="en-US" sz="1100" dirty="0">
                <a:effectLst>
                  <a:outerShdw blurRad="38100" dist="38100" dir="2700000" algn="tl">
                    <a:srgbClr val="000000">
                      <a:alpha val="43137"/>
                    </a:srgbClr>
                  </a:outerShdw>
                </a:effectLst>
              </a:rPr>
              <a:t>1-way Autotest operation </a:t>
            </a:r>
            <a:r>
              <a:rPr lang="en-US" sz="1100" dirty="0">
                <a:effectLst>
                  <a:outerShdw blurRad="38100" dist="38100" dir="2700000" algn="tl">
                    <a:srgbClr val="000000">
                      <a:alpha val="43137"/>
                    </a:srgbClr>
                  </a:outerShdw>
                </a:effectLst>
                <a:hlinkClick r:id="rId14" action="ppaction://hlinksldjump"/>
              </a:rPr>
              <a:t>(Slides 21~28)</a:t>
            </a:r>
            <a:endParaRPr lang="en-AU" sz="1100" dirty="0">
              <a:effectLst>
                <a:outerShdw blurRad="38100" dist="38100" dir="2700000" algn="tl">
                  <a:srgbClr val="000000">
                    <a:alpha val="43137"/>
                  </a:srgbClr>
                </a:outerShdw>
              </a:effectLst>
            </a:endParaRPr>
          </a:p>
          <a:p>
            <a:pPr defTabSz="179388">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 </a:t>
            </a:r>
            <a:r>
              <a:rPr lang="en-AU" sz="1100" dirty="0">
                <a:effectLst>
                  <a:outerShdw blurRad="38100" dist="38100" dir="2700000" algn="tl">
                    <a:srgbClr val="000000">
                      <a:alpha val="43137"/>
                    </a:srgbClr>
                  </a:outerShdw>
                </a:effectLst>
              </a:rPr>
              <a:t>Restricted wavelength Autotest operation </a:t>
            </a:r>
            <a:r>
              <a:rPr lang="en-AU" sz="1100" dirty="0">
                <a:effectLst>
                  <a:outerShdw blurRad="38100" dist="38100" dir="2700000" algn="tl">
                    <a:srgbClr val="000000">
                      <a:alpha val="43137"/>
                    </a:srgbClr>
                  </a:outerShdw>
                </a:effectLst>
                <a:hlinkClick r:id="rId15" action="ppaction://hlinksldjump"/>
              </a:rPr>
              <a:t>(Slides 29~31)</a:t>
            </a:r>
            <a:endParaRPr lang="en-AU" sz="1100" dirty="0">
              <a:effectLst>
                <a:outerShdw blurRad="38100" dist="38100" dir="2700000" algn="tl">
                  <a:srgbClr val="000000">
                    <a:alpha val="43137"/>
                  </a:srgbClr>
                </a:outerShdw>
              </a:effectLst>
            </a:endParaRPr>
          </a:p>
          <a:p>
            <a:pPr defTabSz="179388">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 </a:t>
            </a:r>
            <a:r>
              <a:rPr lang="en-AU" sz="1100" dirty="0">
                <a:effectLst>
                  <a:outerShdw blurRad="38100" dist="38100" dir="2700000" algn="tl">
                    <a:srgbClr val="000000">
                      <a:alpha val="43137"/>
                    </a:srgbClr>
                  </a:outerShdw>
                </a:effectLst>
              </a:rPr>
              <a:t>Autotest User-to-User Communication  operation </a:t>
            </a:r>
            <a:r>
              <a:rPr lang="en-AU" sz="1100" dirty="0">
                <a:effectLst>
                  <a:outerShdw blurRad="38100" dist="38100" dir="2700000" algn="tl">
                    <a:srgbClr val="000000">
                      <a:alpha val="43137"/>
                    </a:srgbClr>
                  </a:outerShdw>
                </a:effectLst>
                <a:hlinkClick r:id="rId16" action="ppaction://hlinksldjump"/>
              </a:rPr>
              <a:t>(Slides 32~33)</a:t>
            </a:r>
            <a:endParaRPr lang="en-AU" sz="1100" dirty="0">
              <a:effectLst>
                <a:outerShdw blurRad="38100" dist="38100" dir="2700000" algn="tl">
                  <a:srgbClr val="000000">
                    <a:alpha val="43137"/>
                  </a:srgbClr>
                </a:outerShdw>
              </a:effectLst>
            </a:endParaRPr>
          </a:p>
          <a:p>
            <a:pPr defTabSz="179388">
              <a:lnSpc>
                <a:spcPct val="150000"/>
              </a:lnSpc>
            </a:pPr>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 </a:t>
            </a:r>
            <a:r>
              <a:rPr lang="en-AU" sz="1100" dirty="0">
                <a:effectLst>
                  <a:outerShdw blurRad="38100" dist="38100" dir="2700000" algn="tl">
                    <a:srgbClr val="000000">
                      <a:alpha val="43137"/>
                    </a:srgbClr>
                  </a:outerShdw>
                </a:effectLst>
              </a:rPr>
              <a:t>Light source manual operation </a:t>
            </a:r>
            <a:r>
              <a:rPr lang="en-AU" sz="1100" dirty="0">
                <a:effectLst>
                  <a:outerShdw blurRad="38100" dist="38100" dir="2700000" algn="tl">
                    <a:srgbClr val="000000">
                      <a:alpha val="43137"/>
                    </a:srgbClr>
                  </a:outerShdw>
                </a:effectLst>
                <a:hlinkClick r:id="rId17" action="ppaction://hlinksldjump"/>
              </a:rPr>
              <a:t>(Slides 34~37) </a:t>
            </a:r>
            <a:endParaRPr lang="en-AU" sz="1100" dirty="0">
              <a:effectLst>
                <a:outerShdw blurRad="38100" dist="38100" dir="2700000" algn="tl">
                  <a:srgbClr val="000000">
                    <a:alpha val="43137"/>
                  </a:srgbClr>
                </a:outerShdw>
              </a:effectLst>
            </a:endParaRPr>
          </a:p>
          <a:p>
            <a:pPr defTabSz="179388">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 </a:t>
            </a:r>
            <a:r>
              <a:rPr lang="en-AU" sz="1100" dirty="0">
                <a:effectLst>
                  <a:outerShdw blurRad="38100" dist="38100" dir="2700000" algn="tl">
                    <a:srgbClr val="000000">
                      <a:alpha val="43137"/>
                    </a:srgbClr>
                  </a:outerShdw>
                </a:effectLst>
              </a:rPr>
              <a:t>Power meter manual operation </a:t>
            </a:r>
            <a:r>
              <a:rPr lang="en-AU" sz="1100" dirty="0">
                <a:effectLst>
                  <a:outerShdw blurRad="38100" dist="38100" dir="2700000" algn="tl">
                    <a:srgbClr val="000000">
                      <a:alpha val="43137"/>
                    </a:srgbClr>
                  </a:outerShdw>
                </a:effectLst>
                <a:hlinkClick r:id="rId18" action="ppaction://hlinksldjump"/>
              </a:rPr>
              <a:t>(Slides 38~46)</a:t>
            </a:r>
            <a:endParaRPr lang="en-AU" sz="1100" dirty="0">
              <a:effectLst>
                <a:outerShdw blurRad="38100" dist="38100" dir="2700000" algn="tl">
                  <a:srgbClr val="000000">
                    <a:alpha val="43137"/>
                  </a:srgbClr>
                </a:outerShdw>
              </a:effectLst>
            </a:endParaRPr>
          </a:p>
          <a:p>
            <a:pPr defTabSz="179388">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 </a:t>
            </a:r>
            <a:r>
              <a:rPr lang="en-AU" sz="1100" dirty="0">
                <a:effectLst>
                  <a:outerShdw blurRad="38100" dist="38100" dir="2700000" algn="tl">
                    <a:srgbClr val="000000">
                      <a:alpha val="43137"/>
                    </a:srgbClr>
                  </a:outerShdw>
                </a:effectLst>
              </a:rPr>
              <a:t>ORL Meter (optional) manual operation </a:t>
            </a:r>
            <a:r>
              <a:rPr lang="en-AU" sz="1100" dirty="0">
                <a:effectLst>
                  <a:outerShdw blurRad="38100" dist="38100" dir="2700000" algn="tl">
                    <a:srgbClr val="000000">
                      <a:alpha val="43137"/>
                    </a:srgbClr>
                  </a:outerShdw>
                </a:effectLst>
                <a:hlinkClick r:id="rId19" action="ppaction://hlinksldjump"/>
              </a:rPr>
              <a:t>(Slides 47)</a:t>
            </a:r>
            <a:endParaRPr lang="en-AU" sz="1100" dirty="0">
              <a:effectLst>
                <a:outerShdw blurRad="38100" dist="38100" dir="2700000" algn="tl">
                  <a:srgbClr val="000000">
                    <a:alpha val="43137"/>
                  </a:srgbClr>
                </a:outerShdw>
              </a:effectLst>
            </a:endParaRPr>
          </a:p>
          <a:p>
            <a:pPr defTabSz="179388">
              <a:lnSpc>
                <a:spcPct val="150000"/>
              </a:lnSpc>
            </a:pPr>
            <a:endParaRPr lang="en-AU" sz="1100" dirty="0">
              <a:effectLst>
                <a:outerShdw blurRad="38100" dist="38100" dir="2700000" algn="tl">
                  <a:srgbClr val="000000">
                    <a:alpha val="43137"/>
                  </a:srgbClr>
                </a:outerShdw>
              </a:effectLst>
            </a:endParaRPr>
          </a:p>
          <a:p>
            <a:pPr defTabSz="179388">
              <a:lnSpc>
                <a:spcPct val="150000"/>
              </a:lnSpc>
            </a:pPr>
            <a:endParaRPr lang="en-AU" sz="1100" dirty="0">
              <a:effectLst>
                <a:outerShdw blurRad="38100" dist="38100" dir="2700000" algn="tl">
                  <a:srgbClr val="000000">
                    <a:alpha val="43137"/>
                  </a:srgbClr>
                </a:outerShdw>
              </a:effectLst>
            </a:endParaRPr>
          </a:p>
          <a:p>
            <a:pPr defTabSz="179388">
              <a:lnSpc>
                <a:spcPct val="150000"/>
              </a:lnSpc>
            </a:pPr>
            <a:endParaRPr lang="en-AU" sz="11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65FC5DA8-A95F-44B2-875F-D09BB5DF06D0}"/>
              </a:ext>
            </a:extLst>
          </p:cNvPr>
          <p:cNvSpPr txBox="1"/>
          <p:nvPr/>
        </p:nvSpPr>
        <p:spPr>
          <a:xfrm>
            <a:off x="6326931" y="887038"/>
            <a:ext cx="5376420" cy="5670014"/>
          </a:xfrm>
          <a:prstGeom prst="rect">
            <a:avLst/>
          </a:prstGeom>
          <a:noFill/>
        </p:spPr>
        <p:txBody>
          <a:bodyPr wrap="square">
            <a:spAutoFit/>
          </a:bodyPr>
          <a:lstStyle/>
          <a:p>
            <a:pPr indent="360363" defTabSz="179388">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Tone detection operation </a:t>
            </a:r>
            <a:r>
              <a:rPr lang="en-AU" sz="1100" dirty="0">
                <a:effectLst>
                  <a:outerShdw blurRad="38100" dist="38100" dir="2700000" algn="tl">
                    <a:srgbClr val="000000">
                      <a:alpha val="43137"/>
                    </a:srgbClr>
                  </a:outerShdw>
                </a:effectLst>
                <a:hlinkClick r:id="rId20" action="ppaction://hlinksldjump"/>
              </a:rPr>
              <a:t>(Slide 48)</a:t>
            </a:r>
            <a:endParaRPr lang="en-AU" sz="1100" dirty="0">
              <a:effectLst>
                <a:outerShdw blurRad="38100" dist="38100" dir="2700000" algn="tl">
                  <a:srgbClr val="000000">
                    <a:alpha val="43137"/>
                  </a:srgbClr>
                </a:outerShdw>
              </a:effectLst>
            </a:endParaRPr>
          </a:p>
          <a:p>
            <a:pPr indent="360363">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Slow Mode operation </a:t>
            </a:r>
            <a:r>
              <a:rPr lang="en-AU" sz="1100" dirty="0">
                <a:effectLst>
                  <a:outerShdw blurRad="38100" dist="38100" dir="2700000" algn="tl">
                    <a:srgbClr val="000000">
                      <a:alpha val="43137"/>
                    </a:srgbClr>
                  </a:outerShdw>
                </a:effectLst>
                <a:hlinkClick r:id="rId21" action="ppaction://hlinksldjump"/>
              </a:rPr>
              <a:t>(Slide 49)</a:t>
            </a:r>
            <a:endParaRPr lang="en-AU" sz="1100" dirty="0">
              <a:effectLst>
                <a:outerShdw blurRad="38100" dist="38100" dir="2700000" algn="tl">
                  <a:srgbClr val="000000">
                    <a:alpha val="43137"/>
                  </a:srgbClr>
                </a:outerShdw>
              </a:effectLst>
            </a:endParaRPr>
          </a:p>
          <a:p>
            <a:pPr indent="360363" defTabSz="538163">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Memory operation</a:t>
            </a:r>
            <a:br>
              <a:rPr lang="en-AU" sz="1100" dirty="0">
                <a:effectLst>
                  <a:outerShdw blurRad="38100" dist="38100" dir="2700000" algn="tl">
                    <a:srgbClr val="000000">
                      <a:alpha val="43137"/>
                    </a:srgbClr>
                  </a:outerShdw>
                </a:effectLst>
              </a:rPr>
            </a:br>
            <a:r>
              <a:rPr lang="en-AU" sz="1100" dirty="0">
                <a:effectLst>
                  <a:outerShdw blurRad="38100" dist="38100" dir="2700000" algn="tl">
                    <a:srgbClr val="000000">
                      <a:alpha val="43137"/>
                    </a:srgbClr>
                  </a:outerShdw>
                </a:effectLst>
              </a:rPr>
              <a:t>           	  </a:t>
            </a:r>
            <a:r>
              <a:rPr lang="en-AU" sz="1100" dirty="0">
                <a:solidFill>
                  <a:schemeClr val="accent6"/>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Store data into internal memory </a:t>
            </a:r>
            <a:r>
              <a:rPr lang="en-AU" sz="1100" dirty="0">
                <a:effectLst>
                  <a:outerShdw blurRad="38100" dist="38100" dir="2700000" algn="tl">
                    <a:srgbClr val="000000">
                      <a:alpha val="43137"/>
                    </a:srgbClr>
                  </a:outerShdw>
                </a:effectLst>
                <a:hlinkClick r:id="rId22" action="ppaction://hlinksldjump"/>
              </a:rPr>
              <a:t>(Slide 50)</a:t>
            </a:r>
            <a:endParaRPr lang="en-AU" sz="1100" dirty="0">
              <a:effectLst>
                <a:outerShdw blurRad="38100" dist="38100" dir="2700000" algn="tl">
                  <a:srgbClr val="000000">
                    <a:alpha val="43137"/>
                  </a:srgbClr>
                </a:outerShdw>
              </a:effectLst>
            </a:endParaRPr>
          </a:p>
          <a:p>
            <a:pPr indent="360363">
              <a:lnSpc>
                <a:spcPct val="150000"/>
              </a:lnSpc>
            </a:pPr>
            <a:r>
              <a:rPr lang="en-AU" sz="1100" dirty="0">
                <a:effectLst>
                  <a:outerShdw blurRad="38100" dist="38100" dir="2700000" algn="tl">
                    <a:srgbClr val="000000">
                      <a:alpha val="43137"/>
                    </a:srgbClr>
                  </a:outerShdw>
                </a:effectLst>
              </a:rPr>
              <a:t>      </a:t>
            </a:r>
            <a:r>
              <a:rPr lang="en-AU" sz="1100" dirty="0">
                <a:solidFill>
                  <a:schemeClr val="accent6"/>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Recall stored data from internal memory </a:t>
            </a:r>
            <a:r>
              <a:rPr lang="en-AU" sz="1100" dirty="0">
                <a:effectLst>
                  <a:outerShdw blurRad="38100" dist="38100" dir="2700000" algn="tl">
                    <a:srgbClr val="000000">
                      <a:alpha val="43137"/>
                    </a:srgbClr>
                  </a:outerShdw>
                </a:effectLst>
                <a:hlinkClick r:id="rId23" action="ppaction://hlinksldjump"/>
              </a:rPr>
              <a:t>(Slides 51~58)</a:t>
            </a:r>
            <a:r>
              <a:rPr lang="en-AU" sz="1100" dirty="0">
                <a:effectLst>
                  <a:outerShdw blurRad="38100" dist="38100" dir="2700000" algn="tl">
                    <a:srgbClr val="000000">
                      <a:alpha val="43137"/>
                    </a:srgbClr>
                  </a:outerShdw>
                </a:effectLst>
              </a:rPr>
              <a:t> </a:t>
            </a:r>
          </a:p>
          <a:p>
            <a:pPr indent="360363">
              <a:lnSpc>
                <a:spcPct val="150000"/>
              </a:lnSpc>
            </a:pPr>
            <a:r>
              <a:rPr lang="en-AU" sz="1100" dirty="0">
                <a:effectLst>
                  <a:outerShdw blurRad="38100" dist="38100" dir="2700000" algn="tl">
                    <a:srgbClr val="000000">
                      <a:alpha val="43137"/>
                    </a:srgbClr>
                  </a:outerShdw>
                </a:effectLst>
              </a:rPr>
              <a:t>      </a:t>
            </a:r>
            <a:r>
              <a:rPr lang="en-AU" sz="1100" dirty="0">
                <a:solidFill>
                  <a:schemeClr val="accent6"/>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Retest or overwrite results </a:t>
            </a:r>
            <a:r>
              <a:rPr lang="en-AU" sz="1100" dirty="0">
                <a:effectLst>
                  <a:outerShdw blurRad="38100" dist="38100" dir="2700000" algn="tl">
                    <a:srgbClr val="000000">
                      <a:alpha val="43137"/>
                    </a:srgbClr>
                  </a:outerShdw>
                </a:effectLst>
                <a:hlinkClick r:id="rId24" action="ppaction://hlinksldjump"/>
              </a:rPr>
              <a:t>(Slides 59~60)</a:t>
            </a:r>
            <a:endParaRPr lang="en-AU" sz="1100" dirty="0">
              <a:effectLst>
                <a:outerShdw blurRad="38100" dist="38100" dir="2700000" algn="tl">
                  <a:srgbClr val="000000">
                    <a:alpha val="43137"/>
                  </a:srgbClr>
                </a:outerShdw>
              </a:effectLst>
            </a:endParaRPr>
          </a:p>
          <a:p>
            <a:pPr indent="360363">
              <a:lnSpc>
                <a:spcPct val="150000"/>
              </a:lnSpc>
            </a:pPr>
            <a:r>
              <a:rPr lang="en-AU" sz="1100" dirty="0">
                <a:effectLst>
                  <a:outerShdw blurRad="38100" dist="38100" dir="2700000" algn="tl">
                    <a:srgbClr val="000000">
                      <a:alpha val="43137"/>
                    </a:srgbClr>
                  </a:outerShdw>
                </a:effectLst>
              </a:rPr>
              <a:t>      </a:t>
            </a:r>
            <a:r>
              <a:rPr lang="en-AU" sz="1100" dirty="0">
                <a:solidFill>
                  <a:schemeClr val="accent6"/>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Transfer internally stored data onto USB stick </a:t>
            </a:r>
            <a:r>
              <a:rPr lang="en-AU" sz="1100" dirty="0">
                <a:effectLst>
                  <a:outerShdw blurRad="38100" dist="38100" dir="2700000" algn="tl">
                    <a:srgbClr val="000000">
                      <a:alpha val="43137"/>
                    </a:srgbClr>
                  </a:outerShdw>
                </a:effectLst>
                <a:hlinkClick r:id="rId25" action="ppaction://hlinksldjump"/>
              </a:rPr>
              <a:t>(Slide 62)</a:t>
            </a:r>
            <a:endParaRPr lang="en-AU" sz="1100" dirty="0">
              <a:effectLst>
                <a:outerShdw blurRad="38100" dist="38100" dir="2700000" algn="tl">
                  <a:srgbClr val="000000">
                    <a:alpha val="43137"/>
                  </a:srgbClr>
                </a:outerShdw>
              </a:effectLst>
            </a:endParaRPr>
          </a:p>
          <a:p>
            <a:pPr indent="360363">
              <a:lnSpc>
                <a:spcPct val="150000"/>
              </a:lnSpc>
            </a:pPr>
            <a:r>
              <a:rPr lang="en-AU" sz="1100" dirty="0">
                <a:effectLst>
                  <a:outerShdw blurRad="38100" dist="38100" dir="2700000" algn="tl">
                    <a:srgbClr val="000000">
                      <a:alpha val="43137"/>
                    </a:srgbClr>
                  </a:outerShdw>
                </a:effectLst>
              </a:rPr>
              <a:t>      </a:t>
            </a:r>
            <a:r>
              <a:rPr lang="en-AU" sz="1100" dirty="0">
                <a:solidFill>
                  <a:schemeClr val="accent6"/>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Clear internal memory </a:t>
            </a:r>
            <a:r>
              <a:rPr lang="en-AU" sz="1100" dirty="0">
                <a:effectLst>
                  <a:outerShdw blurRad="38100" dist="38100" dir="2700000" algn="tl">
                    <a:srgbClr val="000000">
                      <a:alpha val="43137"/>
                    </a:srgbClr>
                  </a:outerShdw>
                </a:effectLst>
                <a:hlinkClick r:id="rId26" action="ppaction://hlinksldjump"/>
              </a:rPr>
              <a:t>(Slide 63)</a:t>
            </a:r>
            <a:endParaRPr lang="en-AU" sz="1100" dirty="0">
              <a:effectLst>
                <a:outerShdw blurRad="38100" dist="38100" dir="2700000" algn="tl">
                  <a:srgbClr val="000000">
                    <a:alpha val="43137"/>
                  </a:srgbClr>
                </a:outerShdw>
              </a:effectLst>
            </a:endParaRPr>
          </a:p>
          <a:p>
            <a:pPr indent="360363">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Instrument Data Sanitization </a:t>
            </a:r>
            <a:r>
              <a:rPr lang="en-AU" sz="1100" dirty="0">
                <a:effectLst>
                  <a:outerShdw blurRad="38100" dist="38100" dir="2700000" algn="tl">
                    <a:srgbClr val="000000">
                      <a:alpha val="43137"/>
                    </a:srgbClr>
                  </a:outerShdw>
                </a:effectLst>
                <a:hlinkClick r:id="rId27" action="ppaction://hlinksldjump"/>
              </a:rPr>
              <a:t>(Slide 64)</a:t>
            </a:r>
            <a:endParaRPr lang="en-AU" sz="1100" dirty="0">
              <a:effectLst>
                <a:outerShdw blurRad="38100" dist="38100" dir="2700000" algn="tl">
                  <a:srgbClr val="000000">
                    <a:alpha val="43137"/>
                  </a:srgbClr>
                </a:outerShdw>
              </a:effectLst>
            </a:endParaRPr>
          </a:p>
          <a:p>
            <a:pPr indent="360363">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Text ID Tag operation </a:t>
            </a:r>
            <a:r>
              <a:rPr lang="en-AU" sz="1100" dirty="0">
                <a:effectLst>
                  <a:outerShdw blurRad="38100" dist="38100" dir="2700000" algn="tl">
                    <a:srgbClr val="000000">
                      <a:alpha val="43137"/>
                    </a:srgbClr>
                  </a:outerShdw>
                </a:effectLst>
                <a:hlinkClick r:id="rId28" action="ppaction://hlinksldjump"/>
              </a:rPr>
              <a:t>(Slides 65~70)</a:t>
            </a:r>
            <a:endParaRPr lang="en-AU" sz="1100" dirty="0">
              <a:effectLst>
                <a:outerShdw blurRad="38100" dist="38100" dir="2700000" algn="tl">
                  <a:srgbClr val="000000">
                    <a:alpha val="43137"/>
                  </a:srgbClr>
                </a:outerShdw>
              </a:effectLst>
            </a:endParaRPr>
          </a:p>
          <a:p>
            <a:pPr indent="360363">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Visible laser operation </a:t>
            </a:r>
            <a:r>
              <a:rPr lang="en-AU" sz="1100" dirty="0">
                <a:effectLst>
                  <a:outerShdw blurRad="38100" dist="38100" dir="2700000" algn="tl">
                    <a:srgbClr val="000000">
                      <a:alpha val="43137"/>
                    </a:srgbClr>
                  </a:outerShdw>
                </a:effectLst>
                <a:hlinkClick r:id="rId29" action="ppaction://hlinksldjump"/>
              </a:rPr>
              <a:t>(Slide 71)</a:t>
            </a:r>
            <a:endParaRPr lang="en-AU" sz="1100" dirty="0">
              <a:effectLst>
                <a:outerShdw blurRad="38100" dist="38100" dir="2700000" algn="tl">
                  <a:srgbClr val="000000">
                    <a:alpha val="43137"/>
                  </a:srgbClr>
                </a:outerShdw>
              </a:effectLst>
            </a:endParaRPr>
          </a:p>
          <a:p>
            <a:pPr indent="177800" defTabSz="354013">
              <a:lnSpc>
                <a:spcPct val="150000"/>
              </a:lnSpc>
            </a:pPr>
            <a:r>
              <a:rPr lang="en-AU" sz="1200" b="1" dirty="0">
                <a:solidFill>
                  <a:srgbClr val="7030A0"/>
                </a:solidFill>
                <a:effectLst>
                  <a:outerShdw blurRad="38100" dist="38100" dir="2700000" algn="tl">
                    <a:srgbClr val="000000">
                      <a:alpha val="43137"/>
                    </a:srgbClr>
                  </a:outerShdw>
                </a:effectLst>
              </a:rPr>
              <a:t>Instrument Settings </a:t>
            </a:r>
            <a:br>
              <a:rPr lang="en-AU" sz="1100" b="1" dirty="0">
                <a:effectLst>
                  <a:outerShdw blurRad="38100" dist="38100" dir="2700000" algn="tl">
                    <a:srgbClr val="000000">
                      <a:alpha val="43137"/>
                    </a:srgbClr>
                  </a:outerShdw>
                </a:effectLst>
              </a:rPr>
            </a:br>
            <a:r>
              <a:rPr lang="en-AU" sz="1100" b="1" dirty="0">
                <a:effectLst>
                  <a:outerShdw blurRad="38100" dist="38100" dir="2700000" algn="tl">
                    <a:srgbClr val="000000">
                      <a:alpha val="43137"/>
                    </a:srgbClr>
                  </a:outerShdw>
                </a:effectLst>
              </a:rPr>
              <a:t>	</a:t>
            </a:r>
            <a:r>
              <a:rPr lang="en-AU" sz="1100" dirty="0">
                <a:effectLst>
                  <a:outerShdw blurRad="38100" dist="38100" dir="2700000" algn="tl">
                    <a:srgbClr val="000000">
                      <a:alpha val="43137"/>
                    </a:srgbClr>
                  </a:outerShdw>
                </a:effectLst>
              </a:rPr>
              <a:t>➥ Date &amp; time </a:t>
            </a:r>
            <a:r>
              <a:rPr lang="en-AU" sz="1100" dirty="0">
                <a:effectLst>
                  <a:outerShdw blurRad="38100" dist="38100" dir="2700000" algn="tl">
                    <a:srgbClr val="000000">
                      <a:alpha val="43137"/>
                    </a:srgbClr>
                  </a:outerShdw>
                </a:effectLst>
                <a:hlinkClick r:id="rId30" action="ppaction://hlinksldjump"/>
              </a:rPr>
              <a:t>(Slide 72)</a:t>
            </a:r>
            <a:endParaRPr lang="en-AU" sz="1100" dirty="0">
              <a:effectLst>
                <a:outerShdw blurRad="38100" dist="38100" dir="2700000" algn="tl">
                  <a:srgbClr val="000000">
                    <a:alpha val="43137"/>
                  </a:srgbClr>
                </a:outerShdw>
              </a:effectLst>
            </a:endParaRPr>
          </a:p>
          <a:p>
            <a:pPr indent="177800" defTabSz="354013">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 To deactivate beeping </a:t>
            </a:r>
            <a:r>
              <a:rPr lang="en-AU" sz="1100" dirty="0">
                <a:effectLst>
                  <a:outerShdw blurRad="38100" dist="38100" dir="2700000" algn="tl">
                    <a:srgbClr val="000000">
                      <a:alpha val="43137"/>
                    </a:srgbClr>
                  </a:outerShdw>
                </a:effectLst>
                <a:hlinkClick r:id="rId31" action="ppaction://hlinksldjump"/>
              </a:rPr>
              <a:t>(Slide 73)</a:t>
            </a:r>
            <a:endParaRPr lang="en-AU" sz="1100" dirty="0">
              <a:effectLst>
                <a:outerShdw blurRad="38100" dist="38100" dir="2700000" algn="tl">
                  <a:srgbClr val="000000">
                    <a:alpha val="43137"/>
                  </a:srgbClr>
                </a:outerShdw>
              </a:effectLst>
            </a:endParaRPr>
          </a:p>
          <a:p>
            <a:pPr indent="177800" defTabSz="354013">
              <a:lnSpc>
                <a:spcPct val="150000"/>
              </a:lnSpc>
            </a:pPr>
            <a:r>
              <a:rPr lang="en-US" sz="1100" dirty="0">
                <a:effectLst>
                  <a:outerShdw blurRad="38100" dist="38100" dir="2700000" algn="tl">
                    <a:srgbClr val="000000">
                      <a:alpha val="43137"/>
                    </a:srgbClr>
                  </a:outerShdw>
                </a:effectLst>
              </a:rPr>
              <a:t>	➥ To activate Slow Mode at instrument switch-on </a:t>
            </a:r>
            <a:r>
              <a:rPr lang="en-US" sz="1100" dirty="0">
                <a:effectLst>
                  <a:outerShdw blurRad="38100" dist="38100" dir="2700000" algn="tl">
                    <a:srgbClr val="000000">
                      <a:alpha val="43137"/>
                    </a:srgbClr>
                  </a:outerShdw>
                </a:effectLst>
                <a:hlinkClick r:id="rId32" action="ppaction://hlinksldjump"/>
              </a:rPr>
              <a:t>(Slide 74)</a:t>
            </a:r>
            <a:endParaRPr lang="en-AU" sz="1100" dirty="0">
              <a:effectLst>
                <a:outerShdw blurRad="38100" dist="38100" dir="2700000" algn="tl">
                  <a:srgbClr val="000000">
                    <a:alpha val="43137"/>
                  </a:srgbClr>
                </a:outerShdw>
              </a:effectLst>
            </a:endParaRPr>
          </a:p>
          <a:p>
            <a:pPr indent="177800" defTabSz="354013">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 Pass / fail thresholds setting </a:t>
            </a:r>
            <a:r>
              <a:rPr lang="en-AU" sz="1100" dirty="0">
                <a:effectLst>
                  <a:outerShdw blurRad="38100" dist="38100" dir="2700000" algn="tl">
                    <a:srgbClr val="000000">
                      <a:alpha val="43137"/>
                    </a:srgbClr>
                  </a:outerShdw>
                </a:effectLst>
                <a:hlinkClick r:id="rId33" action="ppaction://hlinksldjump"/>
              </a:rPr>
              <a:t>(Slides 75~77)</a:t>
            </a:r>
            <a:endParaRPr lang="en-AU" sz="1100" dirty="0">
              <a:effectLst>
                <a:outerShdw blurRad="38100" dist="38100" dir="2700000" algn="tl">
                  <a:srgbClr val="000000">
                    <a:alpha val="43137"/>
                  </a:srgbClr>
                </a:outerShdw>
              </a:effectLst>
            </a:endParaRPr>
          </a:p>
          <a:p>
            <a:pPr indent="177800" defTabSz="354013">
              <a:lnSpc>
                <a:spcPct val="150000"/>
              </a:lnSpc>
            </a:pPr>
            <a:r>
              <a:rPr lang="en-AU" sz="11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100" dirty="0">
                <a:effectLst>
                  <a:outerShdw blurRad="38100" dist="38100" dir="2700000" algn="tl">
                    <a:srgbClr val="000000">
                      <a:alpha val="43137"/>
                    </a:srgbClr>
                  </a:outerShdw>
                </a:effectLst>
              </a:rPr>
              <a:t> </a:t>
            </a:r>
            <a:r>
              <a:rPr lang="en-US" sz="1100" dirty="0">
                <a:effectLst>
                  <a:outerShdw blurRad="38100" dist="38100" dir="2700000" algn="tl">
                    <a:srgbClr val="000000">
                      <a:alpha val="43137"/>
                    </a:srgbClr>
                  </a:outerShdw>
                </a:effectLst>
              </a:rPr>
              <a:t>ORL UCAL (User </a:t>
            </a:r>
            <a:r>
              <a:rPr lang="en-US" sz="1100" dirty="0" err="1">
                <a:effectLst>
                  <a:outerShdw blurRad="38100" dist="38100" dir="2700000" algn="tl">
                    <a:srgbClr val="000000">
                      <a:alpha val="43137"/>
                    </a:srgbClr>
                  </a:outerShdw>
                </a:effectLst>
              </a:rPr>
              <a:t>CALibration</a:t>
            </a:r>
            <a:r>
              <a:rPr lang="en-US" sz="1100" dirty="0">
                <a:effectLst>
                  <a:outerShdw blurRad="38100" dist="38100" dir="2700000" algn="tl">
                    <a:srgbClr val="000000">
                      <a:alpha val="43137"/>
                    </a:srgbClr>
                  </a:outerShdw>
                </a:effectLst>
              </a:rPr>
              <a:t>) setting</a:t>
            </a:r>
            <a:r>
              <a:rPr lang="en-AU" sz="1100" dirty="0">
                <a:effectLst>
                  <a:outerShdw blurRad="38100" dist="38100" dir="2700000" algn="tl">
                    <a:srgbClr val="000000">
                      <a:alpha val="43137"/>
                    </a:srgbClr>
                  </a:outerShdw>
                </a:effectLst>
              </a:rPr>
              <a:t> </a:t>
            </a:r>
            <a:r>
              <a:rPr lang="en-AU" sz="1100" dirty="0">
                <a:effectLst>
                  <a:outerShdw blurRad="38100" dist="38100" dir="2700000" algn="tl">
                    <a:srgbClr val="000000">
                      <a:alpha val="43137"/>
                    </a:srgbClr>
                  </a:outerShdw>
                </a:effectLst>
                <a:hlinkClick r:id="rId34" action="ppaction://hlinksldjump"/>
              </a:rPr>
              <a:t>(Slides 78~79)</a:t>
            </a:r>
            <a:endParaRPr lang="en-AU" sz="1100" dirty="0">
              <a:effectLst>
                <a:outerShdw blurRad="38100" dist="38100" dir="2700000" algn="tl">
                  <a:srgbClr val="000000">
                    <a:alpha val="43137"/>
                  </a:srgbClr>
                </a:outerShdw>
              </a:effectLst>
            </a:endParaRPr>
          </a:p>
          <a:p>
            <a:pPr indent="177800" defTabSz="354013">
              <a:lnSpc>
                <a:spcPct val="150000"/>
              </a:lnSpc>
            </a:pPr>
            <a:r>
              <a:rPr lang="en-US" sz="1100" dirty="0">
                <a:effectLst>
                  <a:outerShdw blurRad="38100" dist="38100" dir="2700000" algn="tl">
                    <a:srgbClr val="000000">
                      <a:alpha val="43137"/>
                    </a:srgbClr>
                  </a:outerShdw>
                </a:effectLst>
              </a:rPr>
              <a:t>	➥ ORL Zero Function </a:t>
            </a:r>
            <a:r>
              <a:rPr lang="en-US" sz="1100" dirty="0">
                <a:effectLst>
                  <a:outerShdw blurRad="38100" dist="38100" dir="2700000" algn="tl">
                    <a:srgbClr val="000000">
                      <a:alpha val="43137"/>
                    </a:srgbClr>
                  </a:outerShdw>
                </a:effectLst>
                <a:hlinkClick r:id="rId35" action="ppaction://hlinksldjump"/>
              </a:rPr>
              <a:t>(Slides 80~81)</a:t>
            </a:r>
            <a:endParaRPr lang="en-US" sz="1100" dirty="0">
              <a:effectLst>
                <a:outerShdw blurRad="38100" dist="38100" dir="2700000" algn="tl">
                  <a:srgbClr val="000000">
                    <a:alpha val="43137"/>
                  </a:srgbClr>
                </a:outerShdw>
              </a:effectLst>
            </a:endParaRPr>
          </a:p>
          <a:p>
            <a:pPr indent="177800" defTabSz="354013">
              <a:lnSpc>
                <a:spcPct val="150000"/>
              </a:lnSpc>
            </a:pPr>
            <a:r>
              <a:rPr lang="en-US" sz="1100" dirty="0">
                <a:effectLst>
                  <a:outerShdw blurRad="38100" dist="38100" dir="2700000" algn="tl">
                    <a:srgbClr val="000000">
                      <a:alpha val="43137"/>
                    </a:srgbClr>
                  </a:outerShdw>
                </a:effectLst>
              </a:rPr>
              <a:t>	➥ Reset ORL UCAL &amp; NF (for Zero Function) to factory defaults </a:t>
            </a:r>
            <a:r>
              <a:rPr lang="en-US" sz="1100" dirty="0">
                <a:effectLst>
                  <a:outerShdw blurRad="38100" dist="38100" dir="2700000" algn="tl">
                    <a:srgbClr val="000000">
                      <a:alpha val="43137"/>
                    </a:srgbClr>
                  </a:outerShdw>
                </a:effectLst>
                <a:hlinkClick r:id="rId36" action="ppaction://hlinksldjump"/>
              </a:rPr>
              <a:t>(Slides 8</a:t>
            </a:r>
            <a:r>
              <a:rPr lang="en-US" sz="1100" dirty="0">
                <a:effectLst>
                  <a:outerShdw blurRad="38100" dist="38100" dir="2700000" algn="tl">
                    <a:srgbClr val="000000">
                      <a:alpha val="43137"/>
                    </a:srgbClr>
                  </a:outerShdw>
                </a:effectLst>
                <a:hlinkClick r:id="rId37" action="ppaction://hlinksldjump"/>
              </a:rPr>
              <a:t>2</a:t>
            </a:r>
            <a:r>
              <a:rPr lang="en-US" sz="1100" dirty="0">
                <a:effectLst>
                  <a:outerShdw blurRad="38100" dist="38100" dir="2700000" algn="tl">
                    <a:srgbClr val="000000">
                      <a:alpha val="43137"/>
                    </a:srgbClr>
                  </a:outerShdw>
                </a:effectLst>
                <a:hlinkClick r:id="rId36" action="ppaction://hlinksldjump"/>
              </a:rPr>
              <a:t>)</a:t>
            </a:r>
            <a:endParaRPr lang="en-US" sz="1100" dirty="0">
              <a:effectLst>
                <a:outerShdw blurRad="38100" dist="38100" dir="2700000" algn="tl">
                  <a:srgbClr val="000000">
                    <a:alpha val="43137"/>
                  </a:srgbClr>
                </a:outerShdw>
              </a:effectLst>
            </a:endParaRPr>
          </a:p>
          <a:p>
            <a:pPr indent="177800" defTabSz="354013">
              <a:lnSpc>
                <a:spcPct val="150000"/>
              </a:lnSpc>
            </a:pPr>
            <a:endParaRPr lang="en-AU" sz="1100" dirty="0">
              <a:effectLst>
                <a:outerShdw blurRad="38100" dist="38100" dir="2700000" algn="tl">
                  <a:srgbClr val="000000">
                    <a:alpha val="43137"/>
                  </a:srgbClr>
                </a:outerShdw>
              </a:effectLst>
            </a:endParaRPr>
          </a:p>
          <a:p>
            <a:pPr indent="177800" defTabSz="354013">
              <a:lnSpc>
                <a:spcPct val="150000"/>
              </a:lnSpc>
            </a:pPr>
            <a:endParaRPr lang="en-AU" sz="1100" dirty="0">
              <a:effectLst>
                <a:outerShdw blurRad="38100" dist="38100" dir="2700000" algn="tl">
                  <a:srgbClr val="000000">
                    <a:alpha val="43137"/>
                  </a:srgbClr>
                </a:outerShdw>
              </a:effectLst>
            </a:endParaRPr>
          </a:p>
          <a:p>
            <a:pPr indent="177800" defTabSz="354013">
              <a:lnSpc>
                <a:spcPct val="150000"/>
              </a:lnSpc>
            </a:pPr>
            <a:endParaRPr lang="en-AU" sz="1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9755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D95DFE-46B8-4771-A2C6-BC33A487D38F}"/>
              </a:ext>
            </a:extLst>
          </p:cNvPr>
          <p:cNvPicPr>
            <a:picLocks noChangeAspect="1"/>
          </p:cNvPicPr>
          <p:nvPr/>
        </p:nvPicPr>
        <p:blipFill>
          <a:blip r:embed="rId3"/>
          <a:stretch>
            <a:fillRect/>
          </a:stretch>
        </p:blipFill>
        <p:spPr>
          <a:xfrm>
            <a:off x="3893210" y="3545941"/>
            <a:ext cx="1397031" cy="1092451"/>
          </a:xfrm>
          <a:prstGeom prst="rect">
            <a:avLst/>
          </a:prstGeom>
        </p:spPr>
      </p:pic>
      <p:pic>
        <p:nvPicPr>
          <p:cNvPr id="32" name="Picture 31">
            <a:extLst>
              <a:ext uri="{FF2B5EF4-FFF2-40B4-BE49-F238E27FC236}">
                <a16:creationId xmlns:a16="http://schemas.microsoft.com/office/drawing/2014/main" id="{53108B78-FE41-4F31-93FB-5A3F48F70F8A}"/>
              </a:ext>
            </a:extLst>
          </p:cNvPr>
          <p:cNvPicPr>
            <a:picLocks noChangeAspect="1"/>
          </p:cNvPicPr>
          <p:nvPr/>
        </p:nvPicPr>
        <p:blipFill>
          <a:blip r:embed="rId4"/>
          <a:stretch>
            <a:fillRect/>
          </a:stretch>
        </p:blipFill>
        <p:spPr>
          <a:xfrm>
            <a:off x="3607662" y="2214030"/>
            <a:ext cx="1963966" cy="3542542"/>
          </a:xfrm>
          <a:prstGeom prst="rect">
            <a:avLst/>
          </a:prstGeom>
        </p:spPr>
      </p:pic>
      <p:pic>
        <p:nvPicPr>
          <p:cNvPr id="30" name="Picture 29">
            <a:extLst>
              <a:ext uri="{FF2B5EF4-FFF2-40B4-BE49-F238E27FC236}">
                <a16:creationId xmlns:a16="http://schemas.microsoft.com/office/drawing/2014/main" id="{5A00ECAD-2A4C-4CE3-B664-A680BF1B93DB}"/>
              </a:ext>
            </a:extLst>
          </p:cNvPr>
          <p:cNvPicPr>
            <a:picLocks noChangeAspect="1"/>
          </p:cNvPicPr>
          <p:nvPr/>
        </p:nvPicPr>
        <p:blipFill>
          <a:blip r:embed="rId4"/>
          <a:stretch>
            <a:fillRect/>
          </a:stretch>
        </p:blipFill>
        <p:spPr>
          <a:xfrm>
            <a:off x="1391431" y="2224337"/>
            <a:ext cx="1963966" cy="3542542"/>
          </a:xfrm>
          <a:prstGeom prst="rect">
            <a:avLst/>
          </a:prstGeom>
        </p:spPr>
      </p:pic>
      <p:cxnSp>
        <p:nvCxnSpPr>
          <p:cNvPr id="20" name="Straight Connector 19">
            <a:extLst>
              <a:ext uri="{FF2B5EF4-FFF2-40B4-BE49-F238E27FC236}">
                <a16:creationId xmlns:a16="http://schemas.microsoft.com/office/drawing/2014/main" id="{C70E5EC5-2304-4D87-93BF-929769E71A64}"/>
              </a:ext>
            </a:extLst>
          </p:cNvPr>
          <p:cNvCxnSpPr>
            <a:cxnSpLocks/>
          </p:cNvCxnSpPr>
          <p:nvPr/>
        </p:nvCxnSpPr>
        <p:spPr>
          <a:xfrm>
            <a:off x="2474058" y="1409076"/>
            <a:ext cx="1112174" cy="12636"/>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ln>
          <a:effectLst>
            <a:softEdge rad="0"/>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7F9F238-7EFB-4AAC-AA94-F134C7EB6663}"/>
              </a:ext>
            </a:extLst>
          </p:cNvPr>
          <p:cNvSpPr txBox="1"/>
          <p:nvPr/>
        </p:nvSpPr>
        <p:spPr>
          <a:xfrm rot="5400000">
            <a:off x="3186365" y="1152099"/>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pic>
        <p:nvPicPr>
          <p:cNvPr id="49" name="Picture 48">
            <a:extLst>
              <a:ext uri="{FF2B5EF4-FFF2-40B4-BE49-F238E27FC236}">
                <a16:creationId xmlns:a16="http://schemas.microsoft.com/office/drawing/2014/main" id="{0329D553-E77C-4E04-B790-CAC8F2C6195A}"/>
              </a:ext>
            </a:extLst>
          </p:cNvPr>
          <p:cNvPicPr>
            <a:picLocks noChangeAspect="1"/>
          </p:cNvPicPr>
          <p:nvPr/>
        </p:nvPicPr>
        <p:blipFill>
          <a:blip r:embed="rId5"/>
          <a:stretch>
            <a:fillRect/>
          </a:stretch>
        </p:blipFill>
        <p:spPr>
          <a:xfrm>
            <a:off x="1697299" y="3568337"/>
            <a:ext cx="1367582" cy="1081088"/>
          </a:xfrm>
          <a:prstGeom prst="rect">
            <a:avLst/>
          </a:prstGeom>
        </p:spPr>
      </p:pic>
      <p:sp>
        <p:nvSpPr>
          <p:cNvPr id="4" name="Title 2">
            <a:extLst>
              <a:ext uri="{FF2B5EF4-FFF2-40B4-BE49-F238E27FC236}">
                <a16:creationId xmlns:a16="http://schemas.microsoft.com/office/drawing/2014/main" id="{D700FA0B-B036-4DAD-8761-E23C3A5312B2}"/>
              </a:ext>
            </a:extLst>
          </p:cNvPr>
          <p:cNvSpPr>
            <a:spLocks noGrp="1"/>
          </p:cNvSpPr>
          <p:nvPr>
            <p:ph type="title"/>
          </p:nvPr>
        </p:nvSpPr>
        <p:spPr>
          <a:xfrm>
            <a:off x="609600" y="274638"/>
            <a:ext cx="10972800" cy="1143000"/>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2-way Autotest operation (continue) </a:t>
            </a:r>
            <a:endParaRPr lang="en-AU" dirty="0"/>
          </a:p>
        </p:txBody>
      </p:sp>
      <p:sp>
        <p:nvSpPr>
          <p:cNvPr id="45" name="Speech Bubble: Rectangle with Corners Rounded 44">
            <a:extLst>
              <a:ext uri="{FF2B5EF4-FFF2-40B4-BE49-F238E27FC236}">
                <a16:creationId xmlns:a16="http://schemas.microsoft.com/office/drawing/2014/main" id="{17FA35F0-8B07-4B7F-819E-BEEEAF654BAC}"/>
              </a:ext>
            </a:extLst>
          </p:cNvPr>
          <p:cNvSpPr/>
          <p:nvPr/>
        </p:nvSpPr>
        <p:spPr>
          <a:xfrm>
            <a:off x="1136617" y="1433678"/>
            <a:ext cx="750827" cy="251728"/>
          </a:xfrm>
          <a:prstGeom prst="wedgeRoundRectCallout">
            <a:avLst>
              <a:gd name="adj1" fmla="val 56941"/>
              <a:gd name="adj2" fmla="val 9707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44" name="TextBox 43">
            <a:extLst>
              <a:ext uri="{FF2B5EF4-FFF2-40B4-BE49-F238E27FC236}">
                <a16:creationId xmlns:a16="http://schemas.microsoft.com/office/drawing/2014/main" id="{3C5031ED-F897-4041-A241-BCF548010D57}"/>
              </a:ext>
            </a:extLst>
          </p:cNvPr>
          <p:cNvSpPr txBox="1"/>
          <p:nvPr/>
        </p:nvSpPr>
        <p:spPr>
          <a:xfrm>
            <a:off x="1958565" y="5712234"/>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Location-A</a:t>
            </a:r>
          </a:p>
        </p:txBody>
      </p:sp>
      <p:sp>
        <p:nvSpPr>
          <p:cNvPr id="48" name="TextBox 47">
            <a:extLst>
              <a:ext uri="{FF2B5EF4-FFF2-40B4-BE49-F238E27FC236}">
                <a16:creationId xmlns:a16="http://schemas.microsoft.com/office/drawing/2014/main" id="{8E6250C4-3447-4586-8937-1356A210AF36}"/>
              </a:ext>
            </a:extLst>
          </p:cNvPr>
          <p:cNvSpPr txBox="1"/>
          <p:nvPr/>
        </p:nvSpPr>
        <p:spPr>
          <a:xfrm>
            <a:off x="4258775" y="5711289"/>
            <a:ext cx="964988" cy="261610"/>
          </a:xfrm>
          <a:prstGeom prst="rect">
            <a:avLst/>
          </a:prstGeom>
          <a:noFill/>
        </p:spPr>
        <p:txBody>
          <a:bodyPr wrap="square" rtlCol="0">
            <a:spAutoFit/>
          </a:bodyPr>
          <a:lstStyle/>
          <a:p>
            <a:pPr algn="just"/>
            <a:r>
              <a:rPr lang="en-US" sz="1050" b="1" dirty="0">
                <a:effectLst>
                  <a:outerShdw blurRad="38100" dist="38100" dir="2700000" algn="tl">
                    <a:srgbClr val="000000">
                      <a:alpha val="43137"/>
                    </a:srgbClr>
                  </a:outerShdw>
                </a:effectLst>
              </a:rPr>
              <a:t>Location-B</a:t>
            </a:r>
          </a:p>
        </p:txBody>
      </p:sp>
      <p:sp>
        <p:nvSpPr>
          <p:cNvPr id="84" name="Speech Bubble: Rectangle with Corners Rounded 83">
            <a:extLst>
              <a:ext uri="{FF2B5EF4-FFF2-40B4-BE49-F238E27FC236}">
                <a16:creationId xmlns:a16="http://schemas.microsoft.com/office/drawing/2014/main" id="{4564F937-BD7B-4D8F-BB67-B123E2EEAA9E}"/>
              </a:ext>
            </a:extLst>
          </p:cNvPr>
          <p:cNvSpPr/>
          <p:nvPr/>
        </p:nvSpPr>
        <p:spPr>
          <a:xfrm>
            <a:off x="5683025" y="3724923"/>
            <a:ext cx="1301807" cy="742035"/>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Flashing indicates display stops updating.</a:t>
            </a:r>
          </a:p>
          <a:p>
            <a:pPr algn="just"/>
            <a:endParaRPr lang="en-US" sz="800" dirty="0">
              <a:solidFill>
                <a:schemeClr val="accent2"/>
              </a:solidFill>
              <a:effectLst>
                <a:outerShdw blurRad="38100" dist="38100" dir="2700000" algn="tl">
                  <a:srgbClr val="000000">
                    <a:alpha val="43137"/>
                  </a:srgbClr>
                </a:outerShdw>
              </a:effectLst>
            </a:endParaRPr>
          </a:p>
          <a:p>
            <a:r>
              <a:rPr lang="en-US" sz="800" dirty="0">
                <a:solidFill>
                  <a:schemeClr val="accent2"/>
                </a:solidFill>
                <a:effectLst>
                  <a:outerShdw blurRad="38100" dist="38100" dir="2700000" algn="tl">
                    <a:srgbClr val="000000">
                      <a:alpha val="43137"/>
                    </a:srgbClr>
                  </a:outerShdw>
                </a:effectLst>
              </a:rPr>
              <a:t>Press F4 again resume display update.</a:t>
            </a:r>
          </a:p>
        </p:txBody>
      </p:sp>
      <p:pic>
        <p:nvPicPr>
          <p:cNvPr id="90" name="Picture 89">
            <a:extLst>
              <a:ext uri="{FF2B5EF4-FFF2-40B4-BE49-F238E27FC236}">
                <a16:creationId xmlns:a16="http://schemas.microsoft.com/office/drawing/2014/main" id="{13B403B4-277D-42B6-8FF4-A73C13D7FDDD}"/>
              </a:ext>
            </a:extLst>
          </p:cNvPr>
          <p:cNvPicPr>
            <a:picLocks noChangeAspect="1"/>
          </p:cNvPicPr>
          <p:nvPr/>
        </p:nvPicPr>
        <p:blipFill>
          <a:blip r:embed="rId6">
            <a:duotone>
              <a:prstClr val="black"/>
              <a:schemeClr val="accent2">
                <a:tint val="45000"/>
                <a:satMod val="400000"/>
              </a:schemeClr>
            </a:duotone>
          </a:blip>
          <a:stretch>
            <a:fillRect/>
          </a:stretch>
        </p:blipFill>
        <p:spPr>
          <a:xfrm rot="15812924">
            <a:off x="5126659" y="4944427"/>
            <a:ext cx="632175" cy="61200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FE01F79A-58D6-46FC-A14D-460E3432A1A9}"/>
              </a:ext>
            </a:extLst>
          </p:cNvPr>
          <p:cNvSpPr txBox="1"/>
          <p:nvPr/>
        </p:nvSpPr>
        <p:spPr>
          <a:xfrm>
            <a:off x="1796970" y="4242124"/>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“Test Summary” display</a:t>
            </a:r>
          </a:p>
        </p:txBody>
      </p:sp>
      <p:sp>
        <p:nvSpPr>
          <p:cNvPr id="5" name="TextBox 4">
            <a:extLst>
              <a:ext uri="{FF2B5EF4-FFF2-40B4-BE49-F238E27FC236}">
                <a16:creationId xmlns:a16="http://schemas.microsoft.com/office/drawing/2014/main" id="{FDB54372-8675-4E13-97B0-12E69D111208}"/>
              </a:ext>
            </a:extLst>
          </p:cNvPr>
          <p:cNvSpPr txBox="1"/>
          <p:nvPr/>
        </p:nvSpPr>
        <p:spPr>
          <a:xfrm>
            <a:off x="3980363" y="4214202"/>
            <a:ext cx="135417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“ORL Test” display</a:t>
            </a:r>
          </a:p>
        </p:txBody>
      </p:sp>
      <p:sp>
        <p:nvSpPr>
          <p:cNvPr id="6" name="Rectangle 5">
            <a:extLst>
              <a:ext uri="{FF2B5EF4-FFF2-40B4-BE49-F238E27FC236}">
                <a16:creationId xmlns:a16="http://schemas.microsoft.com/office/drawing/2014/main" id="{D159B7AC-02FF-4171-97FD-79E732F1A03A}"/>
              </a:ext>
            </a:extLst>
          </p:cNvPr>
          <p:cNvSpPr/>
          <p:nvPr/>
        </p:nvSpPr>
        <p:spPr>
          <a:xfrm>
            <a:off x="2474058" y="4405741"/>
            <a:ext cx="175846" cy="612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Star: 24 Points 6">
            <a:extLst>
              <a:ext uri="{FF2B5EF4-FFF2-40B4-BE49-F238E27FC236}">
                <a16:creationId xmlns:a16="http://schemas.microsoft.com/office/drawing/2014/main" id="{DB83D76C-9D02-4D06-AE46-5D34097DDBC9}"/>
              </a:ext>
            </a:extLst>
          </p:cNvPr>
          <p:cNvSpPr>
            <a:spLocks noChangeAspect="1"/>
          </p:cNvSpPr>
          <p:nvPr/>
        </p:nvSpPr>
        <p:spPr>
          <a:xfrm>
            <a:off x="4964765" y="4457723"/>
            <a:ext cx="276809" cy="13529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EAC9A96D-38E5-469F-983D-F4AAF7C22EAD}"/>
              </a:ext>
            </a:extLst>
          </p:cNvPr>
          <p:cNvSpPr txBox="1"/>
          <p:nvPr/>
        </p:nvSpPr>
        <p:spPr>
          <a:xfrm>
            <a:off x="9048191" y="5179629"/>
            <a:ext cx="2105763" cy="646331"/>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➈</a:t>
            </a:r>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200" b="1" dirty="0">
                <a:effectLst>
                  <a:outerShdw blurRad="38100" dist="38100" dir="2700000" algn="tl">
                    <a:srgbClr val="000000">
                      <a:alpha val="43137"/>
                    </a:srgbClr>
                  </a:outerShdw>
                </a:effectLst>
              </a:rPr>
              <a:t>Stop Autotest: </a:t>
            </a:r>
            <a:r>
              <a:rPr lang="en-US" sz="1200" dirty="0">
                <a:effectLst>
                  <a:outerShdw blurRad="38100" dist="38100" dir="2700000" algn="tl">
                    <a:srgbClr val="000000">
                      <a:alpha val="43137"/>
                    </a:srgbClr>
                  </a:outerShdw>
                </a:effectLst>
              </a:rPr>
              <a:t>Press down </a:t>
            </a:r>
            <a:r>
              <a:rPr lang="en-US" sz="1200" b="1" dirty="0">
                <a:effectLst>
                  <a:outerShdw blurRad="38100" dist="38100" dir="2700000" algn="tl">
                    <a:srgbClr val="000000">
                      <a:alpha val="43137"/>
                    </a:srgbClr>
                  </a:outerShdw>
                </a:effectLst>
              </a:rPr>
              <a:t>F1</a:t>
            </a:r>
            <a:r>
              <a:rPr lang="en-US" sz="1200" dirty="0">
                <a:effectLst>
                  <a:outerShdw blurRad="38100" dist="38100" dir="2700000" algn="tl">
                    <a:srgbClr val="000000">
                      <a:alpha val="43137"/>
                    </a:srgbClr>
                  </a:outerShdw>
                </a:effectLst>
              </a:rPr>
              <a:t> until a beep is heard on any of the instruments.</a:t>
            </a:r>
          </a:p>
        </p:txBody>
      </p:sp>
      <p:sp>
        <p:nvSpPr>
          <p:cNvPr id="8" name="Slide Number Placeholder 7">
            <a:extLst>
              <a:ext uri="{FF2B5EF4-FFF2-40B4-BE49-F238E27FC236}">
                <a16:creationId xmlns:a16="http://schemas.microsoft.com/office/drawing/2014/main" id="{76E57942-1623-44F4-9EF4-9F84AA7A71D6}"/>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20</a:t>
            </a:fld>
            <a:endParaRPr lang="en-US">
              <a:solidFill>
                <a:prstClr val="black">
                  <a:tint val="75000"/>
                </a:prstClr>
              </a:solidFill>
              <a:latin typeface="Arial"/>
            </a:endParaRPr>
          </a:p>
        </p:txBody>
      </p:sp>
      <p:sp>
        <p:nvSpPr>
          <p:cNvPr id="3" name="Rounded Rectangle 33">
            <a:hlinkClick r:id="rId7" action="ppaction://hlinksldjump"/>
            <a:extLst>
              <a:ext uri="{FF2B5EF4-FFF2-40B4-BE49-F238E27FC236}">
                <a16:creationId xmlns:a16="http://schemas.microsoft.com/office/drawing/2014/main" id="{8A54C3CE-9686-4094-BC94-B5C94FB7C70B}"/>
              </a:ext>
            </a:extLst>
          </p:cNvPr>
          <p:cNvSpPr/>
          <p:nvPr/>
        </p:nvSpPr>
        <p:spPr>
          <a:xfrm>
            <a:off x="146827" y="6192965"/>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83EAC92-8BF8-471E-AD2A-D941F766DC65}"/>
              </a:ext>
            </a:extLst>
          </p:cNvPr>
          <p:cNvSpPr txBox="1"/>
          <p:nvPr/>
        </p:nvSpPr>
        <p:spPr>
          <a:xfrm>
            <a:off x="5615926" y="5350664"/>
            <a:ext cx="2242984" cy="461665"/>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➇ </a:t>
            </a:r>
            <a:r>
              <a:rPr lang="en-US" sz="1200" b="1" dirty="0">
                <a:effectLst>
                  <a:outerShdw blurRad="38100" dist="38100" dir="2700000" algn="tl">
                    <a:srgbClr val="000000">
                      <a:alpha val="43137"/>
                    </a:srgbClr>
                  </a:outerShdw>
                </a:effectLst>
              </a:rPr>
              <a:t>Stop/resume display update:</a:t>
            </a:r>
          </a:p>
          <a:p>
            <a:pPr algn="just"/>
            <a:r>
              <a:rPr lang="en-US" sz="1200" dirty="0">
                <a:effectLst>
                  <a:outerShdw blurRad="38100" dist="38100" dir="2700000" algn="tl">
                    <a:srgbClr val="000000">
                      <a:alpha val="43137"/>
                    </a:srgbClr>
                  </a:outerShdw>
                </a:effectLst>
              </a:rPr>
              <a:t>Press </a:t>
            </a:r>
            <a:r>
              <a:rPr lang="en-US" sz="1200" b="1" dirty="0">
                <a:solidFill>
                  <a:schemeClr val="accent4"/>
                </a:solidFill>
                <a:effectLst>
                  <a:outerShdw blurRad="38100" dist="38100" dir="2700000" algn="tl">
                    <a:srgbClr val="000000">
                      <a:alpha val="43137"/>
                    </a:srgbClr>
                  </a:outerShdw>
                </a:effectLst>
              </a:rPr>
              <a:t>F4</a:t>
            </a:r>
            <a:r>
              <a:rPr lang="en-US" sz="1200" dirty="0">
                <a:effectLst>
                  <a:outerShdw blurRad="38100" dist="38100" dir="2700000" algn="tl">
                    <a:srgbClr val="000000">
                      <a:alpha val="43137"/>
                    </a:srgbClr>
                  </a:outerShdw>
                </a:effectLst>
              </a:rPr>
              <a:t> repeatedly.</a:t>
            </a:r>
          </a:p>
        </p:txBody>
      </p:sp>
      <p:pic>
        <p:nvPicPr>
          <p:cNvPr id="9" name="Picture 8">
            <a:extLst>
              <a:ext uri="{FF2B5EF4-FFF2-40B4-BE49-F238E27FC236}">
                <a16:creationId xmlns:a16="http://schemas.microsoft.com/office/drawing/2014/main" id="{6B1BD5B5-B687-479E-B7CC-34257ED1F375}"/>
              </a:ext>
            </a:extLst>
          </p:cNvPr>
          <p:cNvPicPr>
            <a:picLocks noChangeAspect="1"/>
          </p:cNvPicPr>
          <p:nvPr/>
        </p:nvPicPr>
        <p:blipFill>
          <a:blip r:embed="rId6"/>
          <a:stretch>
            <a:fillRect/>
          </a:stretch>
        </p:blipFill>
        <p:spPr>
          <a:xfrm rot="5787076" flipH="1">
            <a:off x="3517743" y="4980316"/>
            <a:ext cx="632175" cy="61200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8DB4EF7E-B685-48EF-BDC4-D6BB7E93025C}"/>
              </a:ext>
            </a:extLst>
          </p:cNvPr>
          <p:cNvSpPr txBox="1"/>
          <p:nvPr/>
        </p:nvSpPr>
        <p:spPr>
          <a:xfrm rot="5400000">
            <a:off x="1998818" y="1152883"/>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11" name="Group 10">
            <a:extLst>
              <a:ext uri="{FF2B5EF4-FFF2-40B4-BE49-F238E27FC236}">
                <a16:creationId xmlns:a16="http://schemas.microsoft.com/office/drawing/2014/main" id="{81EC78D1-7DC3-4168-A15A-2279A447F206}"/>
              </a:ext>
            </a:extLst>
          </p:cNvPr>
          <p:cNvGrpSpPr/>
          <p:nvPr/>
        </p:nvGrpSpPr>
        <p:grpSpPr>
          <a:xfrm>
            <a:off x="1731725" y="1410879"/>
            <a:ext cx="2638336" cy="1312766"/>
            <a:chOff x="6914817" y="2683797"/>
            <a:chExt cx="2232581" cy="1070478"/>
          </a:xfrm>
        </p:grpSpPr>
        <p:grpSp>
          <p:nvGrpSpPr>
            <p:cNvPr id="13" name="Group 12">
              <a:extLst>
                <a:ext uri="{FF2B5EF4-FFF2-40B4-BE49-F238E27FC236}">
                  <a16:creationId xmlns:a16="http://schemas.microsoft.com/office/drawing/2014/main" id="{2303D840-D5E0-4F55-9B5B-DA4CC0CE57BE}"/>
                </a:ext>
              </a:extLst>
            </p:cNvPr>
            <p:cNvGrpSpPr/>
            <p:nvPr/>
          </p:nvGrpSpPr>
          <p:grpSpPr>
            <a:xfrm>
              <a:off x="6914817" y="2683797"/>
              <a:ext cx="953434" cy="1070478"/>
              <a:chOff x="6914817" y="2683797"/>
              <a:chExt cx="953434" cy="1070478"/>
            </a:xfrm>
          </p:grpSpPr>
          <p:pic>
            <p:nvPicPr>
              <p:cNvPr id="18" name="Picture 17">
                <a:extLst>
                  <a:ext uri="{FF2B5EF4-FFF2-40B4-BE49-F238E27FC236}">
                    <a16:creationId xmlns:a16="http://schemas.microsoft.com/office/drawing/2014/main" id="{8539735B-B074-4713-826D-24A9D9FDD3EB}"/>
                  </a:ext>
                </a:extLst>
              </p:cNvPr>
              <p:cNvPicPr/>
              <p:nvPr/>
            </p:nvPicPr>
            <p:blipFill>
              <a:blip r:embed="rId9"/>
              <a:stretch>
                <a:fillRect/>
              </a:stretch>
            </p:blipFill>
            <p:spPr>
              <a:xfrm>
                <a:off x="6914817" y="3136060"/>
                <a:ext cx="352776" cy="618215"/>
              </a:xfrm>
              <a:prstGeom prst="rect">
                <a:avLst/>
              </a:prstGeom>
            </p:spPr>
          </p:pic>
          <p:sp>
            <p:nvSpPr>
              <p:cNvPr id="19" name="Arc 18">
                <a:extLst>
                  <a:ext uri="{FF2B5EF4-FFF2-40B4-BE49-F238E27FC236}">
                    <a16:creationId xmlns:a16="http://schemas.microsoft.com/office/drawing/2014/main" id="{B136E995-77BB-4DC6-872A-13BCF2C2371E}"/>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761BD3FF-6BA7-49EE-BC60-F808B2A0D6C1}"/>
                </a:ext>
              </a:extLst>
            </p:cNvPr>
            <p:cNvGrpSpPr/>
            <p:nvPr/>
          </p:nvGrpSpPr>
          <p:grpSpPr>
            <a:xfrm>
              <a:off x="8200587" y="2692855"/>
              <a:ext cx="946811" cy="1059782"/>
              <a:chOff x="8696955" y="2712617"/>
              <a:chExt cx="946811" cy="1059782"/>
            </a:xfrm>
          </p:grpSpPr>
          <p:pic>
            <p:nvPicPr>
              <p:cNvPr id="16" name="Picture 15">
                <a:extLst>
                  <a:ext uri="{FF2B5EF4-FFF2-40B4-BE49-F238E27FC236}">
                    <a16:creationId xmlns:a16="http://schemas.microsoft.com/office/drawing/2014/main" id="{9A392A7C-D261-48C5-9BF7-DA39B86009A5}"/>
                  </a:ext>
                </a:extLst>
              </p:cNvPr>
              <p:cNvPicPr/>
              <p:nvPr/>
            </p:nvPicPr>
            <p:blipFill>
              <a:blip r:embed="rId9"/>
              <a:stretch>
                <a:fillRect/>
              </a:stretch>
            </p:blipFill>
            <p:spPr>
              <a:xfrm>
                <a:off x="9290990" y="3154184"/>
                <a:ext cx="352776" cy="618215"/>
              </a:xfrm>
              <a:prstGeom prst="rect">
                <a:avLst/>
              </a:prstGeom>
            </p:spPr>
          </p:pic>
          <p:sp>
            <p:nvSpPr>
              <p:cNvPr id="17" name="Arc 16">
                <a:extLst>
                  <a:ext uri="{FF2B5EF4-FFF2-40B4-BE49-F238E27FC236}">
                    <a16:creationId xmlns:a16="http://schemas.microsoft.com/office/drawing/2014/main" id="{36FFF4D1-7EF9-495E-93BD-3CA48C5B8B71}"/>
                  </a:ext>
                </a:extLst>
              </p:cNvPr>
              <p:cNvSpPr/>
              <p:nvPr/>
            </p:nvSpPr>
            <p:spPr>
              <a:xfrm rot="5400000" flipH="1">
                <a:off x="8553705" y="2855867"/>
                <a:ext cx="1055235" cy="768735"/>
              </a:xfrm>
              <a:prstGeom prst="arc">
                <a:avLst>
                  <a:gd name="adj1" fmla="val 16078919"/>
                  <a:gd name="adj2" fmla="val 167641"/>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sp>
        <p:nvSpPr>
          <p:cNvPr id="62" name="Freeform: Shape 61">
            <a:extLst>
              <a:ext uri="{FF2B5EF4-FFF2-40B4-BE49-F238E27FC236}">
                <a16:creationId xmlns:a16="http://schemas.microsoft.com/office/drawing/2014/main" id="{AA36C230-ED92-4BC4-8A12-B90771AA5829}"/>
              </a:ext>
            </a:extLst>
          </p:cNvPr>
          <p:cNvSpPr/>
          <p:nvPr/>
        </p:nvSpPr>
        <p:spPr>
          <a:xfrm>
            <a:off x="5140244" y="3862301"/>
            <a:ext cx="606245" cy="58693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6" name="TextBox 25">
            <a:extLst>
              <a:ext uri="{FF2B5EF4-FFF2-40B4-BE49-F238E27FC236}">
                <a16:creationId xmlns:a16="http://schemas.microsoft.com/office/drawing/2014/main" id="{CECA7316-154A-4FA3-A8BB-A6CE7E45D5C8}"/>
              </a:ext>
            </a:extLst>
          </p:cNvPr>
          <p:cNvSpPr txBox="1"/>
          <p:nvPr/>
        </p:nvSpPr>
        <p:spPr>
          <a:xfrm>
            <a:off x="3563364" y="5212165"/>
            <a:ext cx="466309" cy="276999"/>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➈</a:t>
            </a:r>
            <a:endParaRPr lang="en-US" sz="1200" dirty="0">
              <a:effectLst>
                <a:outerShdw blurRad="38100" dist="38100" dir="2700000" algn="tl">
                  <a:srgbClr val="000000">
                    <a:alpha val="43137"/>
                  </a:srgbClr>
                </a:outerShdw>
              </a:effectLst>
            </a:endParaRPr>
          </a:p>
        </p:txBody>
      </p:sp>
      <p:pic>
        <p:nvPicPr>
          <p:cNvPr id="27" name="Picture 26">
            <a:extLst>
              <a:ext uri="{FF2B5EF4-FFF2-40B4-BE49-F238E27FC236}">
                <a16:creationId xmlns:a16="http://schemas.microsoft.com/office/drawing/2014/main" id="{E95B359A-E3C9-43F6-8606-5BDD76715557}"/>
              </a:ext>
            </a:extLst>
          </p:cNvPr>
          <p:cNvPicPr>
            <a:picLocks noChangeAspect="1"/>
          </p:cNvPicPr>
          <p:nvPr/>
        </p:nvPicPr>
        <p:blipFill>
          <a:blip r:embed="rId10"/>
          <a:stretch>
            <a:fillRect/>
          </a:stretch>
        </p:blipFill>
        <p:spPr>
          <a:xfrm>
            <a:off x="2641262" y="2221848"/>
            <a:ext cx="368134" cy="499308"/>
          </a:xfrm>
          <a:prstGeom prst="rect">
            <a:avLst/>
          </a:prstGeom>
        </p:spPr>
      </p:pic>
      <p:pic>
        <p:nvPicPr>
          <p:cNvPr id="28" name="Picture 27">
            <a:extLst>
              <a:ext uri="{FF2B5EF4-FFF2-40B4-BE49-F238E27FC236}">
                <a16:creationId xmlns:a16="http://schemas.microsoft.com/office/drawing/2014/main" id="{1954F77D-F2AF-494C-965F-6DEC61D38387}"/>
              </a:ext>
            </a:extLst>
          </p:cNvPr>
          <p:cNvPicPr>
            <a:picLocks noChangeAspect="1"/>
          </p:cNvPicPr>
          <p:nvPr/>
        </p:nvPicPr>
        <p:blipFill>
          <a:blip r:embed="rId10"/>
          <a:stretch>
            <a:fillRect/>
          </a:stretch>
        </p:blipFill>
        <p:spPr>
          <a:xfrm>
            <a:off x="4865720" y="2220989"/>
            <a:ext cx="369091" cy="500607"/>
          </a:xfrm>
          <a:prstGeom prst="rect">
            <a:avLst/>
          </a:prstGeom>
        </p:spPr>
      </p:pic>
      <p:pic>
        <p:nvPicPr>
          <p:cNvPr id="36" name="Picture 35">
            <a:extLst>
              <a:ext uri="{FF2B5EF4-FFF2-40B4-BE49-F238E27FC236}">
                <a16:creationId xmlns:a16="http://schemas.microsoft.com/office/drawing/2014/main" id="{B7F42624-05AB-4E0F-B82B-1DD2539ED81C}"/>
              </a:ext>
            </a:extLst>
          </p:cNvPr>
          <p:cNvPicPr>
            <a:picLocks noChangeAspect="1"/>
          </p:cNvPicPr>
          <p:nvPr/>
        </p:nvPicPr>
        <p:blipFill rotWithShape="1">
          <a:blip r:embed="rId11"/>
          <a:srcRect l="31079" t="36217" r="29995" b="9988"/>
          <a:stretch/>
        </p:blipFill>
        <p:spPr>
          <a:xfrm>
            <a:off x="2178082" y="2405949"/>
            <a:ext cx="368134" cy="317968"/>
          </a:xfrm>
          <a:prstGeom prst="rect">
            <a:avLst/>
          </a:prstGeom>
        </p:spPr>
      </p:pic>
      <p:pic>
        <p:nvPicPr>
          <p:cNvPr id="37" name="Picture 36">
            <a:extLst>
              <a:ext uri="{FF2B5EF4-FFF2-40B4-BE49-F238E27FC236}">
                <a16:creationId xmlns:a16="http://schemas.microsoft.com/office/drawing/2014/main" id="{D5E81CFC-561A-49CE-8144-689C3D37937E}"/>
              </a:ext>
            </a:extLst>
          </p:cNvPr>
          <p:cNvPicPr>
            <a:picLocks noChangeAspect="1"/>
          </p:cNvPicPr>
          <p:nvPr/>
        </p:nvPicPr>
        <p:blipFill rotWithShape="1">
          <a:blip r:embed="rId11"/>
          <a:srcRect l="31079" t="36217" r="29995" b="9988"/>
          <a:stretch/>
        </p:blipFill>
        <p:spPr>
          <a:xfrm>
            <a:off x="4398993" y="2403899"/>
            <a:ext cx="361411" cy="312161"/>
          </a:xfrm>
          <a:prstGeom prst="rect">
            <a:avLst/>
          </a:prstGeom>
        </p:spPr>
      </p:pic>
    </p:spTree>
    <p:extLst>
      <p:ext uri="{BB962C8B-B14F-4D97-AF65-F5344CB8AC3E}">
        <p14:creationId xmlns:p14="http://schemas.microsoft.com/office/powerpoint/2010/main" val="201002098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3"/>
          <a:stretch>
            <a:fillRect/>
          </a:stretch>
        </p:blipFill>
        <p:spPr>
          <a:xfrm>
            <a:off x="2374348" y="3007375"/>
            <a:ext cx="1630950" cy="2915506"/>
          </a:xfrm>
          <a:prstGeom prst="rect">
            <a:avLst/>
          </a:prstGeom>
        </p:spPr>
      </p:pic>
      <p:pic>
        <p:nvPicPr>
          <p:cNvPr id="18" name="Picture 17">
            <a:extLst>
              <a:ext uri="{FF2B5EF4-FFF2-40B4-BE49-F238E27FC236}">
                <a16:creationId xmlns:a16="http://schemas.microsoft.com/office/drawing/2014/main" id="{2B7C43F2-79C0-475D-9515-131BC19AD001}"/>
              </a:ext>
            </a:extLst>
          </p:cNvPr>
          <p:cNvPicPr>
            <a:picLocks noChangeAspect="1"/>
          </p:cNvPicPr>
          <p:nvPr/>
        </p:nvPicPr>
        <p:blipFill>
          <a:blip r:embed="rId4"/>
          <a:stretch>
            <a:fillRect/>
          </a:stretch>
        </p:blipFill>
        <p:spPr>
          <a:xfrm>
            <a:off x="2620495" y="4145212"/>
            <a:ext cx="1167068" cy="897550"/>
          </a:xfrm>
          <a:prstGeom prst="rect">
            <a:avLst/>
          </a:prstGeom>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2200" b="1" dirty="0">
                <a:effectLst>
                  <a:outerShdw blurRad="38100" dist="38100" dir="2700000" algn="tl">
                    <a:srgbClr val="000000">
                      <a:alpha val="43137"/>
                    </a:srgbClr>
                  </a:outerShdw>
                </a:effectLst>
              </a:rPr>
              <a:t>1-way Autotest operation </a:t>
            </a:r>
            <a:endParaRPr lang="en-AU" sz="2200" b="1"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9307DD42-8EAE-4C5B-AACD-E5BCA0BF2D37}"/>
              </a:ext>
            </a:extLst>
          </p:cNvPr>
          <p:cNvSpPr txBox="1"/>
          <p:nvPr/>
        </p:nvSpPr>
        <p:spPr>
          <a:xfrm>
            <a:off x="1037081" y="1030988"/>
            <a:ext cx="8119203" cy="307777"/>
          </a:xfrm>
          <a:prstGeom prst="rect">
            <a:avLst/>
          </a:prstGeom>
          <a:noFill/>
        </p:spPr>
        <p:txBody>
          <a:bodyPr wrap="square" rtlCol="0">
            <a:spAutoFit/>
          </a:bodyPr>
          <a:lstStyle/>
          <a:p>
            <a:r>
              <a:rPr lang="en-US" sz="1400" dirty="0">
                <a:effectLst>
                  <a:outerShdw blurRad="38100" dist="38100" dir="2700000" algn="tl">
                    <a:srgbClr val="000000">
                      <a:alpha val="43137"/>
                    </a:srgbClr>
                  </a:outerShdw>
                </a:effectLst>
              </a:rPr>
              <a:t>Performs 1-direction loss. Work with a single instrument or a pair of instruments.</a:t>
            </a:r>
          </a:p>
        </p:txBody>
      </p:sp>
      <p:sp>
        <p:nvSpPr>
          <p:cNvPr id="30" name="TextBox 29">
            <a:extLst>
              <a:ext uri="{FF2B5EF4-FFF2-40B4-BE49-F238E27FC236}">
                <a16:creationId xmlns:a16="http://schemas.microsoft.com/office/drawing/2014/main" id="{9FE7DCFA-011C-4012-8FF5-609570A0E43A}"/>
              </a:ext>
            </a:extLst>
          </p:cNvPr>
          <p:cNvSpPr txBox="1"/>
          <p:nvPr/>
        </p:nvSpPr>
        <p:spPr>
          <a:xfrm>
            <a:off x="972531" y="1848867"/>
            <a:ext cx="4955427" cy="246221"/>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000" b="1" dirty="0">
                <a:effectLst>
                  <a:outerShdw blurRad="38100" dist="38100" dir="2700000" algn="tl">
                    <a:srgbClr val="000000">
                      <a:alpha val="43137"/>
                    </a:srgbClr>
                  </a:outerShdw>
                </a:effectLst>
              </a:rPr>
              <a:t>Connect ports on the same instrument with a reference patch-lead as shown below.</a:t>
            </a:r>
          </a:p>
        </p:txBody>
      </p:sp>
      <p:sp>
        <p:nvSpPr>
          <p:cNvPr id="15" name="TextBox 14">
            <a:extLst>
              <a:ext uri="{FF2B5EF4-FFF2-40B4-BE49-F238E27FC236}">
                <a16:creationId xmlns:a16="http://schemas.microsoft.com/office/drawing/2014/main" id="{4052DB57-7A88-4937-A77E-71C2BDE2C9A8}"/>
              </a:ext>
            </a:extLst>
          </p:cNvPr>
          <p:cNvSpPr txBox="1"/>
          <p:nvPr/>
        </p:nvSpPr>
        <p:spPr>
          <a:xfrm>
            <a:off x="6358768" y="1849613"/>
            <a:ext cx="5059800" cy="246221"/>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000" b="1" dirty="0">
                <a:effectLst>
                  <a:outerShdw blurRad="38100" dist="38100" dir="2700000" algn="tl">
                    <a:srgbClr val="000000">
                      <a:alpha val="43137"/>
                    </a:srgbClr>
                  </a:outerShdw>
                </a:effectLst>
              </a:rPr>
              <a:t>Connect ports of the 2 instruments with a reference patch-lead as shown below.</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2820877" y="2807270"/>
            <a:ext cx="0" cy="0"/>
          </a:xfrm>
          <a:prstGeom prst="line">
            <a:avLst/>
          </a:prstGeom>
        </p:spPr>
        <p:style>
          <a:lnRef idx="2">
            <a:schemeClr val="dk1"/>
          </a:lnRef>
          <a:fillRef idx="0">
            <a:schemeClr val="dk1"/>
          </a:fillRef>
          <a:effectRef idx="1">
            <a:schemeClr val="dk1"/>
          </a:effectRef>
          <a:fontRef idx="minor">
            <a:schemeClr val="tx1"/>
          </a:fontRef>
        </p:style>
      </p:cxn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5"/>
          <a:stretch>
            <a:fillRect/>
          </a:stretch>
        </p:blipFill>
        <p:spPr>
          <a:xfrm rot="15812924">
            <a:off x="3609076" y="5281839"/>
            <a:ext cx="546407" cy="528970"/>
          </a:xfrm>
          <a:prstGeom prst="rect">
            <a:avLst/>
          </a:prstGeom>
          <a:effectLst>
            <a:outerShdw blurRad="50800" dist="38100" dir="2700000" algn="tl" rotWithShape="0">
              <a:prstClr val="black">
                <a:alpha val="40000"/>
              </a:prstClr>
            </a:outerShdw>
          </a:effectLst>
        </p:spPr>
      </p:pic>
      <p:sp>
        <p:nvSpPr>
          <p:cNvPr id="72" name="TextBox 71">
            <a:extLst>
              <a:ext uri="{FF2B5EF4-FFF2-40B4-BE49-F238E27FC236}">
                <a16:creationId xmlns:a16="http://schemas.microsoft.com/office/drawing/2014/main" id="{0A565CD3-4C95-44A5-946B-2DD3DA040853}"/>
              </a:ext>
            </a:extLst>
          </p:cNvPr>
          <p:cNvSpPr txBox="1"/>
          <p:nvPr/>
        </p:nvSpPr>
        <p:spPr>
          <a:xfrm>
            <a:off x="1281427" y="5392313"/>
            <a:ext cx="1211241" cy="400110"/>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000" b="1" dirty="0">
                <a:effectLst>
                  <a:outerShdw blurRad="38100" dist="38100" dir="2700000" algn="tl">
                    <a:srgbClr val="000000">
                      <a:alpha val="43137"/>
                    </a:srgbClr>
                  </a:outerShdw>
                </a:effectLst>
              </a:rPr>
              <a:t>Start Autotest:</a:t>
            </a:r>
            <a:r>
              <a:rPr lang="en-US" sz="1000" i="1" dirty="0">
                <a:effectLst>
                  <a:outerShdw blurRad="38100" dist="38100" dir="2700000" algn="tl">
                    <a:srgbClr val="000000">
                      <a:alpha val="43137"/>
                    </a:srgbClr>
                  </a:outerShdw>
                </a:effectLst>
              </a:rPr>
              <a:t> </a:t>
            </a:r>
            <a:r>
              <a:rPr lang="en-US" sz="1000" dirty="0">
                <a:effectLst>
                  <a:outerShdw blurRad="38100" dist="38100" dir="2700000" algn="tl">
                    <a:srgbClr val="000000">
                      <a:alpha val="43137"/>
                    </a:srgbClr>
                  </a:outerShdw>
                </a:effectLst>
              </a:rPr>
              <a:t>press F4.</a:t>
            </a:r>
          </a:p>
        </p:txBody>
      </p:sp>
      <p:grpSp>
        <p:nvGrpSpPr>
          <p:cNvPr id="29" name="Group 28">
            <a:extLst>
              <a:ext uri="{FF2B5EF4-FFF2-40B4-BE49-F238E27FC236}">
                <a16:creationId xmlns:a16="http://schemas.microsoft.com/office/drawing/2014/main" id="{D923C739-3659-4F8B-8F89-2B5012F25B3F}"/>
              </a:ext>
            </a:extLst>
          </p:cNvPr>
          <p:cNvGrpSpPr/>
          <p:nvPr/>
        </p:nvGrpSpPr>
        <p:grpSpPr>
          <a:xfrm>
            <a:off x="7388171" y="3250592"/>
            <a:ext cx="1435819" cy="2581009"/>
            <a:chOff x="6841259" y="3206392"/>
            <a:chExt cx="1435819" cy="2581009"/>
          </a:xfrm>
        </p:grpSpPr>
        <p:pic>
          <p:nvPicPr>
            <p:cNvPr id="36" name="Picture 35">
              <a:extLst>
                <a:ext uri="{FF2B5EF4-FFF2-40B4-BE49-F238E27FC236}">
                  <a16:creationId xmlns:a16="http://schemas.microsoft.com/office/drawing/2014/main" id="{2A28E237-1ECC-4426-97EA-05DA04ECCECB}"/>
                </a:ext>
              </a:extLst>
            </p:cNvPr>
            <p:cNvPicPr>
              <a:picLocks noChangeAspect="1"/>
            </p:cNvPicPr>
            <p:nvPr/>
          </p:nvPicPr>
          <p:blipFill>
            <a:blip r:embed="rId6"/>
            <a:stretch>
              <a:fillRect/>
            </a:stretch>
          </p:blipFill>
          <p:spPr>
            <a:xfrm>
              <a:off x="6841259" y="3206392"/>
              <a:ext cx="1435819" cy="2581009"/>
            </a:xfrm>
            <a:prstGeom prst="rect">
              <a:avLst/>
            </a:prstGeom>
          </p:spPr>
        </p:pic>
        <p:pic>
          <p:nvPicPr>
            <p:cNvPr id="28" name="Picture 27">
              <a:extLst>
                <a:ext uri="{FF2B5EF4-FFF2-40B4-BE49-F238E27FC236}">
                  <a16:creationId xmlns:a16="http://schemas.microsoft.com/office/drawing/2014/main" id="{965F65C8-2836-4E49-91C4-36D5B4F7B79D}"/>
                </a:ext>
              </a:extLst>
            </p:cNvPr>
            <p:cNvPicPr>
              <a:picLocks noChangeAspect="1"/>
            </p:cNvPicPr>
            <p:nvPr/>
          </p:nvPicPr>
          <p:blipFill>
            <a:blip r:embed="rId4"/>
            <a:stretch>
              <a:fillRect/>
            </a:stretch>
          </p:blipFill>
          <p:spPr>
            <a:xfrm>
              <a:off x="7060023" y="4190967"/>
              <a:ext cx="1024182" cy="775308"/>
            </a:xfrm>
            <a:prstGeom prst="rect">
              <a:avLst/>
            </a:prstGeom>
          </p:spPr>
        </p:pic>
      </p:grpSp>
      <p:grpSp>
        <p:nvGrpSpPr>
          <p:cNvPr id="98" name="Group 97">
            <a:extLst>
              <a:ext uri="{FF2B5EF4-FFF2-40B4-BE49-F238E27FC236}">
                <a16:creationId xmlns:a16="http://schemas.microsoft.com/office/drawing/2014/main" id="{47680026-2B81-4694-97AA-C02B45C69CDD}"/>
              </a:ext>
            </a:extLst>
          </p:cNvPr>
          <p:cNvGrpSpPr/>
          <p:nvPr/>
        </p:nvGrpSpPr>
        <p:grpSpPr>
          <a:xfrm>
            <a:off x="8939378" y="3211756"/>
            <a:ext cx="1449975" cy="2592000"/>
            <a:chOff x="5731077" y="2938938"/>
            <a:chExt cx="1449975" cy="2592000"/>
          </a:xfrm>
        </p:grpSpPr>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3"/>
            <a:stretch>
              <a:fillRect/>
            </a:stretch>
          </p:blipFill>
          <p:spPr>
            <a:xfrm>
              <a:off x="5731077" y="2938938"/>
              <a:ext cx="1449975" cy="2592000"/>
            </a:xfrm>
            <a:prstGeom prst="rect">
              <a:avLst/>
            </a:prstGeom>
          </p:spPr>
        </p:pic>
        <p:pic>
          <p:nvPicPr>
            <p:cNvPr id="97" name="Picture 96">
              <a:extLst>
                <a:ext uri="{FF2B5EF4-FFF2-40B4-BE49-F238E27FC236}">
                  <a16:creationId xmlns:a16="http://schemas.microsoft.com/office/drawing/2014/main" id="{3EEF1287-3B41-450B-AC62-123A7EB97068}"/>
                </a:ext>
              </a:extLst>
            </p:cNvPr>
            <p:cNvPicPr>
              <a:picLocks noChangeAspect="1"/>
            </p:cNvPicPr>
            <p:nvPr/>
          </p:nvPicPr>
          <p:blipFill>
            <a:blip r:embed="rId4"/>
            <a:stretch>
              <a:fillRect/>
            </a:stretch>
          </p:blipFill>
          <p:spPr>
            <a:xfrm>
              <a:off x="5947984" y="3962349"/>
              <a:ext cx="1024182" cy="775308"/>
            </a:xfrm>
            <a:prstGeom prst="rect">
              <a:avLst/>
            </a:prstGeom>
          </p:spPr>
        </p:pic>
      </p:grpSp>
      <p:grpSp>
        <p:nvGrpSpPr>
          <p:cNvPr id="128" name="Group 127">
            <a:extLst>
              <a:ext uri="{FF2B5EF4-FFF2-40B4-BE49-F238E27FC236}">
                <a16:creationId xmlns:a16="http://schemas.microsoft.com/office/drawing/2014/main" id="{097D188F-4558-4F7C-B9A6-D13CF7F7935A}"/>
              </a:ext>
            </a:extLst>
          </p:cNvPr>
          <p:cNvGrpSpPr/>
          <p:nvPr/>
        </p:nvGrpSpPr>
        <p:grpSpPr>
          <a:xfrm>
            <a:off x="7609860" y="2564003"/>
            <a:ext cx="2232581" cy="1076622"/>
            <a:chOff x="7609860" y="2564003"/>
            <a:chExt cx="2232581" cy="1076622"/>
          </a:xfrm>
        </p:grpSpPr>
        <p:grpSp>
          <p:nvGrpSpPr>
            <p:cNvPr id="82" name="Group 81">
              <a:extLst>
                <a:ext uri="{FF2B5EF4-FFF2-40B4-BE49-F238E27FC236}">
                  <a16:creationId xmlns:a16="http://schemas.microsoft.com/office/drawing/2014/main" id="{BB68D32A-EE68-4C6D-BF42-4BCB16AFEE59}"/>
                </a:ext>
              </a:extLst>
            </p:cNvPr>
            <p:cNvGrpSpPr/>
            <p:nvPr/>
          </p:nvGrpSpPr>
          <p:grpSpPr>
            <a:xfrm>
              <a:off x="7609860" y="2570147"/>
              <a:ext cx="953434" cy="1070478"/>
              <a:chOff x="6914817" y="2683797"/>
              <a:chExt cx="953434" cy="1070478"/>
            </a:xfrm>
            <a:solidFill>
              <a:schemeClr val="bg1"/>
            </a:solidFill>
          </p:grpSpPr>
          <p:pic>
            <p:nvPicPr>
              <p:cNvPr id="74" name="Picture 73">
                <a:extLst>
                  <a:ext uri="{FF2B5EF4-FFF2-40B4-BE49-F238E27FC236}">
                    <a16:creationId xmlns:a16="http://schemas.microsoft.com/office/drawing/2014/main" id="{5ED5DB2C-3CCF-49BA-A86C-C714102A70FB}"/>
                  </a:ext>
                </a:extLst>
              </p:cNvPr>
              <p:cNvPicPr/>
              <p:nvPr/>
            </p:nvPicPr>
            <p:blipFill>
              <a:blip r:embed="rId7"/>
              <a:stretch>
                <a:fillRect/>
              </a:stretch>
            </p:blipFill>
            <p:spPr>
              <a:xfrm>
                <a:off x="6914817" y="3136060"/>
                <a:ext cx="352776" cy="618215"/>
              </a:xfrm>
              <a:prstGeom prst="rect">
                <a:avLst/>
              </a:prstGeom>
              <a:grpFill/>
            </p:spPr>
          </p:pic>
          <p:sp>
            <p:nvSpPr>
              <p:cNvPr id="78" name="Arc 77">
                <a:extLst>
                  <a:ext uri="{FF2B5EF4-FFF2-40B4-BE49-F238E27FC236}">
                    <a16:creationId xmlns:a16="http://schemas.microsoft.com/office/drawing/2014/main" id="{2B015EAB-0EE3-4C96-8F1E-13FA6D980DA3}"/>
                  </a:ext>
                </a:extLst>
              </p:cNvPr>
              <p:cNvSpPr/>
              <p:nvPr/>
            </p:nvSpPr>
            <p:spPr>
              <a:xfrm rot="16200000">
                <a:off x="6952111" y="2822891"/>
                <a:ext cx="1055234" cy="777046"/>
              </a:xfrm>
              <a:prstGeom prst="arc">
                <a:avLst>
                  <a:gd name="adj1" fmla="val 16078919"/>
                  <a:gd name="adj2" fmla="val 52233"/>
                </a:avLst>
              </a:prstGeom>
              <a:grpFill/>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nvGrpSpPr>
            <p:cNvPr id="81" name="Group 80">
              <a:extLst>
                <a:ext uri="{FF2B5EF4-FFF2-40B4-BE49-F238E27FC236}">
                  <a16:creationId xmlns:a16="http://schemas.microsoft.com/office/drawing/2014/main" id="{2C0A8140-922B-4F6E-BA4C-27857470CAB6}"/>
                </a:ext>
              </a:extLst>
            </p:cNvPr>
            <p:cNvGrpSpPr/>
            <p:nvPr/>
          </p:nvGrpSpPr>
          <p:grpSpPr>
            <a:xfrm>
              <a:off x="8895631" y="2564003"/>
              <a:ext cx="946810" cy="1074984"/>
              <a:chOff x="8696956" y="2697415"/>
              <a:chExt cx="946810" cy="1074984"/>
            </a:xfrm>
          </p:grpSpPr>
          <p:pic>
            <p:nvPicPr>
              <p:cNvPr id="75" name="Picture 74">
                <a:extLst>
                  <a:ext uri="{FF2B5EF4-FFF2-40B4-BE49-F238E27FC236}">
                    <a16:creationId xmlns:a16="http://schemas.microsoft.com/office/drawing/2014/main" id="{CFF0E436-F0B1-48B5-B598-48CFC7143B17}"/>
                  </a:ext>
                </a:extLst>
              </p:cNvPr>
              <p:cNvPicPr/>
              <p:nvPr/>
            </p:nvPicPr>
            <p:blipFill>
              <a:blip r:embed="rId7"/>
              <a:stretch>
                <a:fillRect/>
              </a:stretch>
            </p:blipFill>
            <p:spPr>
              <a:xfrm>
                <a:off x="9290990" y="3154184"/>
                <a:ext cx="352776" cy="618215"/>
              </a:xfrm>
              <a:prstGeom prst="rect">
                <a:avLst/>
              </a:prstGeom>
            </p:spPr>
          </p:pic>
          <p:sp>
            <p:nvSpPr>
              <p:cNvPr id="80" name="Arc 79">
                <a:extLst>
                  <a:ext uri="{FF2B5EF4-FFF2-40B4-BE49-F238E27FC236}">
                    <a16:creationId xmlns:a16="http://schemas.microsoft.com/office/drawing/2014/main" id="{B15488FE-1C48-4CC0-9B44-8D3513C9042D}"/>
                  </a:ext>
                </a:extLst>
              </p:cNvPr>
              <p:cNvSpPr/>
              <p:nvPr/>
            </p:nvSpPr>
            <p:spPr>
              <a:xfrm rot="5400000" flipH="1">
                <a:off x="8546105" y="2848266"/>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cxnSp>
          <p:nvCxnSpPr>
            <p:cNvPr id="87" name="Straight Connector 86">
              <a:extLst>
                <a:ext uri="{FF2B5EF4-FFF2-40B4-BE49-F238E27FC236}">
                  <a16:creationId xmlns:a16="http://schemas.microsoft.com/office/drawing/2014/main" id="{0C6CC2A9-A67B-439A-8284-25EA31E2ED16}"/>
                </a:ext>
              </a:extLst>
            </p:cNvPr>
            <p:cNvCxnSpPr>
              <a:cxnSpLocks/>
              <a:stCxn id="78" idx="2"/>
              <a:endCxn id="80" idx="2"/>
            </p:cNvCxnSpPr>
            <p:nvPr/>
          </p:nvCxnSpPr>
          <p:spPr>
            <a:xfrm flipV="1">
              <a:off x="8182787" y="2565176"/>
              <a:ext cx="1071777" cy="5083"/>
            </a:xfrm>
            <a:prstGeom prst="line">
              <a:avLst/>
            </a:prstGeom>
            <a:ln w="60325">
              <a:solidFill>
                <a:srgbClr val="CCCC00"/>
              </a:solidFill>
            </a:ln>
          </p:spPr>
          <p:style>
            <a:lnRef idx="2">
              <a:schemeClr val="accent1"/>
            </a:lnRef>
            <a:fillRef idx="0">
              <a:schemeClr val="accent1"/>
            </a:fillRef>
            <a:effectRef idx="1">
              <a:schemeClr val="accent1"/>
            </a:effectRef>
            <a:fontRef idx="minor">
              <a:schemeClr val="tx1"/>
            </a:fontRef>
          </p:style>
        </p:cxnSp>
      </p:grpSp>
      <p:sp>
        <p:nvSpPr>
          <p:cNvPr id="90" name="TextBox 89">
            <a:extLst>
              <a:ext uri="{FF2B5EF4-FFF2-40B4-BE49-F238E27FC236}">
                <a16:creationId xmlns:a16="http://schemas.microsoft.com/office/drawing/2014/main" id="{1E03E4AF-44C7-474C-BE17-2D8D0823A435}"/>
              </a:ext>
            </a:extLst>
          </p:cNvPr>
          <p:cNvSpPr txBox="1"/>
          <p:nvPr/>
        </p:nvSpPr>
        <p:spPr>
          <a:xfrm>
            <a:off x="7700547" y="5795564"/>
            <a:ext cx="1080448"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UNIT #1</a:t>
            </a:r>
            <a:r>
              <a:rPr lang="en-US" sz="8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9279998" y="5766281"/>
            <a:ext cx="1080448" cy="230832"/>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UNIT #2</a:t>
            </a:r>
            <a:r>
              <a:rPr lang="en-US" sz="800" dirty="0">
                <a:effectLst>
                  <a:outerShdw blurRad="38100" dist="38100" dir="2700000" algn="tl">
                    <a:srgbClr val="000000">
                      <a:alpha val="43137"/>
                    </a:srgbClr>
                  </a:outerShdw>
                </a:effectLst>
              </a:rPr>
              <a:t> (Meter</a:t>
            </a:r>
            <a:r>
              <a:rPr lang="en-US" sz="900" dirty="0">
                <a:effectLst>
                  <a:outerShdw blurRad="38100" dist="38100" dir="2700000" algn="tl">
                    <a:srgbClr val="000000">
                      <a:alpha val="43137"/>
                    </a:srgbClr>
                  </a:outerShdw>
                </a:effectLst>
              </a:rPr>
              <a:t>)</a:t>
            </a:r>
          </a:p>
        </p:txBody>
      </p:sp>
      <p:sp>
        <p:nvSpPr>
          <p:cNvPr id="104" name="Speech Bubble: Rectangle with Corners Rounded 103">
            <a:extLst>
              <a:ext uri="{FF2B5EF4-FFF2-40B4-BE49-F238E27FC236}">
                <a16:creationId xmlns:a16="http://schemas.microsoft.com/office/drawing/2014/main" id="{A79C6E0C-BF1D-47CC-B5FC-DB7EBED7057A}"/>
              </a:ext>
            </a:extLst>
          </p:cNvPr>
          <p:cNvSpPr/>
          <p:nvPr/>
        </p:nvSpPr>
        <p:spPr>
          <a:xfrm>
            <a:off x="1976833" y="2633656"/>
            <a:ext cx="574368" cy="370275"/>
          </a:xfrm>
          <a:prstGeom prst="wedgeRoundRectCallout">
            <a:avLst>
              <a:gd name="adj1" fmla="val 84363"/>
              <a:gd name="adj2" fmla="val 125629"/>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SM </a:t>
            </a:r>
          </a:p>
          <a:p>
            <a:pPr algn="ctr"/>
            <a:r>
              <a:rPr lang="en-US" sz="600" dirty="0">
                <a:solidFill>
                  <a:schemeClr val="tx1"/>
                </a:solidFill>
              </a:rPr>
              <a:t>2-way port</a:t>
            </a:r>
            <a:endParaRPr lang="en-AU" sz="600" dirty="0">
              <a:solidFill>
                <a:schemeClr val="tx1"/>
              </a:solidFill>
            </a:endParaRPr>
          </a:p>
        </p:txBody>
      </p:sp>
      <p:sp>
        <p:nvSpPr>
          <p:cNvPr id="107" name="Speech Bubble: Rectangle with Corners Rounded 106">
            <a:extLst>
              <a:ext uri="{FF2B5EF4-FFF2-40B4-BE49-F238E27FC236}">
                <a16:creationId xmlns:a16="http://schemas.microsoft.com/office/drawing/2014/main" id="{7F8EE059-AA52-48FE-9C96-94FD1846B17A}"/>
              </a:ext>
            </a:extLst>
          </p:cNvPr>
          <p:cNvSpPr/>
          <p:nvPr/>
        </p:nvSpPr>
        <p:spPr>
          <a:xfrm>
            <a:off x="3361606" y="2458860"/>
            <a:ext cx="497572" cy="362904"/>
          </a:xfrm>
          <a:prstGeom prst="wedgeRoundRectCallout">
            <a:avLst>
              <a:gd name="adj1" fmla="val -73404"/>
              <a:gd name="adj2" fmla="val 188697"/>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Meter port</a:t>
            </a:r>
            <a:endParaRPr lang="en-AU" sz="600" dirty="0">
              <a:solidFill>
                <a:schemeClr val="tx1"/>
              </a:solidFill>
            </a:endParaRPr>
          </a:p>
        </p:txBody>
      </p:sp>
      <p:sp>
        <p:nvSpPr>
          <p:cNvPr id="108" name="Speech Bubble: Rectangle with Corners Rounded 107">
            <a:extLst>
              <a:ext uri="{FF2B5EF4-FFF2-40B4-BE49-F238E27FC236}">
                <a16:creationId xmlns:a16="http://schemas.microsoft.com/office/drawing/2014/main" id="{752F18E7-C6DD-4912-81A5-B618BD8D3EF5}"/>
              </a:ext>
            </a:extLst>
          </p:cNvPr>
          <p:cNvSpPr/>
          <p:nvPr/>
        </p:nvSpPr>
        <p:spPr>
          <a:xfrm>
            <a:off x="3944642" y="2804934"/>
            <a:ext cx="587009" cy="343851"/>
          </a:xfrm>
          <a:prstGeom prst="wedgeRoundRectCallout">
            <a:avLst>
              <a:gd name="adj1" fmla="val -113317"/>
              <a:gd name="adj2" fmla="val 129894"/>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MM </a:t>
            </a:r>
          </a:p>
          <a:p>
            <a:pPr algn="ctr"/>
            <a:r>
              <a:rPr lang="en-US" sz="600" dirty="0">
                <a:solidFill>
                  <a:schemeClr val="tx1"/>
                </a:solidFill>
              </a:rPr>
              <a:t>2-way port</a:t>
            </a:r>
            <a:endParaRPr lang="en-AU" sz="600" dirty="0">
              <a:solidFill>
                <a:schemeClr val="tx1"/>
              </a:solidFill>
            </a:endParaRPr>
          </a:p>
        </p:txBody>
      </p:sp>
      <p:sp>
        <p:nvSpPr>
          <p:cNvPr id="109" name="Speech Bubble: Rectangle with Corners Rounded 108">
            <a:extLst>
              <a:ext uri="{FF2B5EF4-FFF2-40B4-BE49-F238E27FC236}">
                <a16:creationId xmlns:a16="http://schemas.microsoft.com/office/drawing/2014/main" id="{4F3000B9-9270-4817-B5AE-0E68849C1188}"/>
              </a:ext>
            </a:extLst>
          </p:cNvPr>
          <p:cNvSpPr/>
          <p:nvPr/>
        </p:nvSpPr>
        <p:spPr>
          <a:xfrm>
            <a:off x="9797431" y="2851731"/>
            <a:ext cx="414987" cy="274579"/>
          </a:xfrm>
          <a:prstGeom prst="wedgeRoundRectCallout">
            <a:avLst>
              <a:gd name="adj1" fmla="val -68197"/>
              <a:gd name="adj2" fmla="val 196601"/>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Meter port</a:t>
            </a:r>
            <a:endParaRPr lang="en-AU" sz="600" dirty="0">
              <a:solidFill>
                <a:schemeClr val="tx1"/>
              </a:solidFill>
            </a:endParaRP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5895951" y="1676483"/>
            <a:ext cx="0" cy="4281452"/>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13" name="Picture 112">
            <a:extLst>
              <a:ext uri="{FF2B5EF4-FFF2-40B4-BE49-F238E27FC236}">
                <a16:creationId xmlns:a16="http://schemas.microsoft.com/office/drawing/2014/main" id="{A04F5E08-A565-474E-9D57-C484B4E1E26B}"/>
              </a:ext>
            </a:extLst>
          </p:cNvPr>
          <p:cNvPicPr>
            <a:picLocks noChangeAspect="1"/>
          </p:cNvPicPr>
          <p:nvPr/>
        </p:nvPicPr>
        <p:blipFill>
          <a:blip r:embed="rId8"/>
          <a:stretch>
            <a:fillRect/>
          </a:stretch>
        </p:blipFill>
        <p:spPr>
          <a:xfrm>
            <a:off x="4753705" y="4402841"/>
            <a:ext cx="215450" cy="302433"/>
          </a:xfrm>
          <a:prstGeom prst="rect">
            <a:avLst/>
          </a:prstGeom>
          <a:effectLst>
            <a:outerShdw blurRad="50800" dist="38100" dir="2700000" algn="tl" rotWithShape="0">
              <a:prstClr val="black">
                <a:alpha val="40000"/>
              </a:prstClr>
            </a:outerShdw>
          </a:effectLst>
        </p:spPr>
      </p:pic>
      <p:sp>
        <p:nvSpPr>
          <p:cNvPr id="114" name="TextBox 113">
            <a:extLst>
              <a:ext uri="{FF2B5EF4-FFF2-40B4-BE49-F238E27FC236}">
                <a16:creationId xmlns:a16="http://schemas.microsoft.com/office/drawing/2014/main" id="{78D00C2C-B90E-42E8-BFAB-C657D43970CE}"/>
              </a:ext>
            </a:extLst>
          </p:cNvPr>
          <p:cNvSpPr txBox="1"/>
          <p:nvPr/>
        </p:nvSpPr>
        <p:spPr>
          <a:xfrm>
            <a:off x="4949476" y="4354002"/>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115" name="Picture 114">
            <a:extLst>
              <a:ext uri="{FF2B5EF4-FFF2-40B4-BE49-F238E27FC236}">
                <a16:creationId xmlns:a16="http://schemas.microsoft.com/office/drawing/2014/main" id="{3A8E6F7E-4C31-45AB-9451-762098ADADBF}"/>
              </a:ext>
            </a:extLst>
          </p:cNvPr>
          <p:cNvPicPr>
            <a:picLocks noChangeAspect="1"/>
          </p:cNvPicPr>
          <p:nvPr/>
        </p:nvPicPr>
        <p:blipFill>
          <a:blip r:embed="rId8"/>
          <a:stretch>
            <a:fillRect/>
          </a:stretch>
        </p:blipFill>
        <p:spPr>
          <a:xfrm>
            <a:off x="10601244" y="4312339"/>
            <a:ext cx="215450" cy="302433"/>
          </a:xfrm>
          <a:prstGeom prst="rect">
            <a:avLst/>
          </a:prstGeom>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2A572101-4B4C-4DA8-83F9-01548B677CE2}"/>
              </a:ext>
            </a:extLst>
          </p:cNvPr>
          <p:cNvSpPr txBox="1"/>
          <p:nvPr/>
        </p:nvSpPr>
        <p:spPr>
          <a:xfrm>
            <a:off x="10815591" y="4263500"/>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73" name="TextBox 72">
            <a:extLst>
              <a:ext uri="{FF2B5EF4-FFF2-40B4-BE49-F238E27FC236}">
                <a16:creationId xmlns:a16="http://schemas.microsoft.com/office/drawing/2014/main" id="{55AB6385-3278-4AD4-B696-DBC4499B632E}"/>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76" name="TextBox 75">
            <a:extLst>
              <a:ext uri="{FF2B5EF4-FFF2-40B4-BE49-F238E27FC236}">
                <a16:creationId xmlns:a16="http://schemas.microsoft.com/office/drawing/2014/main" id="{A2288ADF-D2B7-48DE-9766-A57BDBDC0D5F}"/>
              </a:ext>
            </a:extLst>
          </p:cNvPr>
          <p:cNvSpPr txBox="1"/>
          <p:nvPr/>
        </p:nvSpPr>
        <p:spPr>
          <a:xfrm>
            <a:off x="8236317" y="15518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83" name="TextBox 82">
            <a:extLst>
              <a:ext uri="{FF2B5EF4-FFF2-40B4-BE49-F238E27FC236}">
                <a16:creationId xmlns:a16="http://schemas.microsoft.com/office/drawing/2014/main" id="{441C04E5-CD03-477C-9DCA-FA4E4758A616}"/>
              </a:ext>
            </a:extLst>
          </p:cNvPr>
          <p:cNvSpPr txBox="1"/>
          <p:nvPr/>
        </p:nvSpPr>
        <p:spPr>
          <a:xfrm>
            <a:off x="9435579" y="4490849"/>
            <a:ext cx="993153" cy="307777"/>
          </a:xfrm>
          <a:prstGeom prst="rect">
            <a:avLst/>
          </a:prstGeom>
          <a:noFill/>
        </p:spPr>
        <p:txBody>
          <a:bodyPr wrap="square" rtlCol="0">
            <a:spAutoFit/>
          </a:bodyPr>
          <a:lstStyle/>
          <a:p>
            <a:pPr algn="just"/>
            <a:r>
              <a:rPr lang="en-US" sz="700" dirty="0">
                <a:solidFill>
                  <a:schemeClr val="accent4"/>
                </a:solidFill>
                <a:effectLst>
                  <a:outerShdw blurRad="38100" dist="38100" dir="2700000" algn="tl">
                    <a:srgbClr val="000000">
                      <a:alpha val="43137"/>
                    </a:srgbClr>
                  </a:outerShdw>
                </a:effectLst>
              </a:rPr>
              <a:t>Home display</a:t>
            </a:r>
          </a:p>
          <a:p>
            <a:pPr algn="just"/>
            <a:endParaRPr lang="en-US" sz="700"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4F47B4F6-B6C0-43D1-9661-3ECD887C680A}"/>
              </a:ext>
            </a:extLst>
          </p:cNvPr>
          <p:cNvPicPr>
            <a:picLocks noChangeAspect="1"/>
          </p:cNvPicPr>
          <p:nvPr/>
        </p:nvPicPr>
        <p:blipFill>
          <a:blip r:embed="rId5"/>
          <a:stretch>
            <a:fillRect/>
          </a:stretch>
        </p:blipFill>
        <p:spPr>
          <a:xfrm rot="15812924">
            <a:off x="8459737" y="5238976"/>
            <a:ext cx="545817" cy="528398"/>
          </a:xfrm>
          <a:prstGeom prst="rect">
            <a:avLst/>
          </a:prstGeom>
          <a:effectLst>
            <a:outerShdw blurRad="50800" dist="38100" dir="2700000" algn="tl" rotWithShape="0">
              <a:prstClr val="black">
                <a:alpha val="40000"/>
              </a:prstClr>
            </a:outerShdw>
          </a:effectLst>
        </p:spPr>
      </p:pic>
      <p:sp>
        <p:nvSpPr>
          <p:cNvPr id="39" name="Speech Bubble: Rectangle with Corners Rounded 38">
            <a:extLst>
              <a:ext uri="{FF2B5EF4-FFF2-40B4-BE49-F238E27FC236}">
                <a16:creationId xmlns:a16="http://schemas.microsoft.com/office/drawing/2014/main" id="{6B43AC31-392D-42A6-884A-DC96EB916D86}"/>
              </a:ext>
            </a:extLst>
          </p:cNvPr>
          <p:cNvSpPr/>
          <p:nvPr/>
        </p:nvSpPr>
        <p:spPr>
          <a:xfrm>
            <a:off x="7004977" y="2850141"/>
            <a:ext cx="604883" cy="370275"/>
          </a:xfrm>
          <a:prstGeom prst="wedgeRoundRectCallout">
            <a:avLst>
              <a:gd name="adj1" fmla="val 68027"/>
              <a:gd name="adj2" fmla="val 121625"/>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SM </a:t>
            </a:r>
          </a:p>
          <a:p>
            <a:pPr algn="ctr"/>
            <a:r>
              <a:rPr lang="en-US" sz="600" dirty="0">
                <a:solidFill>
                  <a:schemeClr val="tx1"/>
                </a:solidFill>
              </a:rPr>
              <a:t>2-way port</a:t>
            </a:r>
            <a:endParaRPr lang="en-AU" sz="600" dirty="0">
              <a:solidFill>
                <a:schemeClr val="tx1"/>
              </a:solidFill>
            </a:endParaRPr>
          </a:p>
        </p:txBody>
      </p:sp>
      <p:sp>
        <p:nvSpPr>
          <p:cNvPr id="40" name="Speech Bubble: Rectangle with Corners Rounded 39">
            <a:extLst>
              <a:ext uri="{FF2B5EF4-FFF2-40B4-BE49-F238E27FC236}">
                <a16:creationId xmlns:a16="http://schemas.microsoft.com/office/drawing/2014/main" id="{12A77EFA-1AFE-431B-833A-0644BB50894B}"/>
              </a:ext>
            </a:extLst>
          </p:cNvPr>
          <p:cNvSpPr/>
          <p:nvPr/>
        </p:nvSpPr>
        <p:spPr>
          <a:xfrm>
            <a:off x="8342462" y="2851731"/>
            <a:ext cx="596916" cy="343851"/>
          </a:xfrm>
          <a:prstGeom prst="wedgeRoundRectCallout">
            <a:avLst>
              <a:gd name="adj1" fmla="val -32922"/>
              <a:gd name="adj2" fmla="val 162487"/>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MM </a:t>
            </a:r>
          </a:p>
          <a:p>
            <a:pPr algn="ctr"/>
            <a:r>
              <a:rPr lang="en-US" sz="600" dirty="0">
                <a:solidFill>
                  <a:schemeClr val="tx1"/>
                </a:solidFill>
              </a:rPr>
              <a:t>2-way port</a:t>
            </a:r>
            <a:endParaRPr lang="en-AU" sz="600" dirty="0">
              <a:solidFill>
                <a:schemeClr val="tx1"/>
              </a:solidFill>
            </a:endParaRPr>
          </a:p>
        </p:txBody>
      </p:sp>
      <p:sp>
        <p:nvSpPr>
          <p:cNvPr id="84" name="TextBox 83">
            <a:extLst>
              <a:ext uri="{FF2B5EF4-FFF2-40B4-BE49-F238E27FC236}">
                <a16:creationId xmlns:a16="http://schemas.microsoft.com/office/drawing/2014/main" id="{8CE7E379-33AE-4213-89AE-E82054BD92A3}"/>
              </a:ext>
            </a:extLst>
          </p:cNvPr>
          <p:cNvSpPr txBox="1"/>
          <p:nvPr/>
        </p:nvSpPr>
        <p:spPr>
          <a:xfrm>
            <a:off x="3037936" y="4505592"/>
            <a:ext cx="824618" cy="307777"/>
          </a:xfrm>
          <a:prstGeom prst="rect">
            <a:avLst/>
          </a:prstGeom>
          <a:noFill/>
        </p:spPr>
        <p:txBody>
          <a:bodyPr wrap="square" rtlCol="0">
            <a:spAutoFit/>
          </a:bodyPr>
          <a:lstStyle/>
          <a:p>
            <a:pPr algn="just"/>
            <a:r>
              <a:rPr lang="en-US" sz="700" dirty="0">
                <a:solidFill>
                  <a:schemeClr val="accent4"/>
                </a:solidFill>
                <a:effectLst>
                  <a:outerShdw blurRad="38100" dist="38100" dir="2700000" algn="tl">
                    <a:srgbClr val="000000">
                      <a:alpha val="43137"/>
                    </a:srgbClr>
                  </a:outerShdw>
                </a:effectLst>
              </a:rPr>
              <a:t>Home display</a:t>
            </a:r>
          </a:p>
          <a:p>
            <a:pPr algn="just"/>
            <a:endParaRPr lang="en-US" sz="700" dirty="0">
              <a:effectLst>
                <a:outerShdw blurRad="38100" dist="38100" dir="2700000" algn="tl">
                  <a:srgbClr val="000000">
                    <a:alpha val="43137"/>
                  </a:srgbClr>
                </a:outerShdw>
              </a:effectLst>
            </a:endParaRPr>
          </a:p>
        </p:txBody>
      </p:sp>
      <p:sp>
        <p:nvSpPr>
          <p:cNvPr id="31" name="TextBox 30">
            <a:extLst>
              <a:ext uri="{FF2B5EF4-FFF2-40B4-BE49-F238E27FC236}">
                <a16:creationId xmlns:a16="http://schemas.microsoft.com/office/drawing/2014/main" id="{9A63BB1A-C6A1-4EFC-96F4-B451AE8B6A64}"/>
              </a:ext>
            </a:extLst>
          </p:cNvPr>
          <p:cNvSpPr txBox="1"/>
          <p:nvPr/>
        </p:nvSpPr>
        <p:spPr>
          <a:xfrm>
            <a:off x="7786312" y="4496978"/>
            <a:ext cx="993153" cy="307777"/>
          </a:xfrm>
          <a:prstGeom prst="rect">
            <a:avLst/>
          </a:prstGeom>
          <a:noFill/>
        </p:spPr>
        <p:txBody>
          <a:bodyPr wrap="square" rtlCol="0">
            <a:spAutoFit/>
          </a:bodyPr>
          <a:lstStyle/>
          <a:p>
            <a:pPr algn="just"/>
            <a:r>
              <a:rPr lang="en-US" sz="700" dirty="0">
                <a:solidFill>
                  <a:schemeClr val="accent4"/>
                </a:solidFill>
                <a:effectLst>
                  <a:outerShdw blurRad="38100" dist="38100" dir="2700000" algn="tl">
                    <a:srgbClr val="000000">
                      <a:alpha val="43137"/>
                    </a:srgbClr>
                  </a:outerShdw>
                </a:effectLst>
              </a:rPr>
              <a:t>Home display</a:t>
            </a:r>
          </a:p>
          <a:p>
            <a:pPr algn="just"/>
            <a:endParaRPr lang="en-US" sz="700" dirty="0">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id="{357F3052-3A87-4B2C-926A-AFEDCC10C590}"/>
              </a:ext>
            </a:extLst>
          </p:cNvPr>
          <p:cNvSpPr txBox="1"/>
          <p:nvPr/>
        </p:nvSpPr>
        <p:spPr>
          <a:xfrm>
            <a:off x="6286236" y="5226176"/>
            <a:ext cx="1211241" cy="553998"/>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000" b="1" dirty="0">
                <a:effectLst>
                  <a:outerShdw blurRad="38100" dist="38100" dir="2700000" algn="tl">
                    <a:srgbClr val="000000">
                      <a:alpha val="43137"/>
                    </a:srgbClr>
                  </a:outerShdw>
                </a:effectLst>
              </a:rPr>
              <a:t>Start Autotest (on Source-unit):</a:t>
            </a:r>
            <a:r>
              <a:rPr lang="en-US" sz="1000" i="1" dirty="0">
                <a:effectLst>
                  <a:outerShdw blurRad="38100" dist="38100" dir="2700000" algn="tl">
                    <a:srgbClr val="000000">
                      <a:alpha val="43137"/>
                    </a:srgbClr>
                  </a:outerShdw>
                </a:effectLst>
              </a:rPr>
              <a:t> </a:t>
            </a:r>
            <a:r>
              <a:rPr lang="en-US" sz="1000" dirty="0">
                <a:effectLst>
                  <a:outerShdw blurRad="38100" dist="38100" dir="2700000" algn="tl">
                    <a:srgbClr val="000000">
                      <a:alpha val="43137"/>
                    </a:srgbClr>
                  </a:outerShdw>
                </a:effectLst>
              </a:rPr>
              <a:t>press F4.</a:t>
            </a:r>
          </a:p>
        </p:txBody>
      </p:sp>
      <p:sp>
        <p:nvSpPr>
          <p:cNvPr id="5" name="Slide Number Placeholder 4">
            <a:extLst>
              <a:ext uri="{FF2B5EF4-FFF2-40B4-BE49-F238E27FC236}">
                <a16:creationId xmlns:a16="http://schemas.microsoft.com/office/drawing/2014/main" id="{3A7E96D4-5474-4D4A-AC73-E3CF6026E1C6}"/>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21</a:t>
            </a:fld>
            <a:endParaRPr lang="en-US">
              <a:solidFill>
                <a:prstClr val="black">
                  <a:tint val="75000"/>
                </a:prstClr>
              </a:solidFill>
              <a:latin typeface="Arial"/>
            </a:endParaRPr>
          </a:p>
        </p:txBody>
      </p:sp>
      <p:sp>
        <p:nvSpPr>
          <p:cNvPr id="7" name="Rounded Rectangle 33">
            <a:hlinkClick r:id="rId9" action="ppaction://hlinksldjump"/>
            <a:extLst>
              <a:ext uri="{FF2B5EF4-FFF2-40B4-BE49-F238E27FC236}">
                <a16:creationId xmlns:a16="http://schemas.microsoft.com/office/drawing/2014/main" id="{755C28B9-A52D-42BC-B21B-5CD46AD32892}"/>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122" name="Group 121">
            <a:extLst>
              <a:ext uri="{FF2B5EF4-FFF2-40B4-BE49-F238E27FC236}">
                <a16:creationId xmlns:a16="http://schemas.microsoft.com/office/drawing/2014/main" id="{2AA2B988-00C7-4CC9-8D0F-C31AA1EA8A4C}"/>
              </a:ext>
            </a:extLst>
          </p:cNvPr>
          <p:cNvGrpSpPr/>
          <p:nvPr/>
        </p:nvGrpSpPr>
        <p:grpSpPr>
          <a:xfrm>
            <a:off x="2622473" y="2152131"/>
            <a:ext cx="764159" cy="1362036"/>
            <a:chOff x="2622473" y="2152131"/>
            <a:chExt cx="764159" cy="1362036"/>
          </a:xfrm>
        </p:grpSpPr>
        <p:pic>
          <p:nvPicPr>
            <p:cNvPr id="16" name="Picture 15">
              <a:extLst>
                <a:ext uri="{FF2B5EF4-FFF2-40B4-BE49-F238E27FC236}">
                  <a16:creationId xmlns:a16="http://schemas.microsoft.com/office/drawing/2014/main" id="{A708FD80-10B2-45F7-A679-E2D155F40432}"/>
                </a:ext>
              </a:extLst>
            </p:cNvPr>
            <p:cNvPicPr/>
            <p:nvPr/>
          </p:nvPicPr>
          <p:blipFill>
            <a:blip r:embed="rId7"/>
            <a:stretch>
              <a:fillRect/>
            </a:stretch>
          </p:blipFill>
          <p:spPr>
            <a:xfrm>
              <a:off x="2622473" y="2807268"/>
              <a:ext cx="396807" cy="695374"/>
            </a:xfrm>
            <a:prstGeom prst="rect">
              <a:avLst/>
            </a:prstGeom>
          </p:spPr>
        </p:pic>
        <p:pic>
          <p:nvPicPr>
            <p:cNvPr id="17" name="Picture 16">
              <a:extLst>
                <a:ext uri="{FF2B5EF4-FFF2-40B4-BE49-F238E27FC236}">
                  <a16:creationId xmlns:a16="http://schemas.microsoft.com/office/drawing/2014/main" id="{CEA206A9-9D33-4DDF-BA89-9E3E473025AD}"/>
                </a:ext>
              </a:extLst>
            </p:cNvPr>
            <p:cNvPicPr/>
            <p:nvPr/>
          </p:nvPicPr>
          <p:blipFill>
            <a:blip r:embed="rId7"/>
            <a:stretch>
              <a:fillRect/>
            </a:stretch>
          </p:blipFill>
          <p:spPr>
            <a:xfrm>
              <a:off x="2989825" y="2818794"/>
              <a:ext cx="396807" cy="695373"/>
            </a:xfrm>
            <a:prstGeom prst="rect">
              <a:avLst/>
            </a:prstGeom>
          </p:spPr>
        </p:pic>
        <p:grpSp>
          <p:nvGrpSpPr>
            <p:cNvPr id="121" name="Group 120">
              <a:extLst>
                <a:ext uri="{FF2B5EF4-FFF2-40B4-BE49-F238E27FC236}">
                  <a16:creationId xmlns:a16="http://schemas.microsoft.com/office/drawing/2014/main" id="{0B166966-DC7A-404A-AC53-C9478AE16128}"/>
                </a:ext>
              </a:extLst>
            </p:cNvPr>
            <p:cNvGrpSpPr/>
            <p:nvPr/>
          </p:nvGrpSpPr>
          <p:grpSpPr>
            <a:xfrm>
              <a:off x="2798690" y="2152131"/>
              <a:ext cx="401710" cy="767699"/>
              <a:chOff x="2798690" y="2152131"/>
              <a:chExt cx="401710" cy="767699"/>
            </a:xfrm>
          </p:grpSpPr>
          <p:cxnSp>
            <p:nvCxnSpPr>
              <p:cNvPr id="27" name="Straight Connector 26">
                <a:extLst>
                  <a:ext uri="{FF2B5EF4-FFF2-40B4-BE49-F238E27FC236}">
                    <a16:creationId xmlns:a16="http://schemas.microsoft.com/office/drawing/2014/main" id="{D36166A4-CDA5-4439-99ED-45A429CA993B}"/>
                  </a:ext>
                </a:extLst>
              </p:cNvPr>
              <p:cNvCxnSpPr>
                <a:cxnSpLocks/>
              </p:cNvCxnSpPr>
              <p:nvPr/>
            </p:nvCxnSpPr>
            <p:spPr>
              <a:xfrm flipH="1" flipV="1">
                <a:off x="3177331" y="2476602"/>
                <a:ext cx="11141" cy="443228"/>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cxnSp>
            <p:nvCxnSpPr>
              <p:cNvPr id="8" name="Straight Connector 7">
                <a:extLst>
                  <a:ext uri="{FF2B5EF4-FFF2-40B4-BE49-F238E27FC236}">
                    <a16:creationId xmlns:a16="http://schemas.microsoft.com/office/drawing/2014/main" id="{DB699CC5-0198-44FC-8D07-D414F683A599}"/>
                  </a:ext>
                </a:extLst>
              </p:cNvPr>
              <p:cNvCxnSpPr>
                <a:cxnSpLocks/>
              </p:cNvCxnSpPr>
              <p:nvPr/>
            </p:nvCxnSpPr>
            <p:spPr>
              <a:xfrm flipV="1">
                <a:off x="2819117" y="2467653"/>
                <a:ext cx="3517" cy="428106"/>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sp>
            <p:nvSpPr>
              <p:cNvPr id="2" name="Block Arc 1">
                <a:extLst>
                  <a:ext uri="{FF2B5EF4-FFF2-40B4-BE49-F238E27FC236}">
                    <a16:creationId xmlns:a16="http://schemas.microsoft.com/office/drawing/2014/main" id="{10D9C27F-C616-4B33-80A4-9AAB3E0A043A}"/>
                  </a:ext>
                </a:extLst>
              </p:cNvPr>
              <p:cNvSpPr>
                <a:spLocks noChangeAspect="1"/>
              </p:cNvSpPr>
              <p:nvPr/>
            </p:nvSpPr>
            <p:spPr>
              <a:xfrm>
                <a:off x="2798690" y="2152131"/>
                <a:ext cx="401710" cy="631044"/>
              </a:xfrm>
              <a:prstGeom prst="blockArc">
                <a:avLst>
                  <a:gd name="adj1" fmla="val 10691302"/>
                  <a:gd name="adj2" fmla="val 214017"/>
                  <a:gd name="adj3" fmla="val 12871"/>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grpSp>
      </p:grpSp>
      <p:sp>
        <p:nvSpPr>
          <p:cNvPr id="130" name="Speech Bubble: Rectangle with Corners Rounded 129">
            <a:extLst>
              <a:ext uri="{FF2B5EF4-FFF2-40B4-BE49-F238E27FC236}">
                <a16:creationId xmlns:a16="http://schemas.microsoft.com/office/drawing/2014/main" id="{0BC9C017-59C4-4B36-A6C0-B0E5D27500A5}"/>
              </a:ext>
            </a:extLst>
          </p:cNvPr>
          <p:cNvSpPr/>
          <p:nvPr/>
        </p:nvSpPr>
        <p:spPr>
          <a:xfrm>
            <a:off x="9372883" y="2217934"/>
            <a:ext cx="574368" cy="265375"/>
          </a:xfrm>
          <a:prstGeom prst="wedgeRoundRectCallout">
            <a:avLst>
              <a:gd name="adj1" fmla="val -35547"/>
              <a:gd name="adj2" fmla="val 83953"/>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
        <p:nvSpPr>
          <p:cNvPr id="132" name="Speech Bubble: Rectangle with Corners Rounded 131">
            <a:extLst>
              <a:ext uri="{FF2B5EF4-FFF2-40B4-BE49-F238E27FC236}">
                <a16:creationId xmlns:a16="http://schemas.microsoft.com/office/drawing/2014/main" id="{F9305B41-7EAF-4790-9E8C-0687F4795F27}"/>
              </a:ext>
            </a:extLst>
          </p:cNvPr>
          <p:cNvSpPr/>
          <p:nvPr/>
        </p:nvSpPr>
        <p:spPr>
          <a:xfrm>
            <a:off x="2131836" y="2110652"/>
            <a:ext cx="574368" cy="265375"/>
          </a:xfrm>
          <a:prstGeom prst="wedgeRoundRectCallout">
            <a:avLst>
              <a:gd name="adj1" fmla="val 67163"/>
              <a:gd name="adj2" fmla="val 92289"/>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Tree>
    <p:extLst>
      <p:ext uri="{BB962C8B-B14F-4D97-AF65-F5344CB8AC3E}">
        <p14:creationId xmlns:p14="http://schemas.microsoft.com/office/powerpoint/2010/main" val="423076525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6FB64F-5706-4F35-9DFC-96044E83AFEA}"/>
              </a:ext>
            </a:extLst>
          </p:cNvPr>
          <p:cNvPicPr>
            <a:picLocks noChangeAspect="1"/>
          </p:cNvPicPr>
          <p:nvPr/>
        </p:nvPicPr>
        <p:blipFill>
          <a:blip r:embed="rId3"/>
          <a:stretch>
            <a:fillRect/>
          </a:stretch>
        </p:blipFill>
        <p:spPr>
          <a:xfrm>
            <a:off x="7002580" y="3758836"/>
            <a:ext cx="1210691" cy="947057"/>
          </a:xfrm>
          <a:prstGeom prst="rect">
            <a:avLst/>
          </a:prstGeom>
        </p:spPr>
      </p:pic>
      <p:grpSp>
        <p:nvGrpSpPr>
          <p:cNvPr id="95" name="Group 94">
            <a:extLst>
              <a:ext uri="{FF2B5EF4-FFF2-40B4-BE49-F238E27FC236}">
                <a16:creationId xmlns:a16="http://schemas.microsoft.com/office/drawing/2014/main" id="{6D65ABE7-E4A0-4E71-9BB6-49367545F1B8}"/>
              </a:ext>
            </a:extLst>
          </p:cNvPr>
          <p:cNvGrpSpPr/>
          <p:nvPr/>
        </p:nvGrpSpPr>
        <p:grpSpPr>
          <a:xfrm>
            <a:off x="705686" y="2297564"/>
            <a:ext cx="2072091" cy="3704105"/>
            <a:chOff x="7705226" y="2167517"/>
            <a:chExt cx="1917379" cy="3427539"/>
          </a:xfrm>
        </p:grpSpPr>
        <p:pic>
          <p:nvPicPr>
            <p:cNvPr id="26" name="Picture 25">
              <a:extLst>
                <a:ext uri="{FF2B5EF4-FFF2-40B4-BE49-F238E27FC236}">
                  <a16:creationId xmlns:a16="http://schemas.microsoft.com/office/drawing/2014/main" id="{9B286249-E414-4457-96F6-1853F7EA3235}"/>
                </a:ext>
              </a:extLst>
            </p:cNvPr>
            <p:cNvPicPr>
              <a:picLocks noChangeAspect="1"/>
            </p:cNvPicPr>
            <p:nvPr/>
          </p:nvPicPr>
          <p:blipFill>
            <a:blip r:embed="rId4"/>
            <a:stretch>
              <a:fillRect/>
            </a:stretch>
          </p:blipFill>
          <p:spPr>
            <a:xfrm>
              <a:off x="7705226" y="2167517"/>
              <a:ext cx="1917379" cy="3427539"/>
            </a:xfrm>
            <a:prstGeom prst="rect">
              <a:avLst/>
            </a:prstGeom>
          </p:spPr>
        </p:pic>
        <p:pic>
          <p:nvPicPr>
            <p:cNvPr id="94" name="Picture 93">
              <a:extLst>
                <a:ext uri="{FF2B5EF4-FFF2-40B4-BE49-F238E27FC236}">
                  <a16:creationId xmlns:a16="http://schemas.microsoft.com/office/drawing/2014/main" id="{A7581944-5D52-4C20-88BE-51D284C939C3}"/>
                </a:ext>
              </a:extLst>
            </p:cNvPr>
            <p:cNvPicPr>
              <a:picLocks noChangeAspect="1"/>
            </p:cNvPicPr>
            <p:nvPr/>
          </p:nvPicPr>
          <p:blipFill>
            <a:blip r:embed="rId5"/>
            <a:stretch>
              <a:fillRect/>
            </a:stretch>
          </p:blipFill>
          <p:spPr>
            <a:xfrm>
              <a:off x="7998152" y="3518528"/>
              <a:ext cx="1350980" cy="1022181"/>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290579"/>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63955"/>
            <a:ext cx="10972800" cy="656427"/>
          </a:xfrm>
        </p:spPr>
        <p:txBody>
          <a:bodyPr>
            <a:normAutofit fontScale="90000"/>
          </a:bodyPr>
          <a:lstStyle/>
          <a:p>
            <a:pPr algn="l"/>
            <a:r>
              <a:rPr lang="en-US" sz="2700" b="1" dirty="0">
                <a:effectLst>
                  <a:outerShdw blurRad="38100" dist="38100" dir="2700000" algn="tl">
                    <a:srgbClr val="000000">
                      <a:alpha val="43137"/>
                    </a:srgbClr>
                  </a:outerShdw>
                </a:effectLst>
              </a:rPr>
              <a:t>Instrument Operation</a:t>
            </a:r>
            <a:br>
              <a:rPr lang="en-US" sz="27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1-way Autotest operation (continue) </a:t>
            </a:r>
            <a:endParaRPr lang="en-US" sz="2700" b="1" dirty="0">
              <a:effectLst>
                <a:outerShdw blurRad="38100" dist="38100" dir="2700000" algn="tl">
                  <a:srgbClr val="000000">
                    <a:alpha val="43137"/>
                  </a:srgbClr>
                </a:outerShdw>
              </a:effectLst>
            </a:endParaRPr>
          </a:p>
        </p:txBody>
      </p:sp>
      <p:pic>
        <p:nvPicPr>
          <p:cNvPr id="74" name="Picture 73">
            <a:extLst>
              <a:ext uri="{FF2B5EF4-FFF2-40B4-BE49-F238E27FC236}">
                <a16:creationId xmlns:a16="http://schemas.microsoft.com/office/drawing/2014/main" id="{37CFF1DE-5E26-4E4A-894A-9D728D70C8BE}"/>
              </a:ext>
            </a:extLst>
          </p:cNvPr>
          <p:cNvPicPr>
            <a:picLocks noChangeAspect="1"/>
          </p:cNvPicPr>
          <p:nvPr/>
        </p:nvPicPr>
        <p:blipFill>
          <a:blip r:embed="rId6"/>
          <a:stretch>
            <a:fillRect/>
          </a:stretch>
        </p:blipFill>
        <p:spPr>
          <a:xfrm>
            <a:off x="10726924" y="4068155"/>
            <a:ext cx="279381" cy="392175"/>
          </a:xfrm>
          <a:prstGeom prst="rect">
            <a:avLst/>
          </a:prstGeom>
          <a:effectLst>
            <a:outerShdw blurRad="50800" dist="38100" dir="2700000" algn="tl" rotWithShape="0">
              <a:prstClr val="black">
                <a:alpha val="40000"/>
              </a:prstClr>
            </a:outerShdw>
          </a:effectLst>
        </p:spPr>
      </p:pic>
      <p:sp>
        <p:nvSpPr>
          <p:cNvPr id="91" name="TextBox 90">
            <a:extLst>
              <a:ext uri="{FF2B5EF4-FFF2-40B4-BE49-F238E27FC236}">
                <a16:creationId xmlns:a16="http://schemas.microsoft.com/office/drawing/2014/main" id="{4E1A8144-F720-4DE1-B2CA-22DA6E7D9190}"/>
              </a:ext>
            </a:extLst>
          </p:cNvPr>
          <p:cNvSpPr txBox="1"/>
          <p:nvPr/>
        </p:nvSpPr>
        <p:spPr>
          <a:xfrm>
            <a:off x="2731333" y="5636487"/>
            <a:ext cx="1853264"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Set reference: </a:t>
            </a:r>
            <a:r>
              <a:rPr lang="en-US" sz="1000" dirty="0">
                <a:effectLst>
                  <a:outerShdw blurRad="38100" dist="38100" dir="2700000" algn="tl">
                    <a:srgbClr val="000000">
                      <a:alpha val="43137"/>
                    </a:srgbClr>
                  </a:outerShdw>
                </a:effectLst>
              </a:rPr>
              <a:t>Press F2 on meter-unit until beeping stops.</a:t>
            </a:r>
          </a:p>
        </p:txBody>
      </p:sp>
      <p:pic>
        <p:nvPicPr>
          <p:cNvPr id="93" name="Picture 92">
            <a:extLst>
              <a:ext uri="{FF2B5EF4-FFF2-40B4-BE49-F238E27FC236}">
                <a16:creationId xmlns:a16="http://schemas.microsoft.com/office/drawing/2014/main" id="{A4E860CF-39B5-4606-8E6F-300E40441EA8}"/>
              </a:ext>
            </a:extLst>
          </p:cNvPr>
          <p:cNvPicPr>
            <a:picLocks noChangeAspect="1"/>
          </p:cNvPicPr>
          <p:nvPr/>
        </p:nvPicPr>
        <p:blipFill>
          <a:blip r:embed="rId7"/>
          <a:stretch>
            <a:fillRect/>
          </a:stretch>
        </p:blipFill>
        <p:spPr>
          <a:xfrm rot="15812924">
            <a:off x="1563259" y="5196285"/>
            <a:ext cx="649431" cy="628707"/>
          </a:xfrm>
          <a:prstGeom prst="rect">
            <a:avLst/>
          </a:prstGeom>
          <a:effectLst>
            <a:outerShdw blurRad="50800" dist="38100" dir="2700000" algn="tl" rotWithShape="0">
              <a:prstClr val="black">
                <a:alpha val="40000"/>
              </a:prstClr>
            </a:outerShdw>
          </a:effectLst>
        </p:spPr>
      </p:pic>
      <p:sp>
        <p:nvSpPr>
          <p:cNvPr id="99" name="Speech Bubble: Rectangle with Corners Rounded 98">
            <a:extLst>
              <a:ext uri="{FF2B5EF4-FFF2-40B4-BE49-F238E27FC236}">
                <a16:creationId xmlns:a16="http://schemas.microsoft.com/office/drawing/2014/main" id="{AE49C6F3-C533-48FB-A127-8BFA5EA4211B}"/>
              </a:ext>
            </a:extLst>
          </p:cNvPr>
          <p:cNvSpPr/>
          <p:nvPr/>
        </p:nvSpPr>
        <p:spPr>
          <a:xfrm>
            <a:off x="2740787" y="2487320"/>
            <a:ext cx="1811186" cy="17232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Indicating 1-way Autotest mode</a:t>
            </a:r>
          </a:p>
        </p:txBody>
      </p:sp>
      <p:sp>
        <p:nvSpPr>
          <p:cNvPr id="107" name="Freeform: Shape 106">
            <a:extLst>
              <a:ext uri="{FF2B5EF4-FFF2-40B4-BE49-F238E27FC236}">
                <a16:creationId xmlns:a16="http://schemas.microsoft.com/office/drawing/2014/main" id="{091341E9-9E9D-4039-940D-419BEBF7302D}"/>
              </a:ext>
            </a:extLst>
          </p:cNvPr>
          <p:cNvSpPr/>
          <p:nvPr/>
        </p:nvSpPr>
        <p:spPr>
          <a:xfrm>
            <a:off x="1251461" y="2149014"/>
            <a:ext cx="1300578" cy="208258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53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9" name="Speech Bubble: Rectangle with Corners Rounded 108">
            <a:extLst>
              <a:ext uri="{FF2B5EF4-FFF2-40B4-BE49-F238E27FC236}">
                <a16:creationId xmlns:a16="http://schemas.microsoft.com/office/drawing/2014/main" id="{215E7671-3AA7-40E3-B1E6-799F20FC0DAB}"/>
              </a:ext>
            </a:extLst>
          </p:cNvPr>
          <p:cNvSpPr/>
          <p:nvPr/>
        </p:nvSpPr>
        <p:spPr>
          <a:xfrm>
            <a:off x="2732447" y="2952657"/>
            <a:ext cx="1811186" cy="311229"/>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Flashing “AUTO”  indicating unit operating in Autotest mode </a:t>
            </a:r>
          </a:p>
        </p:txBody>
      </p:sp>
      <p:sp>
        <p:nvSpPr>
          <p:cNvPr id="111" name="Freeform: Shape 110">
            <a:extLst>
              <a:ext uri="{FF2B5EF4-FFF2-40B4-BE49-F238E27FC236}">
                <a16:creationId xmlns:a16="http://schemas.microsoft.com/office/drawing/2014/main" id="{687F9411-549C-4795-9D62-3433609463D3}"/>
              </a:ext>
            </a:extLst>
          </p:cNvPr>
          <p:cNvSpPr/>
          <p:nvPr/>
        </p:nvSpPr>
        <p:spPr>
          <a:xfrm>
            <a:off x="1637946" y="2618164"/>
            <a:ext cx="1125371" cy="131097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53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3" name="Freeform: Shape 112">
            <a:extLst>
              <a:ext uri="{FF2B5EF4-FFF2-40B4-BE49-F238E27FC236}">
                <a16:creationId xmlns:a16="http://schemas.microsoft.com/office/drawing/2014/main" id="{508FD265-49D5-4182-ACDF-F26ED0209375}"/>
              </a:ext>
            </a:extLst>
          </p:cNvPr>
          <p:cNvSpPr/>
          <p:nvPr/>
        </p:nvSpPr>
        <p:spPr>
          <a:xfrm>
            <a:off x="1996211" y="3203249"/>
            <a:ext cx="781566" cy="69177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53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5" name="Speech Bubble: Rectangle with Corners Rounded 114">
            <a:extLst>
              <a:ext uri="{FF2B5EF4-FFF2-40B4-BE49-F238E27FC236}">
                <a16:creationId xmlns:a16="http://schemas.microsoft.com/office/drawing/2014/main" id="{67DFA647-E7AB-4990-A0BE-3A1479570EC6}"/>
              </a:ext>
            </a:extLst>
          </p:cNvPr>
          <p:cNvSpPr/>
          <p:nvPr/>
        </p:nvSpPr>
        <p:spPr>
          <a:xfrm>
            <a:off x="2769693" y="3877144"/>
            <a:ext cx="1938422" cy="15898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Test data and results,</a:t>
            </a:r>
          </a:p>
          <a:p>
            <a:pPr marL="171450" indent="-171450" algn="just">
              <a:buFontTx/>
              <a:buChar char="-"/>
            </a:pPr>
            <a:r>
              <a:rPr lang="en-US" sz="800" dirty="0">
                <a:solidFill>
                  <a:schemeClr val="accent4"/>
                </a:solidFill>
                <a:effectLst>
                  <a:outerShdw blurRad="38100" dist="38100" dir="2700000" algn="tl">
                    <a:srgbClr val="000000">
                      <a:alpha val="43137"/>
                    </a:srgbClr>
                  </a:outerShdw>
                </a:effectLst>
              </a:rPr>
              <a:t>for all the wavelengths received from source are displayed  here.</a:t>
            </a:r>
          </a:p>
          <a:p>
            <a:pPr marL="171450" indent="-171450" algn="just">
              <a:buFontTx/>
              <a:buChar char="-"/>
            </a:pPr>
            <a:endParaRPr lang="en-US" sz="800" dirty="0">
              <a:solidFill>
                <a:schemeClr val="accent4"/>
              </a:solidFill>
              <a:effectLst>
                <a:outerShdw blurRad="38100" dist="38100" dir="2700000" algn="tl">
                  <a:srgbClr val="000000">
                    <a:alpha val="43137"/>
                  </a:srgbClr>
                </a:outerShdw>
              </a:effectLst>
            </a:endParaRPr>
          </a:p>
          <a:p>
            <a:pPr marL="171450" indent="-171450" algn="just">
              <a:buFontTx/>
              <a:buChar char="-"/>
            </a:pPr>
            <a:r>
              <a:rPr lang="en-US" sz="800" dirty="0">
                <a:solidFill>
                  <a:schemeClr val="accent4"/>
                </a:solidFill>
                <a:effectLst>
                  <a:outerShdw blurRad="38100" dist="38100" dir="2700000" algn="tl">
                    <a:srgbClr val="000000">
                      <a:alpha val="43137"/>
                    </a:srgbClr>
                  </a:outerShdw>
                </a:effectLst>
              </a:rPr>
              <a:t>for each wavelength are shown in  a row.</a:t>
            </a:r>
          </a:p>
          <a:p>
            <a:pPr marL="171450" indent="-171450" algn="just">
              <a:buFontTx/>
              <a:buChar char="-"/>
            </a:pPr>
            <a:endParaRPr lang="en-US" sz="800" dirty="0">
              <a:solidFill>
                <a:schemeClr val="accent4"/>
              </a:solidFill>
              <a:effectLst>
                <a:outerShdw blurRad="38100" dist="38100" dir="2700000" algn="tl">
                  <a:srgbClr val="000000">
                    <a:alpha val="43137"/>
                  </a:srgbClr>
                </a:outerShdw>
              </a:effectLst>
            </a:endParaRPr>
          </a:p>
          <a:p>
            <a:pPr marL="171450" indent="-171450" algn="just">
              <a:buFontTx/>
              <a:buChar char="-"/>
            </a:pPr>
            <a:r>
              <a:rPr lang="en-US" sz="800" dirty="0">
                <a:solidFill>
                  <a:schemeClr val="accent4"/>
                </a:solidFill>
                <a:effectLst>
                  <a:outerShdw blurRad="38100" dist="38100" dir="2700000" algn="tl">
                    <a:srgbClr val="000000">
                      <a:alpha val="43137"/>
                    </a:srgbClr>
                  </a:outerShdw>
                </a:effectLst>
              </a:rPr>
              <a:t>for 3  wavelengths  can be shown simultaneously at a time. If more than 3 wavelengths, screen will </a:t>
            </a:r>
            <a:r>
              <a:rPr lang="en-US" sz="800" dirty="0" err="1">
                <a:solidFill>
                  <a:schemeClr val="accent4"/>
                </a:solidFill>
                <a:effectLst>
                  <a:outerShdw blurRad="38100" dist="38100" dir="2700000" algn="tl">
                    <a:srgbClr val="000000">
                      <a:alpha val="43137"/>
                    </a:srgbClr>
                  </a:outerShdw>
                </a:effectLst>
              </a:rPr>
              <a:t>scrow</a:t>
            </a:r>
            <a:r>
              <a:rPr lang="en-US" sz="800" dirty="0">
                <a:solidFill>
                  <a:schemeClr val="accent4"/>
                </a:solidFill>
                <a:effectLst>
                  <a:outerShdw blurRad="38100" dist="38100" dir="2700000" algn="tl">
                    <a:srgbClr val="000000">
                      <a:alpha val="43137"/>
                    </a:srgbClr>
                  </a:outerShdw>
                </a:effectLst>
              </a:rPr>
              <a:t> and cycle to show all.    </a:t>
            </a:r>
          </a:p>
        </p:txBody>
      </p:sp>
      <p:sp>
        <p:nvSpPr>
          <p:cNvPr id="117" name="Speech Bubble: Rectangle with Corners Rounded 116">
            <a:extLst>
              <a:ext uri="{FF2B5EF4-FFF2-40B4-BE49-F238E27FC236}">
                <a16:creationId xmlns:a16="http://schemas.microsoft.com/office/drawing/2014/main" id="{B9504AF1-ED69-43AD-8BD8-598BF6BF1656}"/>
              </a:ext>
            </a:extLst>
          </p:cNvPr>
          <p:cNvSpPr/>
          <p:nvPr/>
        </p:nvSpPr>
        <p:spPr>
          <a:xfrm>
            <a:off x="2486913" y="1981906"/>
            <a:ext cx="2465268" cy="27720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Arrow indicating data row which is being updated.</a:t>
            </a:r>
          </a:p>
        </p:txBody>
      </p:sp>
      <p:sp>
        <p:nvSpPr>
          <p:cNvPr id="119" name="TextBox 118">
            <a:extLst>
              <a:ext uri="{FF2B5EF4-FFF2-40B4-BE49-F238E27FC236}">
                <a16:creationId xmlns:a16="http://schemas.microsoft.com/office/drawing/2014/main" id="{067B855F-4531-4EF9-9709-62417BA13B32}"/>
              </a:ext>
            </a:extLst>
          </p:cNvPr>
          <p:cNvSpPr txBox="1"/>
          <p:nvPr/>
        </p:nvSpPr>
        <p:spPr>
          <a:xfrm>
            <a:off x="11006305" y="4010198"/>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121" name="Star: 24 Points 120">
            <a:extLst>
              <a:ext uri="{FF2B5EF4-FFF2-40B4-BE49-F238E27FC236}">
                <a16:creationId xmlns:a16="http://schemas.microsoft.com/office/drawing/2014/main" id="{137AF2EB-2694-4D4D-87B8-F39AAF9395BD}"/>
              </a:ext>
            </a:extLst>
          </p:cNvPr>
          <p:cNvSpPr/>
          <p:nvPr/>
        </p:nvSpPr>
        <p:spPr>
          <a:xfrm>
            <a:off x="1759879" y="3877350"/>
            <a:ext cx="265112" cy="13016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F84F3751-F9DE-40BA-B43D-39C62562C8B2}"/>
              </a:ext>
            </a:extLst>
          </p:cNvPr>
          <p:cNvPicPr>
            <a:picLocks noChangeAspect="1"/>
          </p:cNvPicPr>
          <p:nvPr/>
        </p:nvPicPr>
        <p:blipFill>
          <a:blip r:embed="rId6"/>
          <a:stretch>
            <a:fillRect/>
          </a:stretch>
        </p:blipFill>
        <p:spPr>
          <a:xfrm>
            <a:off x="5166586" y="4068155"/>
            <a:ext cx="279381" cy="392175"/>
          </a:xfrm>
          <a:prstGeom prst="rect">
            <a:avLst/>
          </a:prstGeom>
          <a:effectLst>
            <a:outerShdw blurRad="50800" dist="38100" dir="2700000" algn="tl" rotWithShape="0">
              <a:prstClr val="black">
                <a:alpha val="40000"/>
              </a:prstClr>
            </a:outerShdw>
          </a:effectLst>
        </p:spPr>
      </p:pic>
      <p:sp>
        <p:nvSpPr>
          <p:cNvPr id="9" name="Left Brace 8">
            <a:extLst>
              <a:ext uri="{FF2B5EF4-FFF2-40B4-BE49-F238E27FC236}">
                <a16:creationId xmlns:a16="http://schemas.microsoft.com/office/drawing/2014/main" id="{C784230D-2132-4D7A-9A42-509ADF270BC6}"/>
              </a:ext>
            </a:extLst>
          </p:cNvPr>
          <p:cNvSpPr/>
          <p:nvPr/>
        </p:nvSpPr>
        <p:spPr>
          <a:xfrm flipH="1">
            <a:off x="2361463" y="4168649"/>
            <a:ext cx="99930" cy="325275"/>
          </a:xfrm>
          <a:prstGeom prst="leftBrace">
            <a:avLst>
              <a:gd name="adj1" fmla="val 11490"/>
              <a:gd name="adj2" fmla="val 48981"/>
            </a:avLst>
          </a:prstGeom>
          <a:noFill/>
          <a:ln w="3175">
            <a:solidFill>
              <a:srgbClr val="EE7F00"/>
            </a:solidFill>
          </a:ln>
          <a:effectLst>
            <a:outerShdw blurRad="50800" dist="38100" dir="2700000" sx="91000" sy="91000" algn="tl" rotWithShape="0">
              <a:prstClr val="black">
                <a:alpha val="6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31" name="Straight Connector 130">
            <a:extLst>
              <a:ext uri="{FF2B5EF4-FFF2-40B4-BE49-F238E27FC236}">
                <a16:creationId xmlns:a16="http://schemas.microsoft.com/office/drawing/2014/main" id="{A161E139-3A8C-4867-9666-998461C01FBB}"/>
              </a:ext>
            </a:extLst>
          </p:cNvPr>
          <p:cNvCxnSpPr>
            <a:cxnSpLocks/>
          </p:cNvCxnSpPr>
          <p:nvPr/>
        </p:nvCxnSpPr>
        <p:spPr>
          <a:xfrm>
            <a:off x="6257877" y="1677498"/>
            <a:ext cx="0" cy="4281452"/>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4C0F143-4AA5-44DF-B774-20965E05F8FF}"/>
              </a:ext>
            </a:extLst>
          </p:cNvPr>
          <p:cNvSpPr txBox="1"/>
          <p:nvPr/>
        </p:nvSpPr>
        <p:spPr>
          <a:xfrm>
            <a:off x="2308496" y="1210275"/>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28" name="TextBox 27">
            <a:extLst>
              <a:ext uri="{FF2B5EF4-FFF2-40B4-BE49-F238E27FC236}">
                <a16:creationId xmlns:a16="http://schemas.microsoft.com/office/drawing/2014/main" id="{3981353D-50F6-4E29-89D6-C40EC35EF3F5}"/>
              </a:ext>
            </a:extLst>
          </p:cNvPr>
          <p:cNvSpPr txBox="1"/>
          <p:nvPr/>
        </p:nvSpPr>
        <p:spPr>
          <a:xfrm>
            <a:off x="8040575" y="1354093"/>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grpSp>
        <p:nvGrpSpPr>
          <p:cNvPr id="33" name="Group 32">
            <a:extLst>
              <a:ext uri="{FF2B5EF4-FFF2-40B4-BE49-F238E27FC236}">
                <a16:creationId xmlns:a16="http://schemas.microsoft.com/office/drawing/2014/main" id="{EF311BC3-079A-4FDD-A8CC-6283290E53CF}"/>
              </a:ext>
            </a:extLst>
          </p:cNvPr>
          <p:cNvGrpSpPr/>
          <p:nvPr/>
        </p:nvGrpSpPr>
        <p:grpSpPr>
          <a:xfrm>
            <a:off x="6734820" y="1743415"/>
            <a:ext cx="3624883" cy="3946664"/>
            <a:chOff x="6734820" y="1777046"/>
            <a:chExt cx="3624883" cy="3946664"/>
          </a:xfrm>
        </p:grpSpPr>
        <p:grpSp>
          <p:nvGrpSpPr>
            <p:cNvPr id="132" name="Group 131">
              <a:extLst>
                <a:ext uri="{FF2B5EF4-FFF2-40B4-BE49-F238E27FC236}">
                  <a16:creationId xmlns:a16="http://schemas.microsoft.com/office/drawing/2014/main" id="{C1A5B2B0-835F-4251-BBEA-79E080A8A6A7}"/>
                </a:ext>
              </a:extLst>
            </p:cNvPr>
            <p:cNvGrpSpPr>
              <a:grpSpLocks noChangeAspect="1"/>
            </p:cNvGrpSpPr>
            <p:nvPr/>
          </p:nvGrpSpPr>
          <p:grpSpPr>
            <a:xfrm>
              <a:off x="6734820" y="1777046"/>
              <a:ext cx="3624883" cy="3946664"/>
              <a:chOff x="7388171" y="2564003"/>
              <a:chExt cx="3001182" cy="3267598"/>
            </a:xfrm>
          </p:grpSpPr>
          <p:pic>
            <p:nvPicPr>
              <p:cNvPr id="148" name="Picture 147">
                <a:extLst>
                  <a:ext uri="{FF2B5EF4-FFF2-40B4-BE49-F238E27FC236}">
                    <a16:creationId xmlns:a16="http://schemas.microsoft.com/office/drawing/2014/main" id="{A713760F-67C5-4E35-9A3D-DACF6295FA58}"/>
                  </a:ext>
                </a:extLst>
              </p:cNvPr>
              <p:cNvPicPr>
                <a:picLocks noChangeAspect="1"/>
              </p:cNvPicPr>
              <p:nvPr/>
            </p:nvPicPr>
            <p:blipFill>
              <a:blip r:embed="rId8"/>
              <a:stretch>
                <a:fillRect/>
              </a:stretch>
            </p:blipFill>
            <p:spPr>
              <a:xfrm>
                <a:off x="7388171" y="3250592"/>
                <a:ext cx="1435819" cy="2581009"/>
              </a:xfrm>
              <a:prstGeom prst="rect">
                <a:avLst/>
              </a:prstGeom>
            </p:spPr>
          </p:pic>
          <p:pic>
            <p:nvPicPr>
              <p:cNvPr id="146" name="Picture 145">
                <a:extLst>
                  <a:ext uri="{FF2B5EF4-FFF2-40B4-BE49-F238E27FC236}">
                    <a16:creationId xmlns:a16="http://schemas.microsoft.com/office/drawing/2014/main" id="{1DDD3670-AA36-4FBB-BE2C-1FE4A7A4ED95}"/>
                  </a:ext>
                </a:extLst>
              </p:cNvPr>
              <p:cNvPicPr>
                <a:picLocks noChangeAspect="1"/>
              </p:cNvPicPr>
              <p:nvPr/>
            </p:nvPicPr>
            <p:blipFill>
              <a:blip r:embed="rId4"/>
              <a:stretch>
                <a:fillRect/>
              </a:stretch>
            </p:blipFill>
            <p:spPr>
              <a:xfrm>
                <a:off x="8939378" y="3211756"/>
                <a:ext cx="1449975" cy="2592000"/>
              </a:xfrm>
              <a:prstGeom prst="rect">
                <a:avLst/>
              </a:prstGeom>
            </p:spPr>
          </p:pic>
          <p:grpSp>
            <p:nvGrpSpPr>
              <p:cNvPr id="135" name="Group 134">
                <a:extLst>
                  <a:ext uri="{FF2B5EF4-FFF2-40B4-BE49-F238E27FC236}">
                    <a16:creationId xmlns:a16="http://schemas.microsoft.com/office/drawing/2014/main" id="{CA384B61-0DC6-4FF1-B7B2-B54C819CAB9C}"/>
                  </a:ext>
                </a:extLst>
              </p:cNvPr>
              <p:cNvGrpSpPr/>
              <p:nvPr/>
            </p:nvGrpSpPr>
            <p:grpSpPr>
              <a:xfrm>
                <a:off x="7609860" y="2564003"/>
                <a:ext cx="2232581" cy="1076622"/>
                <a:chOff x="7350659" y="2524825"/>
                <a:chExt cx="2232581" cy="1076622"/>
              </a:xfrm>
            </p:grpSpPr>
            <p:grpSp>
              <p:nvGrpSpPr>
                <p:cNvPr id="136" name="Group 135">
                  <a:extLst>
                    <a:ext uri="{FF2B5EF4-FFF2-40B4-BE49-F238E27FC236}">
                      <a16:creationId xmlns:a16="http://schemas.microsoft.com/office/drawing/2014/main" id="{D2CCE160-BDB6-475A-966B-8D49DDEBDF0F}"/>
                    </a:ext>
                  </a:extLst>
                </p:cNvPr>
                <p:cNvGrpSpPr/>
                <p:nvPr/>
              </p:nvGrpSpPr>
              <p:grpSpPr>
                <a:xfrm>
                  <a:off x="7350659" y="2524825"/>
                  <a:ext cx="2232581" cy="1076622"/>
                  <a:chOff x="6914817" y="2677653"/>
                  <a:chExt cx="2232581" cy="1076622"/>
                </a:xfrm>
              </p:grpSpPr>
              <p:grpSp>
                <p:nvGrpSpPr>
                  <p:cNvPr id="139" name="Group 138">
                    <a:extLst>
                      <a:ext uri="{FF2B5EF4-FFF2-40B4-BE49-F238E27FC236}">
                        <a16:creationId xmlns:a16="http://schemas.microsoft.com/office/drawing/2014/main" id="{6317F9DB-9732-4D9B-B02B-AA70248E5B99}"/>
                      </a:ext>
                    </a:extLst>
                  </p:cNvPr>
                  <p:cNvGrpSpPr/>
                  <p:nvPr/>
                </p:nvGrpSpPr>
                <p:grpSpPr>
                  <a:xfrm>
                    <a:off x="6914817" y="2683797"/>
                    <a:ext cx="953434" cy="1070478"/>
                    <a:chOff x="6914817" y="2683797"/>
                    <a:chExt cx="953434" cy="1070478"/>
                  </a:xfrm>
                </p:grpSpPr>
                <p:pic>
                  <p:nvPicPr>
                    <p:cNvPr id="144" name="Picture 143">
                      <a:extLst>
                        <a:ext uri="{FF2B5EF4-FFF2-40B4-BE49-F238E27FC236}">
                          <a16:creationId xmlns:a16="http://schemas.microsoft.com/office/drawing/2014/main" id="{8275C681-A3A5-4149-828A-9161C485D5FF}"/>
                        </a:ext>
                      </a:extLst>
                    </p:cNvPr>
                    <p:cNvPicPr/>
                    <p:nvPr/>
                  </p:nvPicPr>
                  <p:blipFill>
                    <a:blip r:embed="rId9"/>
                    <a:stretch>
                      <a:fillRect/>
                    </a:stretch>
                  </p:blipFill>
                  <p:spPr>
                    <a:xfrm>
                      <a:off x="6914817" y="3136060"/>
                      <a:ext cx="352776" cy="618215"/>
                    </a:xfrm>
                    <a:prstGeom prst="rect">
                      <a:avLst/>
                    </a:prstGeom>
                  </p:spPr>
                </p:pic>
                <p:sp>
                  <p:nvSpPr>
                    <p:cNvPr id="145" name="Arc 144">
                      <a:extLst>
                        <a:ext uri="{FF2B5EF4-FFF2-40B4-BE49-F238E27FC236}">
                          <a16:creationId xmlns:a16="http://schemas.microsoft.com/office/drawing/2014/main" id="{7E5BA5D8-E16C-48CF-BCB1-84CD091CEBA2}"/>
                        </a:ext>
                      </a:extLst>
                    </p:cNvPr>
                    <p:cNvSpPr/>
                    <p:nvPr/>
                  </p:nvSpPr>
                  <p:spPr>
                    <a:xfrm rot="16200000">
                      <a:off x="6952111" y="2822891"/>
                      <a:ext cx="1055234" cy="777046"/>
                    </a:xfrm>
                    <a:prstGeom prst="arc">
                      <a:avLst>
                        <a:gd name="adj1" fmla="val 16078919"/>
                        <a:gd name="adj2" fmla="val 52233"/>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0" name="Group 139">
                    <a:extLst>
                      <a:ext uri="{FF2B5EF4-FFF2-40B4-BE49-F238E27FC236}">
                        <a16:creationId xmlns:a16="http://schemas.microsoft.com/office/drawing/2014/main" id="{A166B8C7-025F-4C17-B18A-621DAC2D0D24}"/>
                      </a:ext>
                    </a:extLst>
                  </p:cNvPr>
                  <p:cNvGrpSpPr/>
                  <p:nvPr/>
                </p:nvGrpSpPr>
                <p:grpSpPr>
                  <a:xfrm>
                    <a:off x="8200588" y="2677653"/>
                    <a:ext cx="946810" cy="1074984"/>
                    <a:chOff x="8696956" y="2697415"/>
                    <a:chExt cx="946810" cy="1074984"/>
                  </a:xfrm>
                </p:grpSpPr>
                <p:pic>
                  <p:nvPicPr>
                    <p:cNvPr id="142" name="Picture 141">
                      <a:extLst>
                        <a:ext uri="{FF2B5EF4-FFF2-40B4-BE49-F238E27FC236}">
                          <a16:creationId xmlns:a16="http://schemas.microsoft.com/office/drawing/2014/main" id="{D3F9546F-6E5E-4F3B-BDD1-B5AFB0D65B7C}"/>
                        </a:ext>
                      </a:extLst>
                    </p:cNvPr>
                    <p:cNvPicPr/>
                    <p:nvPr/>
                  </p:nvPicPr>
                  <p:blipFill>
                    <a:blip r:embed="rId9"/>
                    <a:stretch>
                      <a:fillRect/>
                    </a:stretch>
                  </p:blipFill>
                  <p:spPr>
                    <a:xfrm>
                      <a:off x="9290990" y="3154184"/>
                      <a:ext cx="352776" cy="618215"/>
                    </a:xfrm>
                    <a:prstGeom prst="rect">
                      <a:avLst/>
                    </a:prstGeom>
                  </p:spPr>
                </p:pic>
                <p:sp>
                  <p:nvSpPr>
                    <p:cNvPr id="143" name="Arc 142">
                      <a:extLst>
                        <a:ext uri="{FF2B5EF4-FFF2-40B4-BE49-F238E27FC236}">
                          <a16:creationId xmlns:a16="http://schemas.microsoft.com/office/drawing/2014/main" id="{FE5E3C72-1355-4D6F-8274-C4A653CEDB93}"/>
                        </a:ext>
                      </a:extLst>
                    </p:cNvPr>
                    <p:cNvSpPr/>
                    <p:nvPr/>
                  </p:nvSpPr>
                  <p:spPr>
                    <a:xfrm rot="5400000" flipH="1">
                      <a:off x="8546105" y="2848266"/>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137" name="Straight Connector 136">
                  <a:extLst>
                    <a:ext uri="{FF2B5EF4-FFF2-40B4-BE49-F238E27FC236}">
                      <a16:creationId xmlns:a16="http://schemas.microsoft.com/office/drawing/2014/main" id="{EF9471A5-58BA-44F3-9F67-88F3687382AF}"/>
                    </a:ext>
                  </a:extLst>
                </p:cNvPr>
                <p:cNvCxnSpPr>
                  <a:cxnSpLocks/>
                  <a:stCxn id="145" idx="2"/>
                  <a:endCxn id="143" idx="2"/>
                </p:cNvCxnSpPr>
                <p:nvPr/>
              </p:nvCxnSpPr>
              <p:spPr>
                <a:xfrm flipV="1">
                  <a:off x="7923585" y="2525999"/>
                  <a:ext cx="1071778" cy="5083"/>
                </a:xfrm>
                <a:prstGeom prst="line">
                  <a:avLst/>
                </a:prstGeom>
                <a:ln w="63500">
                  <a:solidFill>
                    <a:srgbClr val="CCCC00"/>
                  </a:solidFill>
                </a:ln>
              </p:spPr>
              <p:style>
                <a:lnRef idx="2">
                  <a:schemeClr val="accent1"/>
                </a:lnRef>
                <a:fillRef idx="0">
                  <a:schemeClr val="accent1"/>
                </a:fillRef>
                <a:effectRef idx="1">
                  <a:schemeClr val="accent1"/>
                </a:effectRef>
                <a:fontRef idx="minor">
                  <a:schemeClr val="tx1"/>
                </a:fontRef>
              </p:style>
            </p:cxnSp>
          </p:grpSp>
        </p:grpSp>
        <p:pic>
          <p:nvPicPr>
            <p:cNvPr id="29" name="Picture 28">
              <a:extLst>
                <a:ext uri="{FF2B5EF4-FFF2-40B4-BE49-F238E27FC236}">
                  <a16:creationId xmlns:a16="http://schemas.microsoft.com/office/drawing/2014/main" id="{991D166A-E199-4BBA-A4DB-ABCAF1F7AC09}"/>
                </a:ext>
              </a:extLst>
            </p:cNvPr>
            <p:cNvPicPr>
              <a:picLocks noChangeAspect="1"/>
            </p:cNvPicPr>
            <p:nvPr/>
          </p:nvPicPr>
          <p:blipFill>
            <a:blip r:embed="rId5"/>
            <a:stretch>
              <a:fillRect/>
            </a:stretch>
          </p:blipFill>
          <p:spPr>
            <a:xfrm>
              <a:off x="8873490" y="3798571"/>
              <a:ext cx="1238250" cy="938624"/>
            </a:xfrm>
            <a:prstGeom prst="rect">
              <a:avLst/>
            </a:prstGeom>
          </p:spPr>
        </p:pic>
      </p:grpSp>
      <p:pic>
        <p:nvPicPr>
          <p:cNvPr id="57" name="Picture 56">
            <a:extLst>
              <a:ext uri="{FF2B5EF4-FFF2-40B4-BE49-F238E27FC236}">
                <a16:creationId xmlns:a16="http://schemas.microsoft.com/office/drawing/2014/main" id="{6C124B0C-3820-4F36-894E-4D6D5F5BBB2A}"/>
              </a:ext>
            </a:extLst>
          </p:cNvPr>
          <p:cNvPicPr>
            <a:picLocks noChangeAspect="1"/>
          </p:cNvPicPr>
          <p:nvPr/>
        </p:nvPicPr>
        <p:blipFill>
          <a:blip r:embed="rId7"/>
          <a:stretch>
            <a:fillRect/>
          </a:stretch>
        </p:blipFill>
        <p:spPr>
          <a:xfrm rot="15812924">
            <a:off x="9297175" y="4975871"/>
            <a:ext cx="649431" cy="628707"/>
          </a:xfrm>
          <a:prstGeom prst="rect">
            <a:avLst/>
          </a:prstGeom>
          <a:effectLst>
            <a:outerShdw blurRad="50800" dist="38100" dir="2700000" algn="tl" rotWithShape="0">
              <a:prstClr val="black">
                <a:alpha val="40000"/>
              </a:prstClr>
            </a:outerShdw>
          </a:effectLst>
        </p:spPr>
      </p:pic>
      <p:sp>
        <p:nvSpPr>
          <p:cNvPr id="59" name="TextBox 58">
            <a:extLst>
              <a:ext uri="{FF2B5EF4-FFF2-40B4-BE49-F238E27FC236}">
                <a16:creationId xmlns:a16="http://schemas.microsoft.com/office/drawing/2014/main" id="{AB1D62DB-CF3E-42BF-8B4B-077F36020A58}"/>
              </a:ext>
            </a:extLst>
          </p:cNvPr>
          <p:cNvSpPr txBox="1"/>
          <p:nvPr/>
        </p:nvSpPr>
        <p:spPr>
          <a:xfrm>
            <a:off x="5424017" y="4046249"/>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61" name="Freeform: Shape 60">
            <a:extLst>
              <a:ext uri="{FF2B5EF4-FFF2-40B4-BE49-F238E27FC236}">
                <a16:creationId xmlns:a16="http://schemas.microsoft.com/office/drawing/2014/main" id="{AB5FC7CE-1BC7-423A-B65A-5B60B6EC4856}"/>
              </a:ext>
            </a:extLst>
          </p:cNvPr>
          <p:cNvSpPr/>
          <p:nvPr/>
        </p:nvSpPr>
        <p:spPr>
          <a:xfrm>
            <a:off x="7069499" y="2286154"/>
            <a:ext cx="726391" cy="201289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57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8" name="Speech Bubble: Rectangle with Corners Rounded 157">
            <a:extLst>
              <a:ext uri="{FF2B5EF4-FFF2-40B4-BE49-F238E27FC236}">
                <a16:creationId xmlns:a16="http://schemas.microsoft.com/office/drawing/2014/main" id="{C6507A2C-2C09-47C9-93F3-6973A9A88CC8}"/>
              </a:ext>
            </a:extLst>
          </p:cNvPr>
          <p:cNvSpPr/>
          <p:nvPr/>
        </p:nvSpPr>
        <p:spPr>
          <a:xfrm>
            <a:off x="7752088" y="2054728"/>
            <a:ext cx="1237081" cy="285225"/>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Cycle to display all active wavelengths</a:t>
            </a:r>
          </a:p>
        </p:txBody>
      </p:sp>
      <p:sp>
        <p:nvSpPr>
          <p:cNvPr id="162" name="TextBox 161">
            <a:extLst>
              <a:ext uri="{FF2B5EF4-FFF2-40B4-BE49-F238E27FC236}">
                <a16:creationId xmlns:a16="http://schemas.microsoft.com/office/drawing/2014/main" id="{DD5E5570-0716-4874-889B-F036920FD6B1}"/>
              </a:ext>
            </a:extLst>
          </p:cNvPr>
          <p:cNvSpPr txBox="1"/>
          <p:nvPr/>
        </p:nvSpPr>
        <p:spPr>
          <a:xfrm>
            <a:off x="9599189" y="5625777"/>
            <a:ext cx="1853266"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Set reference: </a:t>
            </a:r>
            <a:r>
              <a:rPr lang="en-US" sz="1000" dirty="0">
                <a:effectLst>
                  <a:outerShdw blurRad="38100" dist="38100" dir="2700000" algn="tl">
                    <a:srgbClr val="000000">
                      <a:alpha val="43137"/>
                    </a:srgbClr>
                  </a:outerShdw>
                </a:effectLst>
              </a:rPr>
              <a:t>Press F2 on meter-unit until beeping stops.</a:t>
            </a:r>
          </a:p>
        </p:txBody>
      </p:sp>
      <p:sp>
        <p:nvSpPr>
          <p:cNvPr id="5" name="Slide Number Placeholder 4">
            <a:extLst>
              <a:ext uri="{FF2B5EF4-FFF2-40B4-BE49-F238E27FC236}">
                <a16:creationId xmlns:a16="http://schemas.microsoft.com/office/drawing/2014/main" id="{44117E9C-5082-45EA-8141-A68A69876F4C}"/>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22</a:t>
            </a:fld>
            <a:endParaRPr lang="en-US">
              <a:solidFill>
                <a:prstClr val="black">
                  <a:tint val="75000"/>
                </a:prstClr>
              </a:solidFill>
              <a:latin typeface="Arial"/>
            </a:endParaRPr>
          </a:p>
        </p:txBody>
      </p:sp>
      <p:sp>
        <p:nvSpPr>
          <p:cNvPr id="7" name="Rounded Rectangle 33">
            <a:hlinkClick r:id="rId10" action="ppaction://hlinksldjump"/>
            <a:extLst>
              <a:ext uri="{FF2B5EF4-FFF2-40B4-BE49-F238E27FC236}">
                <a16:creationId xmlns:a16="http://schemas.microsoft.com/office/drawing/2014/main" id="{972D10FA-F6DD-4F9B-BF55-8A67FCD286CF}"/>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8CF658C4-1715-44B6-B082-8022F430A06C}"/>
              </a:ext>
            </a:extLst>
          </p:cNvPr>
          <p:cNvGrpSpPr/>
          <p:nvPr/>
        </p:nvGrpSpPr>
        <p:grpSpPr>
          <a:xfrm>
            <a:off x="1010658" y="1262743"/>
            <a:ext cx="981373" cy="1666114"/>
            <a:chOff x="2622473" y="2159497"/>
            <a:chExt cx="764159" cy="1354670"/>
          </a:xfrm>
        </p:grpSpPr>
        <p:pic>
          <p:nvPicPr>
            <p:cNvPr id="62" name="Picture 61">
              <a:extLst>
                <a:ext uri="{FF2B5EF4-FFF2-40B4-BE49-F238E27FC236}">
                  <a16:creationId xmlns:a16="http://schemas.microsoft.com/office/drawing/2014/main" id="{2437EDFE-8938-4D27-B005-73B42B027C35}"/>
                </a:ext>
              </a:extLst>
            </p:cNvPr>
            <p:cNvPicPr/>
            <p:nvPr/>
          </p:nvPicPr>
          <p:blipFill>
            <a:blip r:embed="rId9"/>
            <a:stretch>
              <a:fillRect/>
            </a:stretch>
          </p:blipFill>
          <p:spPr>
            <a:xfrm>
              <a:off x="2622473" y="2807268"/>
              <a:ext cx="396807" cy="695374"/>
            </a:xfrm>
            <a:prstGeom prst="rect">
              <a:avLst/>
            </a:prstGeom>
          </p:spPr>
        </p:pic>
        <p:pic>
          <p:nvPicPr>
            <p:cNvPr id="63" name="Picture 62">
              <a:extLst>
                <a:ext uri="{FF2B5EF4-FFF2-40B4-BE49-F238E27FC236}">
                  <a16:creationId xmlns:a16="http://schemas.microsoft.com/office/drawing/2014/main" id="{79E297B8-ABD6-4B6A-B3C3-AE234E6C2EAB}"/>
                </a:ext>
              </a:extLst>
            </p:cNvPr>
            <p:cNvPicPr/>
            <p:nvPr/>
          </p:nvPicPr>
          <p:blipFill>
            <a:blip r:embed="rId9"/>
            <a:stretch>
              <a:fillRect/>
            </a:stretch>
          </p:blipFill>
          <p:spPr>
            <a:xfrm>
              <a:off x="2989825" y="2818794"/>
              <a:ext cx="396807" cy="695373"/>
            </a:xfrm>
            <a:prstGeom prst="rect">
              <a:avLst/>
            </a:prstGeom>
          </p:spPr>
        </p:pic>
        <p:grpSp>
          <p:nvGrpSpPr>
            <p:cNvPr id="64" name="Group 63">
              <a:extLst>
                <a:ext uri="{FF2B5EF4-FFF2-40B4-BE49-F238E27FC236}">
                  <a16:creationId xmlns:a16="http://schemas.microsoft.com/office/drawing/2014/main" id="{65300708-4718-4D69-B66F-1ACE4BA3A4E8}"/>
                </a:ext>
              </a:extLst>
            </p:cNvPr>
            <p:cNvGrpSpPr/>
            <p:nvPr/>
          </p:nvGrpSpPr>
          <p:grpSpPr>
            <a:xfrm>
              <a:off x="2803380" y="2159497"/>
              <a:ext cx="392579" cy="760333"/>
              <a:chOff x="2803380" y="2159497"/>
              <a:chExt cx="392579" cy="760333"/>
            </a:xfrm>
          </p:grpSpPr>
          <p:cxnSp>
            <p:nvCxnSpPr>
              <p:cNvPr id="65" name="Straight Connector 64">
                <a:extLst>
                  <a:ext uri="{FF2B5EF4-FFF2-40B4-BE49-F238E27FC236}">
                    <a16:creationId xmlns:a16="http://schemas.microsoft.com/office/drawing/2014/main" id="{396CC290-4E9E-4D58-BEF7-7851A1A16F01}"/>
                  </a:ext>
                </a:extLst>
              </p:cNvPr>
              <p:cNvCxnSpPr>
                <a:cxnSpLocks/>
              </p:cNvCxnSpPr>
              <p:nvPr/>
            </p:nvCxnSpPr>
            <p:spPr>
              <a:xfrm flipH="1" flipV="1">
                <a:off x="3177331" y="2476602"/>
                <a:ext cx="11141" cy="443228"/>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cxnSp>
            <p:nvCxnSpPr>
              <p:cNvPr id="66" name="Straight Connector 65">
                <a:extLst>
                  <a:ext uri="{FF2B5EF4-FFF2-40B4-BE49-F238E27FC236}">
                    <a16:creationId xmlns:a16="http://schemas.microsoft.com/office/drawing/2014/main" id="{9301051D-5CB5-4A3D-A792-200A50C07663}"/>
                  </a:ext>
                </a:extLst>
              </p:cNvPr>
              <p:cNvCxnSpPr>
                <a:cxnSpLocks/>
              </p:cNvCxnSpPr>
              <p:nvPr/>
            </p:nvCxnSpPr>
            <p:spPr>
              <a:xfrm flipV="1">
                <a:off x="2819117" y="2467653"/>
                <a:ext cx="3517" cy="428106"/>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sp>
            <p:nvSpPr>
              <p:cNvPr id="67" name="Block Arc 66">
                <a:extLst>
                  <a:ext uri="{FF2B5EF4-FFF2-40B4-BE49-F238E27FC236}">
                    <a16:creationId xmlns:a16="http://schemas.microsoft.com/office/drawing/2014/main" id="{EFB1D5F8-503A-4DDA-9F8A-4749FAFC6EF8}"/>
                  </a:ext>
                </a:extLst>
              </p:cNvPr>
              <p:cNvSpPr>
                <a:spLocks noChangeAspect="1"/>
              </p:cNvSpPr>
              <p:nvPr/>
            </p:nvSpPr>
            <p:spPr>
              <a:xfrm>
                <a:off x="2803380" y="2159497"/>
                <a:ext cx="392579" cy="623677"/>
              </a:xfrm>
              <a:prstGeom prst="blockArc">
                <a:avLst>
                  <a:gd name="adj1" fmla="val 10686386"/>
                  <a:gd name="adj2" fmla="val 358409"/>
                  <a:gd name="adj3" fmla="val 10063"/>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grpSp>
      </p:grpSp>
      <p:sp>
        <p:nvSpPr>
          <p:cNvPr id="4" name="Speech Bubble: Rectangle with Corners Rounded 3">
            <a:extLst>
              <a:ext uri="{FF2B5EF4-FFF2-40B4-BE49-F238E27FC236}">
                <a16:creationId xmlns:a16="http://schemas.microsoft.com/office/drawing/2014/main" id="{49CE8609-15CC-4796-A604-3A24A41E5DFC}"/>
              </a:ext>
            </a:extLst>
          </p:cNvPr>
          <p:cNvSpPr/>
          <p:nvPr/>
        </p:nvSpPr>
        <p:spPr>
          <a:xfrm>
            <a:off x="636039" y="1274535"/>
            <a:ext cx="574368" cy="265375"/>
          </a:xfrm>
          <a:prstGeom prst="wedgeRoundRectCallout">
            <a:avLst>
              <a:gd name="adj1" fmla="val 56088"/>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
        <p:nvSpPr>
          <p:cNvPr id="8" name="Speech Bubble: Rectangle with Corners Rounded 7">
            <a:extLst>
              <a:ext uri="{FF2B5EF4-FFF2-40B4-BE49-F238E27FC236}">
                <a16:creationId xmlns:a16="http://schemas.microsoft.com/office/drawing/2014/main" id="{907B2083-72C3-4198-965E-53D0E64B7DAF}"/>
              </a:ext>
            </a:extLst>
          </p:cNvPr>
          <p:cNvSpPr/>
          <p:nvPr/>
        </p:nvSpPr>
        <p:spPr>
          <a:xfrm>
            <a:off x="6534276" y="1729303"/>
            <a:ext cx="574368" cy="265375"/>
          </a:xfrm>
          <a:prstGeom prst="wedgeRoundRectCallout">
            <a:avLst>
              <a:gd name="adj1" fmla="val 67163"/>
              <a:gd name="adj2" fmla="val 92289"/>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
        <p:nvSpPr>
          <p:cNvPr id="11" name="Left Brace 10">
            <a:extLst>
              <a:ext uri="{FF2B5EF4-FFF2-40B4-BE49-F238E27FC236}">
                <a16:creationId xmlns:a16="http://schemas.microsoft.com/office/drawing/2014/main" id="{BA57EEF2-1D53-43D5-9DA6-CC4FEB6EAC2D}"/>
              </a:ext>
            </a:extLst>
          </p:cNvPr>
          <p:cNvSpPr/>
          <p:nvPr/>
        </p:nvSpPr>
        <p:spPr>
          <a:xfrm>
            <a:off x="1003498" y="4177351"/>
            <a:ext cx="99930" cy="325275"/>
          </a:xfrm>
          <a:prstGeom prst="leftBrace">
            <a:avLst>
              <a:gd name="adj1" fmla="val 11490"/>
              <a:gd name="adj2" fmla="val 48981"/>
            </a:avLst>
          </a:prstGeom>
          <a:noFill/>
          <a:ln w="3175">
            <a:solidFill>
              <a:srgbClr val="EE7F00"/>
            </a:solidFill>
          </a:ln>
          <a:effectLst>
            <a:outerShdw blurRad="50800" dist="38100" dir="2700000" sx="91000" sy="91000" algn="tl" rotWithShape="0">
              <a:prstClr val="black">
                <a:alpha val="6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Freeform: Shape 11">
            <a:extLst>
              <a:ext uri="{FF2B5EF4-FFF2-40B4-BE49-F238E27FC236}">
                <a16:creationId xmlns:a16="http://schemas.microsoft.com/office/drawing/2014/main" id="{4601DAB5-508B-4371-B93A-06C5FF920059}"/>
              </a:ext>
            </a:extLst>
          </p:cNvPr>
          <p:cNvSpPr/>
          <p:nvPr/>
        </p:nvSpPr>
        <p:spPr>
          <a:xfrm>
            <a:off x="2453705" y="4077693"/>
            <a:ext cx="433013" cy="25253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53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8" name="Speech Bubble: Rectangle with Corners Rounded 57">
            <a:extLst>
              <a:ext uri="{FF2B5EF4-FFF2-40B4-BE49-F238E27FC236}">
                <a16:creationId xmlns:a16="http://schemas.microsoft.com/office/drawing/2014/main" id="{97928D69-91C9-488F-A99B-0DFCC6145389}"/>
              </a:ext>
            </a:extLst>
          </p:cNvPr>
          <p:cNvSpPr/>
          <p:nvPr/>
        </p:nvSpPr>
        <p:spPr>
          <a:xfrm>
            <a:off x="2162281" y="3942434"/>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
        <p:nvSpPr>
          <p:cNvPr id="68" name="Speech Bubble: Rectangle with Corners Rounded 67">
            <a:extLst>
              <a:ext uri="{FF2B5EF4-FFF2-40B4-BE49-F238E27FC236}">
                <a16:creationId xmlns:a16="http://schemas.microsoft.com/office/drawing/2014/main" id="{456712BF-7D40-4961-9756-7D67128EEB17}"/>
              </a:ext>
            </a:extLst>
          </p:cNvPr>
          <p:cNvSpPr/>
          <p:nvPr/>
        </p:nvSpPr>
        <p:spPr>
          <a:xfrm>
            <a:off x="9809527" y="3918436"/>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Tree>
    <p:extLst>
      <p:ext uri="{BB962C8B-B14F-4D97-AF65-F5344CB8AC3E}">
        <p14:creationId xmlns:p14="http://schemas.microsoft.com/office/powerpoint/2010/main" val="337013430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290579"/>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63955"/>
            <a:ext cx="10972800" cy="656427"/>
          </a:xfrm>
        </p:spPr>
        <p:txBody>
          <a:bodyPr>
            <a:normAutofit fontScale="90000"/>
          </a:bodyPr>
          <a:lstStyle/>
          <a:p>
            <a:pPr algn="l"/>
            <a:r>
              <a:rPr lang="en-US" sz="2700" b="1" dirty="0">
                <a:effectLst>
                  <a:outerShdw blurRad="38100" dist="38100" dir="2700000" algn="tl">
                    <a:srgbClr val="000000">
                      <a:alpha val="43137"/>
                    </a:srgbClr>
                  </a:outerShdw>
                </a:effectLst>
              </a:rPr>
              <a:t>Instrument Operation</a:t>
            </a:r>
            <a:br>
              <a:rPr lang="en-US" sz="27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1-way Autotest operation (continue) </a:t>
            </a:r>
            <a:endParaRPr lang="en-US" sz="2700" b="1" dirty="0">
              <a:effectLst>
                <a:outerShdw blurRad="38100" dist="38100" dir="2700000" algn="tl">
                  <a:srgbClr val="000000">
                    <a:alpha val="43137"/>
                  </a:srgbClr>
                </a:outerShdw>
              </a:effectLst>
            </a:endParaRPr>
          </a:p>
        </p:txBody>
      </p:sp>
      <p:pic>
        <p:nvPicPr>
          <p:cNvPr id="74" name="Picture 73">
            <a:extLst>
              <a:ext uri="{FF2B5EF4-FFF2-40B4-BE49-F238E27FC236}">
                <a16:creationId xmlns:a16="http://schemas.microsoft.com/office/drawing/2014/main" id="{37CFF1DE-5E26-4E4A-894A-9D728D70C8BE}"/>
              </a:ext>
            </a:extLst>
          </p:cNvPr>
          <p:cNvPicPr>
            <a:picLocks noChangeAspect="1"/>
          </p:cNvPicPr>
          <p:nvPr/>
        </p:nvPicPr>
        <p:blipFill>
          <a:blip r:embed="rId3"/>
          <a:stretch>
            <a:fillRect/>
          </a:stretch>
        </p:blipFill>
        <p:spPr>
          <a:xfrm>
            <a:off x="10726924" y="4068155"/>
            <a:ext cx="279381" cy="392175"/>
          </a:xfrm>
          <a:prstGeom prst="rect">
            <a:avLst/>
          </a:prstGeom>
          <a:effectLst>
            <a:outerShdw blurRad="50800" dist="38100" dir="2700000" algn="tl" rotWithShape="0">
              <a:prstClr val="black">
                <a:alpha val="40000"/>
              </a:prstClr>
            </a:outerShdw>
          </a:effectLst>
        </p:spPr>
      </p:pic>
      <p:pic>
        <p:nvPicPr>
          <p:cNvPr id="93" name="Picture 92">
            <a:extLst>
              <a:ext uri="{FF2B5EF4-FFF2-40B4-BE49-F238E27FC236}">
                <a16:creationId xmlns:a16="http://schemas.microsoft.com/office/drawing/2014/main" id="{A4E860CF-39B5-4606-8E6F-300E40441EA8}"/>
              </a:ext>
            </a:extLst>
          </p:cNvPr>
          <p:cNvPicPr>
            <a:picLocks noChangeAspect="1"/>
          </p:cNvPicPr>
          <p:nvPr/>
        </p:nvPicPr>
        <p:blipFill>
          <a:blip r:embed="rId4"/>
          <a:stretch>
            <a:fillRect/>
          </a:stretch>
        </p:blipFill>
        <p:spPr>
          <a:xfrm rot="15812924">
            <a:off x="3083077" y="5157114"/>
            <a:ext cx="649431" cy="628707"/>
          </a:xfrm>
          <a:prstGeom prst="rect">
            <a:avLst/>
          </a:prstGeom>
          <a:effectLst>
            <a:outerShdw blurRad="50800" dist="38100" dir="2700000" algn="tl" rotWithShape="0">
              <a:prstClr val="black">
                <a:alpha val="40000"/>
              </a:prstClr>
            </a:outerShdw>
          </a:effectLst>
        </p:spPr>
      </p:pic>
      <p:sp>
        <p:nvSpPr>
          <p:cNvPr id="111" name="Freeform: Shape 110">
            <a:extLst>
              <a:ext uri="{FF2B5EF4-FFF2-40B4-BE49-F238E27FC236}">
                <a16:creationId xmlns:a16="http://schemas.microsoft.com/office/drawing/2014/main" id="{687F9411-549C-4795-9D62-3433609463D3}"/>
              </a:ext>
            </a:extLst>
          </p:cNvPr>
          <p:cNvSpPr/>
          <p:nvPr/>
        </p:nvSpPr>
        <p:spPr>
          <a:xfrm>
            <a:off x="3249654" y="2578994"/>
            <a:ext cx="1033481" cy="1291442"/>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9" name="TextBox 118">
            <a:extLst>
              <a:ext uri="{FF2B5EF4-FFF2-40B4-BE49-F238E27FC236}">
                <a16:creationId xmlns:a16="http://schemas.microsoft.com/office/drawing/2014/main" id="{067B855F-4531-4EF9-9709-62417BA13B32}"/>
              </a:ext>
            </a:extLst>
          </p:cNvPr>
          <p:cNvSpPr txBox="1"/>
          <p:nvPr/>
        </p:nvSpPr>
        <p:spPr>
          <a:xfrm>
            <a:off x="11006305" y="4010198"/>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121" name="Star: 24 Points 120">
            <a:extLst>
              <a:ext uri="{FF2B5EF4-FFF2-40B4-BE49-F238E27FC236}">
                <a16:creationId xmlns:a16="http://schemas.microsoft.com/office/drawing/2014/main" id="{137AF2EB-2694-4D4D-87B8-F39AAF9395BD}"/>
              </a:ext>
            </a:extLst>
          </p:cNvPr>
          <p:cNvSpPr/>
          <p:nvPr/>
        </p:nvSpPr>
        <p:spPr>
          <a:xfrm>
            <a:off x="3279697" y="3838179"/>
            <a:ext cx="332646" cy="13016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F84F3751-F9DE-40BA-B43D-39C62562C8B2}"/>
              </a:ext>
            </a:extLst>
          </p:cNvPr>
          <p:cNvPicPr>
            <a:picLocks noChangeAspect="1"/>
          </p:cNvPicPr>
          <p:nvPr/>
        </p:nvPicPr>
        <p:blipFill>
          <a:blip r:embed="rId3"/>
          <a:stretch>
            <a:fillRect/>
          </a:stretch>
        </p:blipFill>
        <p:spPr>
          <a:xfrm>
            <a:off x="4702675" y="4062757"/>
            <a:ext cx="279381" cy="392175"/>
          </a:xfrm>
          <a:prstGeom prst="rect">
            <a:avLst/>
          </a:prstGeom>
          <a:effectLst>
            <a:outerShdw blurRad="50800" dist="38100" dir="2700000" algn="tl" rotWithShape="0">
              <a:prstClr val="black">
                <a:alpha val="40000"/>
              </a:prstClr>
            </a:outerShdw>
          </a:effectLst>
        </p:spPr>
      </p:pic>
      <p:cxnSp>
        <p:nvCxnSpPr>
          <p:cNvPr id="131" name="Straight Connector 130">
            <a:extLst>
              <a:ext uri="{FF2B5EF4-FFF2-40B4-BE49-F238E27FC236}">
                <a16:creationId xmlns:a16="http://schemas.microsoft.com/office/drawing/2014/main" id="{A161E139-3A8C-4867-9666-998461C01FBB}"/>
              </a:ext>
            </a:extLst>
          </p:cNvPr>
          <p:cNvCxnSpPr>
            <a:cxnSpLocks/>
          </p:cNvCxnSpPr>
          <p:nvPr/>
        </p:nvCxnSpPr>
        <p:spPr>
          <a:xfrm>
            <a:off x="6257877" y="1677498"/>
            <a:ext cx="0" cy="4281452"/>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4C0F143-4AA5-44DF-B774-20965E05F8FF}"/>
              </a:ext>
            </a:extLst>
          </p:cNvPr>
          <p:cNvSpPr txBox="1"/>
          <p:nvPr/>
        </p:nvSpPr>
        <p:spPr>
          <a:xfrm>
            <a:off x="1222357" y="1320474"/>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28" name="TextBox 27">
            <a:extLst>
              <a:ext uri="{FF2B5EF4-FFF2-40B4-BE49-F238E27FC236}">
                <a16:creationId xmlns:a16="http://schemas.microsoft.com/office/drawing/2014/main" id="{3981353D-50F6-4E29-89D6-C40EC35EF3F5}"/>
              </a:ext>
            </a:extLst>
          </p:cNvPr>
          <p:cNvSpPr txBox="1"/>
          <p:nvPr/>
        </p:nvSpPr>
        <p:spPr>
          <a:xfrm>
            <a:off x="8040575" y="1354093"/>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pic>
        <p:nvPicPr>
          <p:cNvPr id="57" name="Picture 56">
            <a:extLst>
              <a:ext uri="{FF2B5EF4-FFF2-40B4-BE49-F238E27FC236}">
                <a16:creationId xmlns:a16="http://schemas.microsoft.com/office/drawing/2014/main" id="{6C124B0C-3820-4F36-894E-4D6D5F5BBB2A}"/>
              </a:ext>
            </a:extLst>
          </p:cNvPr>
          <p:cNvPicPr>
            <a:picLocks noChangeAspect="1"/>
          </p:cNvPicPr>
          <p:nvPr/>
        </p:nvPicPr>
        <p:blipFill>
          <a:blip r:embed="rId4"/>
          <a:stretch>
            <a:fillRect/>
          </a:stretch>
        </p:blipFill>
        <p:spPr>
          <a:xfrm rot="15812924">
            <a:off x="9297175" y="4975871"/>
            <a:ext cx="649431" cy="628707"/>
          </a:xfrm>
          <a:prstGeom prst="rect">
            <a:avLst/>
          </a:prstGeom>
          <a:effectLst>
            <a:outerShdw blurRad="50800" dist="38100" dir="2700000" algn="tl" rotWithShape="0">
              <a:prstClr val="black">
                <a:alpha val="40000"/>
              </a:prstClr>
            </a:outerShdw>
          </a:effectLst>
        </p:spPr>
      </p:pic>
      <p:sp>
        <p:nvSpPr>
          <p:cNvPr id="59" name="TextBox 58">
            <a:extLst>
              <a:ext uri="{FF2B5EF4-FFF2-40B4-BE49-F238E27FC236}">
                <a16:creationId xmlns:a16="http://schemas.microsoft.com/office/drawing/2014/main" id="{AB1D62DB-CF3E-42BF-8B4B-077F36020A58}"/>
              </a:ext>
            </a:extLst>
          </p:cNvPr>
          <p:cNvSpPr txBox="1"/>
          <p:nvPr/>
        </p:nvSpPr>
        <p:spPr>
          <a:xfrm>
            <a:off x="4995914" y="4032327"/>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grpSp>
        <p:nvGrpSpPr>
          <p:cNvPr id="7" name="Group 6">
            <a:extLst>
              <a:ext uri="{FF2B5EF4-FFF2-40B4-BE49-F238E27FC236}">
                <a16:creationId xmlns:a16="http://schemas.microsoft.com/office/drawing/2014/main" id="{A29D24B9-235D-4586-B94F-8F458C121E0B}"/>
              </a:ext>
            </a:extLst>
          </p:cNvPr>
          <p:cNvGrpSpPr/>
          <p:nvPr/>
        </p:nvGrpSpPr>
        <p:grpSpPr>
          <a:xfrm>
            <a:off x="2225504" y="2258393"/>
            <a:ext cx="2072091" cy="3704105"/>
            <a:chOff x="705686" y="2297564"/>
            <a:chExt cx="2072091" cy="3704105"/>
          </a:xfrm>
        </p:grpSpPr>
        <p:pic>
          <p:nvPicPr>
            <p:cNvPr id="26" name="Picture 25">
              <a:extLst>
                <a:ext uri="{FF2B5EF4-FFF2-40B4-BE49-F238E27FC236}">
                  <a16:creationId xmlns:a16="http://schemas.microsoft.com/office/drawing/2014/main" id="{9B286249-E414-4457-96F6-1853F7EA3235}"/>
                </a:ext>
              </a:extLst>
            </p:cNvPr>
            <p:cNvPicPr>
              <a:picLocks noChangeAspect="1"/>
            </p:cNvPicPr>
            <p:nvPr/>
          </p:nvPicPr>
          <p:blipFill>
            <a:blip r:embed="rId5"/>
            <a:stretch>
              <a:fillRect/>
            </a:stretch>
          </p:blipFill>
          <p:spPr>
            <a:xfrm>
              <a:off x="705686" y="2297564"/>
              <a:ext cx="2072091" cy="3704105"/>
            </a:xfrm>
            <a:prstGeom prst="rect">
              <a:avLst/>
            </a:prstGeom>
          </p:spPr>
        </p:pic>
        <p:pic>
          <p:nvPicPr>
            <p:cNvPr id="5" name="Picture 4">
              <a:extLst>
                <a:ext uri="{FF2B5EF4-FFF2-40B4-BE49-F238E27FC236}">
                  <a16:creationId xmlns:a16="http://schemas.microsoft.com/office/drawing/2014/main" id="{CEA83357-2EA0-415F-A8A2-824B91E740FA}"/>
                </a:ext>
              </a:extLst>
            </p:cNvPr>
            <p:cNvPicPr>
              <a:picLocks noChangeAspect="1"/>
            </p:cNvPicPr>
            <p:nvPr/>
          </p:nvPicPr>
          <p:blipFill>
            <a:blip r:embed="rId6"/>
            <a:stretch>
              <a:fillRect/>
            </a:stretch>
          </p:blipFill>
          <p:spPr>
            <a:xfrm>
              <a:off x="1015409" y="3758609"/>
              <a:ext cx="1472610" cy="1111103"/>
            </a:xfrm>
            <a:prstGeom prst="rect">
              <a:avLst/>
            </a:prstGeom>
          </p:spPr>
        </p:pic>
      </p:grpSp>
      <p:sp>
        <p:nvSpPr>
          <p:cNvPr id="107" name="Freeform: Shape 106">
            <a:extLst>
              <a:ext uri="{FF2B5EF4-FFF2-40B4-BE49-F238E27FC236}">
                <a16:creationId xmlns:a16="http://schemas.microsoft.com/office/drawing/2014/main" id="{091341E9-9E9D-4039-940D-419BEBF7302D}"/>
              </a:ext>
            </a:extLst>
          </p:cNvPr>
          <p:cNvSpPr/>
          <p:nvPr/>
        </p:nvSpPr>
        <p:spPr>
          <a:xfrm flipH="1">
            <a:off x="1885727" y="3397442"/>
            <a:ext cx="1558710" cy="80969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Speech Bubble: Rectangle with Corners Rounded 7">
            <a:extLst>
              <a:ext uri="{FF2B5EF4-FFF2-40B4-BE49-F238E27FC236}">
                <a16:creationId xmlns:a16="http://schemas.microsoft.com/office/drawing/2014/main" id="{A03C9299-364A-4D28-BD5C-3758B7CD6270}"/>
              </a:ext>
            </a:extLst>
          </p:cNvPr>
          <p:cNvSpPr/>
          <p:nvPr/>
        </p:nvSpPr>
        <p:spPr>
          <a:xfrm>
            <a:off x="714046" y="3258532"/>
            <a:ext cx="1431679" cy="285225"/>
          </a:xfrm>
          <a:prstGeom prst="wedgeRoundRectCallout">
            <a:avLst>
              <a:gd name="adj1" fmla="val -46011"/>
              <a:gd name="adj2" fmla="val 8248"/>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Ø"/>
            </a:pPr>
            <a:r>
              <a:rPr lang="en-US" sz="800" dirty="0">
                <a:solidFill>
                  <a:schemeClr val="accent4"/>
                </a:solidFill>
                <a:effectLst>
                  <a:outerShdw blurRad="38100" dist="38100" dir="2700000" algn="tl">
                    <a:srgbClr val="000000">
                      <a:alpha val="43137"/>
                    </a:srgbClr>
                  </a:outerShdw>
                </a:effectLst>
              </a:rPr>
              <a:t>Loss value is zeroed momentarily.</a:t>
            </a:r>
          </a:p>
        </p:txBody>
      </p:sp>
      <p:sp>
        <p:nvSpPr>
          <p:cNvPr id="10" name="Freeform: Shape 9">
            <a:extLst>
              <a:ext uri="{FF2B5EF4-FFF2-40B4-BE49-F238E27FC236}">
                <a16:creationId xmlns:a16="http://schemas.microsoft.com/office/drawing/2014/main" id="{065A6F7A-F202-4483-9898-300DB015373B}"/>
              </a:ext>
            </a:extLst>
          </p:cNvPr>
          <p:cNvSpPr/>
          <p:nvPr/>
        </p:nvSpPr>
        <p:spPr>
          <a:xfrm flipH="1">
            <a:off x="1958140" y="2928259"/>
            <a:ext cx="1852025" cy="128694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Speech Bubble: Rectangle with Corners Rounded 10">
            <a:extLst>
              <a:ext uri="{FF2B5EF4-FFF2-40B4-BE49-F238E27FC236}">
                <a16:creationId xmlns:a16="http://schemas.microsoft.com/office/drawing/2014/main" id="{F7F46A60-5C2D-4937-9F96-F76F6E11868F}"/>
              </a:ext>
            </a:extLst>
          </p:cNvPr>
          <p:cNvSpPr/>
          <p:nvPr/>
        </p:nvSpPr>
        <p:spPr>
          <a:xfrm>
            <a:off x="724186" y="2835123"/>
            <a:ext cx="1382980" cy="246221"/>
          </a:xfrm>
          <a:prstGeom prst="wedgeRoundRectCallout">
            <a:avLst>
              <a:gd name="adj1" fmla="val -57952"/>
              <a:gd name="adj2" fmla="val 7299"/>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panose="05000000000000000000" pitchFamily="2" charset="2"/>
              <a:buChar char="Ø"/>
            </a:pPr>
            <a:r>
              <a:rPr lang="en-US" sz="800" dirty="0">
                <a:solidFill>
                  <a:schemeClr val="accent4"/>
                </a:solidFill>
                <a:effectLst>
                  <a:outerShdw blurRad="38100" dist="38100" dir="2700000" algn="tl">
                    <a:srgbClr val="000000">
                      <a:alpha val="43137"/>
                    </a:srgbClr>
                  </a:outerShdw>
                </a:effectLst>
              </a:rPr>
              <a:t>Stored reference value is displayed here.</a:t>
            </a:r>
          </a:p>
        </p:txBody>
      </p:sp>
      <p:grpSp>
        <p:nvGrpSpPr>
          <p:cNvPr id="13" name="Group 12">
            <a:extLst>
              <a:ext uri="{FF2B5EF4-FFF2-40B4-BE49-F238E27FC236}">
                <a16:creationId xmlns:a16="http://schemas.microsoft.com/office/drawing/2014/main" id="{316B289F-6841-4D86-A97F-9049D309ECA0}"/>
              </a:ext>
            </a:extLst>
          </p:cNvPr>
          <p:cNvGrpSpPr/>
          <p:nvPr/>
        </p:nvGrpSpPr>
        <p:grpSpPr>
          <a:xfrm>
            <a:off x="6734820" y="1743415"/>
            <a:ext cx="3624883" cy="3946664"/>
            <a:chOff x="6734820" y="1743415"/>
            <a:chExt cx="3624883" cy="3946664"/>
          </a:xfrm>
        </p:grpSpPr>
        <p:grpSp>
          <p:nvGrpSpPr>
            <p:cNvPr id="132" name="Group 131">
              <a:extLst>
                <a:ext uri="{FF2B5EF4-FFF2-40B4-BE49-F238E27FC236}">
                  <a16:creationId xmlns:a16="http://schemas.microsoft.com/office/drawing/2014/main" id="{C1A5B2B0-835F-4251-BBEA-79E080A8A6A7}"/>
                </a:ext>
              </a:extLst>
            </p:cNvPr>
            <p:cNvGrpSpPr>
              <a:grpSpLocks noChangeAspect="1"/>
            </p:cNvGrpSpPr>
            <p:nvPr/>
          </p:nvGrpSpPr>
          <p:grpSpPr>
            <a:xfrm>
              <a:off x="6734820" y="1743415"/>
              <a:ext cx="3624883" cy="3946664"/>
              <a:chOff x="7388171" y="2564003"/>
              <a:chExt cx="3001182" cy="3267598"/>
            </a:xfrm>
          </p:grpSpPr>
          <p:pic>
            <p:nvPicPr>
              <p:cNvPr id="148" name="Picture 147">
                <a:extLst>
                  <a:ext uri="{FF2B5EF4-FFF2-40B4-BE49-F238E27FC236}">
                    <a16:creationId xmlns:a16="http://schemas.microsoft.com/office/drawing/2014/main" id="{A713760F-67C5-4E35-9A3D-DACF6295FA58}"/>
                  </a:ext>
                </a:extLst>
              </p:cNvPr>
              <p:cNvPicPr>
                <a:picLocks noChangeAspect="1"/>
              </p:cNvPicPr>
              <p:nvPr/>
            </p:nvPicPr>
            <p:blipFill>
              <a:blip r:embed="rId7"/>
              <a:stretch>
                <a:fillRect/>
              </a:stretch>
            </p:blipFill>
            <p:spPr>
              <a:xfrm>
                <a:off x="7388171" y="3250592"/>
                <a:ext cx="1435819" cy="2581009"/>
              </a:xfrm>
              <a:prstGeom prst="rect">
                <a:avLst/>
              </a:prstGeom>
            </p:spPr>
          </p:pic>
          <p:pic>
            <p:nvPicPr>
              <p:cNvPr id="146" name="Picture 145">
                <a:extLst>
                  <a:ext uri="{FF2B5EF4-FFF2-40B4-BE49-F238E27FC236}">
                    <a16:creationId xmlns:a16="http://schemas.microsoft.com/office/drawing/2014/main" id="{1DDD3670-AA36-4FBB-BE2C-1FE4A7A4ED95}"/>
                  </a:ext>
                </a:extLst>
              </p:cNvPr>
              <p:cNvPicPr>
                <a:picLocks noChangeAspect="1"/>
              </p:cNvPicPr>
              <p:nvPr/>
            </p:nvPicPr>
            <p:blipFill>
              <a:blip r:embed="rId5"/>
              <a:stretch>
                <a:fillRect/>
              </a:stretch>
            </p:blipFill>
            <p:spPr>
              <a:xfrm>
                <a:off x="8939378" y="3211756"/>
                <a:ext cx="1449975" cy="2592000"/>
              </a:xfrm>
              <a:prstGeom prst="rect">
                <a:avLst/>
              </a:prstGeom>
            </p:spPr>
          </p:pic>
          <p:grpSp>
            <p:nvGrpSpPr>
              <p:cNvPr id="135" name="Group 134">
                <a:extLst>
                  <a:ext uri="{FF2B5EF4-FFF2-40B4-BE49-F238E27FC236}">
                    <a16:creationId xmlns:a16="http://schemas.microsoft.com/office/drawing/2014/main" id="{CA384B61-0DC6-4FF1-B7B2-B54C819CAB9C}"/>
                  </a:ext>
                </a:extLst>
              </p:cNvPr>
              <p:cNvGrpSpPr/>
              <p:nvPr/>
            </p:nvGrpSpPr>
            <p:grpSpPr>
              <a:xfrm>
                <a:off x="7609860" y="2564003"/>
                <a:ext cx="2232581" cy="1076622"/>
                <a:chOff x="7350659" y="2524825"/>
                <a:chExt cx="2232581" cy="1076622"/>
              </a:xfrm>
            </p:grpSpPr>
            <p:grpSp>
              <p:nvGrpSpPr>
                <p:cNvPr id="136" name="Group 135">
                  <a:extLst>
                    <a:ext uri="{FF2B5EF4-FFF2-40B4-BE49-F238E27FC236}">
                      <a16:creationId xmlns:a16="http://schemas.microsoft.com/office/drawing/2014/main" id="{D2CCE160-BDB6-475A-966B-8D49DDEBDF0F}"/>
                    </a:ext>
                  </a:extLst>
                </p:cNvPr>
                <p:cNvGrpSpPr/>
                <p:nvPr/>
              </p:nvGrpSpPr>
              <p:grpSpPr>
                <a:xfrm>
                  <a:off x="7350659" y="2524825"/>
                  <a:ext cx="2232581" cy="1076622"/>
                  <a:chOff x="6914817" y="2677653"/>
                  <a:chExt cx="2232581" cy="1076622"/>
                </a:xfrm>
              </p:grpSpPr>
              <p:grpSp>
                <p:nvGrpSpPr>
                  <p:cNvPr id="139" name="Group 138">
                    <a:extLst>
                      <a:ext uri="{FF2B5EF4-FFF2-40B4-BE49-F238E27FC236}">
                        <a16:creationId xmlns:a16="http://schemas.microsoft.com/office/drawing/2014/main" id="{6317F9DB-9732-4D9B-B02B-AA70248E5B99}"/>
                      </a:ext>
                    </a:extLst>
                  </p:cNvPr>
                  <p:cNvGrpSpPr/>
                  <p:nvPr/>
                </p:nvGrpSpPr>
                <p:grpSpPr>
                  <a:xfrm>
                    <a:off x="6914817" y="2683797"/>
                    <a:ext cx="953434" cy="1070478"/>
                    <a:chOff x="6914817" y="2683797"/>
                    <a:chExt cx="953434" cy="1070478"/>
                  </a:xfrm>
                </p:grpSpPr>
                <p:pic>
                  <p:nvPicPr>
                    <p:cNvPr id="144" name="Picture 143">
                      <a:extLst>
                        <a:ext uri="{FF2B5EF4-FFF2-40B4-BE49-F238E27FC236}">
                          <a16:creationId xmlns:a16="http://schemas.microsoft.com/office/drawing/2014/main" id="{8275C681-A3A5-4149-828A-9161C485D5FF}"/>
                        </a:ext>
                      </a:extLst>
                    </p:cNvPr>
                    <p:cNvPicPr/>
                    <p:nvPr/>
                  </p:nvPicPr>
                  <p:blipFill>
                    <a:blip r:embed="rId8"/>
                    <a:stretch>
                      <a:fillRect/>
                    </a:stretch>
                  </p:blipFill>
                  <p:spPr>
                    <a:xfrm>
                      <a:off x="6914817" y="3136060"/>
                      <a:ext cx="352776" cy="618215"/>
                    </a:xfrm>
                    <a:prstGeom prst="rect">
                      <a:avLst/>
                    </a:prstGeom>
                  </p:spPr>
                </p:pic>
                <p:sp>
                  <p:nvSpPr>
                    <p:cNvPr id="145" name="Arc 144">
                      <a:extLst>
                        <a:ext uri="{FF2B5EF4-FFF2-40B4-BE49-F238E27FC236}">
                          <a16:creationId xmlns:a16="http://schemas.microsoft.com/office/drawing/2014/main" id="{7E5BA5D8-E16C-48CF-BCB1-84CD091CEBA2}"/>
                        </a:ext>
                      </a:extLst>
                    </p:cNvPr>
                    <p:cNvSpPr/>
                    <p:nvPr/>
                  </p:nvSpPr>
                  <p:spPr>
                    <a:xfrm rot="16200000">
                      <a:off x="6952111" y="2822891"/>
                      <a:ext cx="1055234" cy="777046"/>
                    </a:xfrm>
                    <a:prstGeom prst="arc">
                      <a:avLst>
                        <a:gd name="adj1" fmla="val 16078919"/>
                        <a:gd name="adj2" fmla="val 52233"/>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40" name="Group 139">
                    <a:extLst>
                      <a:ext uri="{FF2B5EF4-FFF2-40B4-BE49-F238E27FC236}">
                        <a16:creationId xmlns:a16="http://schemas.microsoft.com/office/drawing/2014/main" id="{A166B8C7-025F-4C17-B18A-621DAC2D0D24}"/>
                      </a:ext>
                    </a:extLst>
                  </p:cNvPr>
                  <p:cNvGrpSpPr/>
                  <p:nvPr/>
                </p:nvGrpSpPr>
                <p:grpSpPr>
                  <a:xfrm>
                    <a:off x="8200588" y="2677653"/>
                    <a:ext cx="946810" cy="1074984"/>
                    <a:chOff x="8696956" y="2697415"/>
                    <a:chExt cx="946810" cy="1074984"/>
                  </a:xfrm>
                </p:grpSpPr>
                <p:pic>
                  <p:nvPicPr>
                    <p:cNvPr id="142" name="Picture 141">
                      <a:extLst>
                        <a:ext uri="{FF2B5EF4-FFF2-40B4-BE49-F238E27FC236}">
                          <a16:creationId xmlns:a16="http://schemas.microsoft.com/office/drawing/2014/main" id="{D3F9546F-6E5E-4F3B-BDD1-B5AFB0D65B7C}"/>
                        </a:ext>
                      </a:extLst>
                    </p:cNvPr>
                    <p:cNvPicPr/>
                    <p:nvPr/>
                  </p:nvPicPr>
                  <p:blipFill>
                    <a:blip r:embed="rId8"/>
                    <a:stretch>
                      <a:fillRect/>
                    </a:stretch>
                  </p:blipFill>
                  <p:spPr>
                    <a:xfrm>
                      <a:off x="9290990" y="3154184"/>
                      <a:ext cx="352776" cy="618215"/>
                    </a:xfrm>
                    <a:prstGeom prst="rect">
                      <a:avLst/>
                    </a:prstGeom>
                  </p:spPr>
                </p:pic>
                <p:sp>
                  <p:nvSpPr>
                    <p:cNvPr id="143" name="Arc 142">
                      <a:extLst>
                        <a:ext uri="{FF2B5EF4-FFF2-40B4-BE49-F238E27FC236}">
                          <a16:creationId xmlns:a16="http://schemas.microsoft.com/office/drawing/2014/main" id="{FE5E3C72-1355-4D6F-8274-C4A653CEDB93}"/>
                        </a:ext>
                      </a:extLst>
                    </p:cNvPr>
                    <p:cNvSpPr/>
                    <p:nvPr/>
                  </p:nvSpPr>
                  <p:spPr>
                    <a:xfrm rot="5400000" flipH="1">
                      <a:off x="8546105" y="2848266"/>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137" name="Straight Connector 136">
                  <a:extLst>
                    <a:ext uri="{FF2B5EF4-FFF2-40B4-BE49-F238E27FC236}">
                      <a16:creationId xmlns:a16="http://schemas.microsoft.com/office/drawing/2014/main" id="{EF9471A5-58BA-44F3-9F67-88F3687382AF}"/>
                    </a:ext>
                  </a:extLst>
                </p:cNvPr>
                <p:cNvCxnSpPr>
                  <a:cxnSpLocks/>
                  <a:stCxn id="145" idx="2"/>
                  <a:endCxn id="143" idx="2"/>
                </p:cNvCxnSpPr>
                <p:nvPr/>
              </p:nvCxnSpPr>
              <p:spPr>
                <a:xfrm flipV="1">
                  <a:off x="7923585" y="2525999"/>
                  <a:ext cx="1071778" cy="5083"/>
                </a:xfrm>
                <a:prstGeom prst="line">
                  <a:avLst/>
                </a:prstGeom>
                <a:ln w="63500">
                  <a:solidFill>
                    <a:srgbClr val="CCCC00"/>
                  </a:solidFill>
                </a:ln>
              </p:spPr>
              <p:style>
                <a:lnRef idx="2">
                  <a:schemeClr val="accent1"/>
                </a:lnRef>
                <a:fillRef idx="0">
                  <a:schemeClr val="accent1"/>
                </a:fillRef>
                <a:effectRef idx="1">
                  <a:schemeClr val="accent1"/>
                </a:effectRef>
                <a:fontRef idx="minor">
                  <a:schemeClr val="tx1"/>
                </a:fontRef>
              </p:style>
            </p:cxnSp>
          </p:grpSp>
        </p:grpSp>
        <p:pic>
          <p:nvPicPr>
            <p:cNvPr id="12" name="Picture 11">
              <a:extLst>
                <a:ext uri="{FF2B5EF4-FFF2-40B4-BE49-F238E27FC236}">
                  <a16:creationId xmlns:a16="http://schemas.microsoft.com/office/drawing/2014/main" id="{2DF710C5-DEA3-4AEE-9B01-28F28412A17C}"/>
                </a:ext>
              </a:extLst>
            </p:cNvPr>
            <p:cNvPicPr>
              <a:picLocks noChangeAspect="1"/>
            </p:cNvPicPr>
            <p:nvPr/>
          </p:nvPicPr>
          <p:blipFill>
            <a:blip r:embed="rId6"/>
            <a:stretch>
              <a:fillRect/>
            </a:stretch>
          </p:blipFill>
          <p:spPr>
            <a:xfrm>
              <a:off x="8868908" y="3755615"/>
              <a:ext cx="1239534" cy="932832"/>
            </a:xfrm>
            <a:prstGeom prst="rect">
              <a:avLst/>
            </a:prstGeom>
          </p:spPr>
        </p:pic>
      </p:grpSp>
      <p:sp>
        <p:nvSpPr>
          <p:cNvPr id="9" name="Slide Number Placeholder 8">
            <a:extLst>
              <a:ext uri="{FF2B5EF4-FFF2-40B4-BE49-F238E27FC236}">
                <a16:creationId xmlns:a16="http://schemas.microsoft.com/office/drawing/2014/main" id="{0FCE2D28-13BE-446B-B09F-425AD33EC39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23</a:t>
            </a:fld>
            <a:endParaRPr lang="en-US">
              <a:solidFill>
                <a:prstClr val="black">
                  <a:tint val="75000"/>
                </a:prstClr>
              </a:solidFill>
              <a:latin typeface="Arial"/>
            </a:endParaRPr>
          </a:p>
        </p:txBody>
      </p:sp>
      <p:sp>
        <p:nvSpPr>
          <p:cNvPr id="19" name="Rounded Rectangle 33">
            <a:hlinkClick r:id="rId9" action="ppaction://hlinksldjump"/>
            <a:extLst>
              <a:ext uri="{FF2B5EF4-FFF2-40B4-BE49-F238E27FC236}">
                <a16:creationId xmlns:a16="http://schemas.microsoft.com/office/drawing/2014/main" id="{5DBD8EF6-2E23-4114-8749-5A21BA7236D4}"/>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59504B90-139B-439B-B88A-21C8FE2B8169}"/>
              </a:ext>
            </a:extLst>
          </p:cNvPr>
          <p:cNvGrpSpPr/>
          <p:nvPr/>
        </p:nvGrpSpPr>
        <p:grpSpPr>
          <a:xfrm>
            <a:off x="2550092" y="1211960"/>
            <a:ext cx="981373" cy="1666114"/>
            <a:chOff x="2622473" y="2159497"/>
            <a:chExt cx="764159" cy="1354670"/>
          </a:xfrm>
        </p:grpSpPr>
        <p:pic>
          <p:nvPicPr>
            <p:cNvPr id="54" name="Picture 53">
              <a:extLst>
                <a:ext uri="{FF2B5EF4-FFF2-40B4-BE49-F238E27FC236}">
                  <a16:creationId xmlns:a16="http://schemas.microsoft.com/office/drawing/2014/main" id="{0A1CC6E8-45E1-4794-B60C-0AB84A73B6D6}"/>
                </a:ext>
              </a:extLst>
            </p:cNvPr>
            <p:cNvPicPr/>
            <p:nvPr/>
          </p:nvPicPr>
          <p:blipFill>
            <a:blip r:embed="rId8"/>
            <a:stretch>
              <a:fillRect/>
            </a:stretch>
          </p:blipFill>
          <p:spPr>
            <a:xfrm>
              <a:off x="2622473" y="2807268"/>
              <a:ext cx="396807" cy="695374"/>
            </a:xfrm>
            <a:prstGeom prst="rect">
              <a:avLst/>
            </a:prstGeom>
          </p:spPr>
        </p:pic>
        <p:pic>
          <p:nvPicPr>
            <p:cNvPr id="55" name="Picture 54">
              <a:extLst>
                <a:ext uri="{FF2B5EF4-FFF2-40B4-BE49-F238E27FC236}">
                  <a16:creationId xmlns:a16="http://schemas.microsoft.com/office/drawing/2014/main" id="{ADDB2A92-41EC-49D8-9F37-CAFA8624745F}"/>
                </a:ext>
              </a:extLst>
            </p:cNvPr>
            <p:cNvPicPr/>
            <p:nvPr/>
          </p:nvPicPr>
          <p:blipFill>
            <a:blip r:embed="rId8"/>
            <a:stretch>
              <a:fillRect/>
            </a:stretch>
          </p:blipFill>
          <p:spPr>
            <a:xfrm>
              <a:off x="2989825" y="2818794"/>
              <a:ext cx="396807" cy="695373"/>
            </a:xfrm>
            <a:prstGeom prst="rect">
              <a:avLst/>
            </a:prstGeom>
          </p:spPr>
        </p:pic>
        <p:grpSp>
          <p:nvGrpSpPr>
            <p:cNvPr id="56" name="Group 55">
              <a:extLst>
                <a:ext uri="{FF2B5EF4-FFF2-40B4-BE49-F238E27FC236}">
                  <a16:creationId xmlns:a16="http://schemas.microsoft.com/office/drawing/2014/main" id="{546D515D-0707-4B48-A52E-EF801DA049E5}"/>
                </a:ext>
              </a:extLst>
            </p:cNvPr>
            <p:cNvGrpSpPr/>
            <p:nvPr/>
          </p:nvGrpSpPr>
          <p:grpSpPr>
            <a:xfrm>
              <a:off x="2803380" y="2159497"/>
              <a:ext cx="392579" cy="760333"/>
              <a:chOff x="2803380" y="2159497"/>
              <a:chExt cx="392579" cy="760333"/>
            </a:xfrm>
          </p:grpSpPr>
          <p:cxnSp>
            <p:nvCxnSpPr>
              <p:cNvPr id="58" name="Straight Connector 57">
                <a:extLst>
                  <a:ext uri="{FF2B5EF4-FFF2-40B4-BE49-F238E27FC236}">
                    <a16:creationId xmlns:a16="http://schemas.microsoft.com/office/drawing/2014/main" id="{A3B4BD2D-BDE0-49FC-A48F-4182650BED94}"/>
                  </a:ext>
                </a:extLst>
              </p:cNvPr>
              <p:cNvCxnSpPr>
                <a:cxnSpLocks/>
              </p:cNvCxnSpPr>
              <p:nvPr/>
            </p:nvCxnSpPr>
            <p:spPr>
              <a:xfrm flipH="1" flipV="1">
                <a:off x="3177331" y="2476602"/>
                <a:ext cx="11141" cy="443228"/>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cxnSp>
            <p:nvCxnSpPr>
              <p:cNvPr id="60" name="Straight Connector 59">
                <a:extLst>
                  <a:ext uri="{FF2B5EF4-FFF2-40B4-BE49-F238E27FC236}">
                    <a16:creationId xmlns:a16="http://schemas.microsoft.com/office/drawing/2014/main" id="{4B55B33D-E012-46F0-B2A3-05210E7A340C}"/>
                  </a:ext>
                </a:extLst>
              </p:cNvPr>
              <p:cNvCxnSpPr>
                <a:cxnSpLocks/>
              </p:cNvCxnSpPr>
              <p:nvPr/>
            </p:nvCxnSpPr>
            <p:spPr>
              <a:xfrm flipV="1">
                <a:off x="2819117" y="2467653"/>
                <a:ext cx="3517" cy="428106"/>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sp>
            <p:nvSpPr>
              <p:cNvPr id="61" name="Block Arc 60">
                <a:extLst>
                  <a:ext uri="{FF2B5EF4-FFF2-40B4-BE49-F238E27FC236}">
                    <a16:creationId xmlns:a16="http://schemas.microsoft.com/office/drawing/2014/main" id="{1DCFFC7D-2CEC-4B1B-9169-FFF1FE2F242E}"/>
                  </a:ext>
                </a:extLst>
              </p:cNvPr>
              <p:cNvSpPr>
                <a:spLocks noChangeAspect="1"/>
              </p:cNvSpPr>
              <p:nvPr/>
            </p:nvSpPr>
            <p:spPr>
              <a:xfrm>
                <a:off x="2803380" y="2159497"/>
                <a:ext cx="392579" cy="623677"/>
              </a:xfrm>
              <a:prstGeom prst="blockArc">
                <a:avLst>
                  <a:gd name="adj1" fmla="val 10686386"/>
                  <a:gd name="adj2" fmla="val 358409"/>
                  <a:gd name="adj3" fmla="val 10063"/>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grpSp>
      </p:grpSp>
      <p:sp>
        <p:nvSpPr>
          <p:cNvPr id="4" name="Speech Bubble: Rectangle with Corners Rounded 3">
            <a:extLst>
              <a:ext uri="{FF2B5EF4-FFF2-40B4-BE49-F238E27FC236}">
                <a16:creationId xmlns:a16="http://schemas.microsoft.com/office/drawing/2014/main" id="{964A4E59-B1A2-4B38-B573-1C16D8BC5DCB}"/>
              </a:ext>
            </a:extLst>
          </p:cNvPr>
          <p:cNvSpPr/>
          <p:nvPr/>
        </p:nvSpPr>
        <p:spPr>
          <a:xfrm>
            <a:off x="9534074" y="1728603"/>
            <a:ext cx="574368" cy="265375"/>
          </a:xfrm>
          <a:prstGeom prst="wedgeRoundRectCallout">
            <a:avLst>
              <a:gd name="adj1" fmla="val -70234"/>
              <a:gd name="adj2" fmla="val 63825"/>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
        <p:nvSpPr>
          <p:cNvPr id="20" name="Speech Bubble: Rectangle with Corners Rounded 19">
            <a:extLst>
              <a:ext uri="{FF2B5EF4-FFF2-40B4-BE49-F238E27FC236}">
                <a16:creationId xmlns:a16="http://schemas.microsoft.com/office/drawing/2014/main" id="{EC9B0AAA-DD19-418B-85E6-6DCC9B48E7DA}"/>
              </a:ext>
            </a:extLst>
          </p:cNvPr>
          <p:cNvSpPr/>
          <p:nvPr/>
        </p:nvSpPr>
        <p:spPr>
          <a:xfrm>
            <a:off x="3407792" y="1453673"/>
            <a:ext cx="574368" cy="265375"/>
          </a:xfrm>
          <a:prstGeom prst="wedgeRoundRectCallout">
            <a:avLst>
              <a:gd name="adj1" fmla="val -70234"/>
              <a:gd name="adj2" fmla="val 90042"/>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
        <p:nvSpPr>
          <p:cNvPr id="23" name="TextBox 22">
            <a:extLst>
              <a:ext uri="{FF2B5EF4-FFF2-40B4-BE49-F238E27FC236}">
                <a16:creationId xmlns:a16="http://schemas.microsoft.com/office/drawing/2014/main" id="{07D34361-8BE7-4780-B631-B769FA3C7F45}"/>
              </a:ext>
            </a:extLst>
          </p:cNvPr>
          <p:cNvSpPr txBox="1"/>
          <p:nvPr/>
        </p:nvSpPr>
        <p:spPr>
          <a:xfrm>
            <a:off x="4723117" y="4688447"/>
            <a:ext cx="1299987"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Reconnect ports with DUT fiber cable</a:t>
            </a:r>
            <a:r>
              <a:rPr lang="en-US" sz="1000" dirty="0">
                <a:effectLst>
                  <a:outerShdw blurRad="38100" dist="38100" dir="2700000" algn="tl">
                    <a:srgbClr val="000000">
                      <a:alpha val="43137"/>
                    </a:srgbClr>
                  </a:outerShdw>
                </a:effectLst>
              </a:rPr>
              <a:t>.</a:t>
            </a:r>
          </a:p>
        </p:txBody>
      </p:sp>
      <p:sp>
        <p:nvSpPr>
          <p:cNvPr id="24" name="TextBox 23">
            <a:extLst>
              <a:ext uri="{FF2B5EF4-FFF2-40B4-BE49-F238E27FC236}">
                <a16:creationId xmlns:a16="http://schemas.microsoft.com/office/drawing/2014/main" id="{3E38BCD9-4BC9-41FB-8613-3409798819E1}"/>
              </a:ext>
            </a:extLst>
          </p:cNvPr>
          <p:cNvSpPr txBox="1"/>
          <p:nvPr/>
        </p:nvSpPr>
        <p:spPr>
          <a:xfrm>
            <a:off x="10618736" y="4702869"/>
            <a:ext cx="1304478"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Reconnect ports with DUT fiber cable</a:t>
            </a:r>
            <a:r>
              <a:rPr lang="en-US" sz="1000" dirty="0">
                <a:effectLst>
                  <a:outerShdw blurRad="38100" dist="38100" dir="2700000" algn="tl">
                    <a:srgbClr val="000000">
                      <a:alpha val="43137"/>
                    </a:srgbClr>
                  </a:outerShdw>
                </a:effectLst>
              </a:rPr>
              <a:t>.</a:t>
            </a:r>
          </a:p>
        </p:txBody>
      </p:sp>
      <p:pic>
        <p:nvPicPr>
          <p:cNvPr id="14" name="Picture 13">
            <a:extLst>
              <a:ext uri="{FF2B5EF4-FFF2-40B4-BE49-F238E27FC236}">
                <a16:creationId xmlns:a16="http://schemas.microsoft.com/office/drawing/2014/main" id="{327787D8-0529-449C-BCCF-C31B1E78ABF5}"/>
              </a:ext>
            </a:extLst>
          </p:cNvPr>
          <p:cNvPicPr>
            <a:picLocks noChangeAspect="1"/>
          </p:cNvPicPr>
          <p:nvPr/>
        </p:nvPicPr>
        <p:blipFill>
          <a:blip r:embed="rId11"/>
          <a:stretch>
            <a:fillRect/>
          </a:stretch>
        </p:blipFill>
        <p:spPr>
          <a:xfrm>
            <a:off x="7002580" y="3758836"/>
            <a:ext cx="1210691" cy="947057"/>
          </a:xfrm>
          <a:prstGeom prst="rect">
            <a:avLst/>
          </a:prstGeom>
        </p:spPr>
      </p:pic>
      <p:sp>
        <p:nvSpPr>
          <p:cNvPr id="50" name="Speech Bubble: Rectangle with Corners Rounded 49">
            <a:extLst>
              <a:ext uri="{FF2B5EF4-FFF2-40B4-BE49-F238E27FC236}">
                <a16:creationId xmlns:a16="http://schemas.microsoft.com/office/drawing/2014/main" id="{638E7340-0AC2-4019-B860-96E37C0C8BD8}"/>
              </a:ext>
            </a:extLst>
          </p:cNvPr>
          <p:cNvSpPr/>
          <p:nvPr/>
        </p:nvSpPr>
        <p:spPr>
          <a:xfrm>
            <a:off x="3724554" y="3949603"/>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
        <p:nvSpPr>
          <p:cNvPr id="51" name="Speech Bubble: Rectangle with Corners Rounded 50">
            <a:extLst>
              <a:ext uri="{FF2B5EF4-FFF2-40B4-BE49-F238E27FC236}">
                <a16:creationId xmlns:a16="http://schemas.microsoft.com/office/drawing/2014/main" id="{C8100E08-2080-4B58-9F2A-2D703B545C8C}"/>
              </a:ext>
            </a:extLst>
          </p:cNvPr>
          <p:cNvSpPr/>
          <p:nvPr/>
        </p:nvSpPr>
        <p:spPr>
          <a:xfrm>
            <a:off x="9806229" y="3936277"/>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
        <p:nvSpPr>
          <p:cNvPr id="52" name="Speech Bubble: Rectangle with Corners Rounded 51">
            <a:extLst>
              <a:ext uri="{FF2B5EF4-FFF2-40B4-BE49-F238E27FC236}">
                <a16:creationId xmlns:a16="http://schemas.microsoft.com/office/drawing/2014/main" id="{2F245FC5-1DC4-4B87-A002-6886CA5EBE0C}"/>
              </a:ext>
            </a:extLst>
          </p:cNvPr>
          <p:cNvSpPr/>
          <p:nvPr/>
        </p:nvSpPr>
        <p:spPr>
          <a:xfrm>
            <a:off x="548854" y="2414809"/>
            <a:ext cx="1569292" cy="348471"/>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b="1" dirty="0">
                <a:solidFill>
                  <a:schemeClr val="accent4"/>
                </a:solidFill>
                <a:effectLst>
                  <a:outerShdw blurRad="38100" dist="38100" dir="2700000" algn="tl">
                    <a:srgbClr val="000000">
                      <a:alpha val="43137"/>
                    </a:srgbClr>
                  </a:outerShdw>
                </a:effectLst>
              </a:rPr>
              <a:t>When “SET REF” &amp; “</a:t>
            </a:r>
            <a:r>
              <a:rPr lang="en-US" sz="900" b="1" dirty="0" err="1">
                <a:solidFill>
                  <a:schemeClr val="accent4"/>
                </a:solidFill>
                <a:effectLst>
                  <a:outerShdw blurRad="38100" dist="38100" dir="2700000" algn="tl">
                    <a:srgbClr val="000000">
                      <a:alpha val="43137"/>
                    </a:srgbClr>
                  </a:outerShdw>
                </a:effectLst>
              </a:rPr>
              <a:t>bUSY</a:t>
            </a:r>
            <a:r>
              <a:rPr lang="en-US" sz="900" b="1" dirty="0">
                <a:solidFill>
                  <a:schemeClr val="accent4"/>
                </a:solidFill>
                <a:effectLst>
                  <a:outerShdw blurRad="38100" dist="38100" dir="2700000" algn="tl">
                    <a:srgbClr val="000000">
                      <a:alpha val="43137"/>
                    </a:srgbClr>
                  </a:outerShdw>
                </a:effectLst>
              </a:rPr>
              <a:t>” stop blinking:</a:t>
            </a:r>
          </a:p>
        </p:txBody>
      </p:sp>
    </p:spTree>
    <p:extLst>
      <p:ext uri="{BB962C8B-B14F-4D97-AF65-F5344CB8AC3E}">
        <p14:creationId xmlns:p14="http://schemas.microsoft.com/office/powerpoint/2010/main" val="77656810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AE83094-85B2-4D4E-AA36-AC5F0106AE60}"/>
              </a:ext>
            </a:extLst>
          </p:cNvPr>
          <p:cNvGrpSpPr/>
          <p:nvPr/>
        </p:nvGrpSpPr>
        <p:grpSpPr>
          <a:xfrm>
            <a:off x="6734820" y="2572690"/>
            <a:ext cx="1734209" cy="3117390"/>
            <a:chOff x="6734820" y="2572690"/>
            <a:chExt cx="1734209" cy="3117390"/>
          </a:xfrm>
        </p:grpSpPr>
        <p:pic>
          <p:nvPicPr>
            <p:cNvPr id="103" name="Picture 102">
              <a:extLst>
                <a:ext uri="{FF2B5EF4-FFF2-40B4-BE49-F238E27FC236}">
                  <a16:creationId xmlns:a16="http://schemas.microsoft.com/office/drawing/2014/main" id="{45E8A429-BE43-4397-94F5-EC422625E5E4}"/>
                </a:ext>
              </a:extLst>
            </p:cNvPr>
            <p:cNvPicPr>
              <a:picLocks noChangeAspect="1"/>
            </p:cNvPicPr>
            <p:nvPr/>
          </p:nvPicPr>
          <p:blipFill>
            <a:blip r:embed="rId3"/>
            <a:stretch>
              <a:fillRect/>
            </a:stretch>
          </p:blipFill>
          <p:spPr>
            <a:xfrm>
              <a:off x="6734820" y="2572690"/>
              <a:ext cx="1734209" cy="3117390"/>
            </a:xfrm>
            <a:prstGeom prst="rect">
              <a:avLst/>
            </a:prstGeom>
          </p:spPr>
        </p:pic>
        <p:pic>
          <p:nvPicPr>
            <p:cNvPr id="10" name="Picture 9">
              <a:extLst>
                <a:ext uri="{FF2B5EF4-FFF2-40B4-BE49-F238E27FC236}">
                  <a16:creationId xmlns:a16="http://schemas.microsoft.com/office/drawing/2014/main" id="{C64ADB27-CC38-42B1-9AC4-0FC3E55EB494}"/>
                </a:ext>
              </a:extLst>
            </p:cNvPr>
            <p:cNvPicPr>
              <a:picLocks noChangeAspect="1"/>
            </p:cNvPicPr>
            <p:nvPr/>
          </p:nvPicPr>
          <p:blipFill>
            <a:blip r:embed="rId4"/>
            <a:stretch>
              <a:fillRect/>
            </a:stretch>
          </p:blipFill>
          <p:spPr>
            <a:xfrm>
              <a:off x="7002580" y="3758836"/>
              <a:ext cx="1210691" cy="947057"/>
            </a:xfrm>
            <a:prstGeom prst="rect">
              <a:avLst/>
            </a:prstGeom>
          </p:spPr>
        </p:pic>
      </p:grpSp>
      <p:pic>
        <p:nvPicPr>
          <p:cNvPr id="104" name="Picture 103">
            <a:extLst>
              <a:ext uri="{FF2B5EF4-FFF2-40B4-BE49-F238E27FC236}">
                <a16:creationId xmlns:a16="http://schemas.microsoft.com/office/drawing/2014/main" id="{9C0B9D12-05EE-4058-879B-5B8B7F5B462F}"/>
              </a:ext>
            </a:extLst>
          </p:cNvPr>
          <p:cNvPicPr>
            <a:picLocks noChangeAspect="1"/>
          </p:cNvPicPr>
          <p:nvPr/>
        </p:nvPicPr>
        <p:blipFill>
          <a:blip r:embed="rId5"/>
          <a:stretch>
            <a:fillRect/>
          </a:stretch>
        </p:blipFill>
        <p:spPr>
          <a:xfrm>
            <a:off x="8608396" y="2525784"/>
            <a:ext cx="1751307" cy="3130665"/>
          </a:xfrm>
          <a:prstGeom prst="rect">
            <a:avLst/>
          </a:prstGeom>
        </p:spPr>
      </p:pic>
      <p:grpSp>
        <p:nvGrpSpPr>
          <p:cNvPr id="105" name="Group 104">
            <a:extLst>
              <a:ext uri="{FF2B5EF4-FFF2-40B4-BE49-F238E27FC236}">
                <a16:creationId xmlns:a16="http://schemas.microsoft.com/office/drawing/2014/main" id="{563D1D9B-0D5E-4E41-A486-F83F03568AF5}"/>
              </a:ext>
            </a:extLst>
          </p:cNvPr>
          <p:cNvGrpSpPr/>
          <p:nvPr/>
        </p:nvGrpSpPr>
        <p:grpSpPr>
          <a:xfrm>
            <a:off x="7002580" y="1514080"/>
            <a:ext cx="2696553" cy="1529699"/>
            <a:chOff x="7350659" y="2334949"/>
            <a:chExt cx="2232581" cy="1266498"/>
          </a:xfrm>
        </p:grpSpPr>
        <p:grpSp>
          <p:nvGrpSpPr>
            <p:cNvPr id="106" name="Group 105">
              <a:extLst>
                <a:ext uri="{FF2B5EF4-FFF2-40B4-BE49-F238E27FC236}">
                  <a16:creationId xmlns:a16="http://schemas.microsoft.com/office/drawing/2014/main" id="{F55149F8-E6FD-4A51-884E-75481A474424}"/>
                </a:ext>
              </a:extLst>
            </p:cNvPr>
            <p:cNvGrpSpPr/>
            <p:nvPr/>
          </p:nvGrpSpPr>
          <p:grpSpPr>
            <a:xfrm>
              <a:off x="7350659" y="2334949"/>
              <a:ext cx="2232581" cy="1266498"/>
              <a:chOff x="6914817" y="2487777"/>
              <a:chExt cx="2232581" cy="1266498"/>
            </a:xfrm>
          </p:grpSpPr>
          <p:sp>
            <p:nvSpPr>
              <p:cNvPr id="108" name="TextBox 107">
                <a:extLst>
                  <a:ext uri="{FF2B5EF4-FFF2-40B4-BE49-F238E27FC236}">
                    <a16:creationId xmlns:a16="http://schemas.microsoft.com/office/drawing/2014/main" id="{1A522C50-B220-416C-9188-6618C4B267E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110" name="Group 109">
                <a:extLst>
                  <a:ext uri="{FF2B5EF4-FFF2-40B4-BE49-F238E27FC236}">
                    <a16:creationId xmlns:a16="http://schemas.microsoft.com/office/drawing/2014/main" id="{B159EB33-BECA-4176-8DA0-A35D3C20BB44}"/>
                  </a:ext>
                </a:extLst>
              </p:cNvPr>
              <p:cNvGrpSpPr/>
              <p:nvPr/>
            </p:nvGrpSpPr>
            <p:grpSpPr>
              <a:xfrm>
                <a:off x="6914817" y="2683797"/>
                <a:ext cx="953434" cy="1070478"/>
                <a:chOff x="6914817" y="2683797"/>
                <a:chExt cx="953434" cy="1070478"/>
              </a:xfrm>
            </p:grpSpPr>
            <p:pic>
              <p:nvPicPr>
                <p:cNvPr id="116" name="Picture 115">
                  <a:extLst>
                    <a:ext uri="{FF2B5EF4-FFF2-40B4-BE49-F238E27FC236}">
                      <a16:creationId xmlns:a16="http://schemas.microsoft.com/office/drawing/2014/main" id="{B4BD8D4F-169F-432C-BD1A-01C9C7D9BB46}"/>
                    </a:ext>
                  </a:extLst>
                </p:cNvPr>
                <p:cNvPicPr/>
                <p:nvPr/>
              </p:nvPicPr>
              <p:blipFill>
                <a:blip r:embed="rId6"/>
                <a:stretch>
                  <a:fillRect/>
                </a:stretch>
              </p:blipFill>
              <p:spPr>
                <a:xfrm>
                  <a:off x="6914817" y="3136060"/>
                  <a:ext cx="352776" cy="618215"/>
                </a:xfrm>
                <a:prstGeom prst="rect">
                  <a:avLst/>
                </a:prstGeom>
              </p:spPr>
            </p:pic>
            <p:sp>
              <p:nvSpPr>
                <p:cNvPr id="117" name="Arc 116">
                  <a:extLst>
                    <a:ext uri="{FF2B5EF4-FFF2-40B4-BE49-F238E27FC236}">
                      <a16:creationId xmlns:a16="http://schemas.microsoft.com/office/drawing/2014/main" id="{C7E0B031-5544-4B35-8EFD-118DF4C01C6B}"/>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11" name="Group 110">
                <a:extLst>
                  <a:ext uri="{FF2B5EF4-FFF2-40B4-BE49-F238E27FC236}">
                    <a16:creationId xmlns:a16="http://schemas.microsoft.com/office/drawing/2014/main" id="{15FF5311-1E25-42CA-AA41-C56B9B05D02F}"/>
                  </a:ext>
                </a:extLst>
              </p:cNvPr>
              <p:cNvGrpSpPr/>
              <p:nvPr/>
            </p:nvGrpSpPr>
            <p:grpSpPr>
              <a:xfrm>
                <a:off x="8200588" y="2677653"/>
                <a:ext cx="946810" cy="1074984"/>
                <a:chOff x="8696956" y="2697415"/>
                <a:chExt cx="946810" cy="1074984"/>
              </a:xfrm>
            </p:grpSpPr>
            <p:pic>
              <p:nvPicPr>
                <p:cNvPr id="113" name="Picture 112">
                  <a:extLst>
                    <a:ext uri="{FF2B5EF4-FFF2-40B4-BE49-F238E27FC236}">
                      <a16:creationId xmlns:a16="http://schemas.microsoft.com/office/drawing/2014/main" id="{E4ACF448-1022-4816-A2C1-550E5C068528}"/>
                    </a:ext>
                  </a:extLst>
                </p:cNvPr>
                <p:cNvPicPr/>
                <p:nvPr/>
              </p:nvPicPr>
              <p:blipFill>
                <a:blip r:embed="rId6"/>
                <a:stretch>
                  <a:fillRect/>
                </a:stretch>
              </p:blipFill>
              <p:spPr>
                <a:xfrm>
                  <a:off x="9290990" y="3154184"/>
                  <a:ext cx="352776" cy="618215"/>
                </a:xfrm>
                <a:prstGeom prst="rect">
                  <a:avLst/>
                </a:prstGeom>
              </p:spPr>
            </p:pic>
            <p:sp>
              <p:nvSpPr>
                <p:cNvPr id="114" name="Arc 113">
                  <a:extLst>
                    <a:ext uri="{FF2B5EF4-FFF2-40B4-BE49-F238E27FC236}">
                      <a16:creationId xmlns:a16="http://schemas.microsoft.com/office/drawing/2014/main" id="{0F4CD882-2B9B-485F-A7FF-5993E28F6024}"/>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112" name="TextBox 111">
                <a:extLst>
                  <a:ext uri="{FF2B5EF4-FFF2-40B4-BE49-F238E27FC236}">
                    <a16:creationId xmlns:a16="http://schemas.microsoft.com/office/drawing/2014/main" id="{3B6F7EC9-A484-431F-9813-A56928201A01}"/>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107" name="Straight Connector 106">
              <a:extLst>
                <a:ext uri="{FF2B5EF4-FFF2-40B4-BE49-F238E27FC236}">
                  <a16:creationId xmlns:a16="http://schemas.microsoft.com/office/drawing/2014/main" id="{A94E4587-3103-489D-9A32-4A76582ADDCB}"/>
                </a:ext>
              </a:extLst>
            </p:cNvPr>
            <p:cNvCxnSpPr>
              <a:cxnSpLocks/>
              <a:endCxn id="112" idx="0"/>
            </p:cNvCxnSpPr>
            <p:nvPr/>
          </p:nvCxnSpPr>
          <p:spPr>
            <a:xfrm flipV="1">
              <a:off x="8012578" y="2524826"/>
              <a:ext cx="915014" cy="1852"/>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pic>
        <p:nvPicPr>
          <p:cNvPr id="77" name="Picture 76">
            <a:extLst>
              <a:ext uri="{FF2B5EF4-FFF2-40B4-BE49-F238E27FC236}">
                <a16:creationId xmlns:a16="http://schemas.microsoft.com/office/drawing/2014/main" id="{768B166D-5129-4CAC-8F38-F780D7DE9A60}"/>
              </a:ext>
            </a:extLst>
          </p:cNvPr>
          <p:cNvPicPr>
            <a:picLocks noChangeAspect="1"/>
          </p:cNvPicPr>
          <p:nvPr/>
        </p:nvPicPr>
        <p:blipFill>
          <a:blip r:embed="rId7"/>
          <a:stretch>
            <a:fillRect/>
          </a:stretch>
        </p:blipFill>
        <p:spPr>
          <a:xfrm>
            <a:off x="8869896" y="3757684"/>
            <a:ext cx="1243095" cy="926376"/>
          </a:xfrm>
          <a:prstGeom prst="rect">
            <a:avLst/>
          </a:prstGeom>
        </p:spPr>
      </p:pic>
      <p:grpSp>
        <p:nvGrpSpPr>
          <p:cNvPr id="66" name="Group 65">
            <a:extLst>
              <a:ext uri="{FF2B5EF4-FFF2-40B4-BE49-F238E27FC236}">
                <a16:creationId xmlns:a16="http://schemas.microsoft.com/office/drawing/2014/main" id="{EFDC10CA-475A-4EEA-AAA1-FE8FC18D3E20}"/>
              </a:ext>
            </a:extLst>
          </p:cNvPr>
          <p:cNvGrpSpPr/>
          <p:nvPr/>
        </p:nvGrpSpPr>
        <p:grpSpPr>
          <a:xfrm>
            <a:off x="504819" y="1404855"/>
            <a:ext cx="2072091" cy="4596814"/>
            <a:chOff x="1240544" y="1404855"/>
            <a:chExt cx="2072091" cy="4596814"/>
          </a:xfrm>
        </p:grpSpPr>
        <p:grpSp>
          <p:nvGrpSpPr>
            <p:cNvPr id="62" name="Group 61">
              <a:extLst>
                <a:ext uri="{FF2B5EF4-FFF2-40B4-BE49-F238E27FC236}">
                  <a16:creationId xmlns:a16="http://schemas.microsoft.com/office/drawing/2014/main" id="{83EAC1F6-617B-458F-ACC0-5C4D82B15D7B}"/>
                </a:ext>
              </a:extLst>
            </p:cNvPr>
            <p:cNvGrpSpPr/>
            <p:nvPr/>
          </p:nvGrpSpPr>
          <p:grpSpPr>
            <a:xfrm>
              <a:off x="1240544" y="1404855"/>
              <a:ext cx="2072091" cy="4596814"/>
              <a:chOff x="1240544" y="1404855"/>
              <a:chExt cx="2072091" cy="4596814"/>
            </a:xfrm>
          </p:grpSpPr>
          <p:grpSp>
            <p:nvGrpSpPr>
              <p:cNvPr id="81" name="Group 80">
                <a:extLst>
                  <a:ext uri="{FF2B5EF4-FFF2-40B4-BE49-F238E27FC236}">
                    <a16:creationId xmlns:a16="http://schemas.microsoft.com/office/drawing/2014/main" id="{701EEB1A-60B3-4132-B04F-216FE76B0081}"/>
                  </a:ext>
                </a:extLst>
              </p:cNvPr>
              <p:cNvGrpSpPr/>
              <p:nvPr/>
            </p:nvGrpSpPr>
            <p:grpSpPr>
              <a:xfrm>
                <a:off x="1240544" y="2015798"/>
                <a:ext cx="2072091" cy="3985871"/>
                <a:chOff x="1204149" y="1960774"/>
                <a:chExt cx="2072091" cy="3985871"/>
              </a:xfrm>
            </p:grpSpPr>
            <p:pic>
              <p:nvPicPr>
                <p:cNvPr id="92" name="Picture 91">
                  <a:extLst>
                    <a:ext uri="{FF2B5EF4-FFF2-40B4-BE49-F238E27FC236}">
                      <a16:creationId xmlns:a16="http://schemas.microsoft.com/office/drawing/2014/main" id="{841D9696-2DBF-4385-93FB-147F393FB959}"/>
                    </a:ext>
                  </a:extLst>
                </p:cNvPr>
                <p:cNvPicPr>
                  <a:picLocks noChangeAspect="1"/>
                </p:cNvPicPr>
                <p:nvPr/>
              </p:nvPicPr>
              <p:blipFill>
                <a:blip r:embed="rId5"/>
                <a:stretch>
                  <a:fillRect/>
                </a:stretch>
              </p:blipFill>
              <p:spPr>
                <a:xfrm>
                  <a:off x="1204149" y="2242540"/>
                  <a:ext cx="2072091" cy="3704105"/>
                </a:xfrm>
                <a:prstGeom prst="rect">
                  <a:avLst/>
                </a:prstGeom>
              </p:spPr>
            </p:pic>
            <p:pic>
              <p:nvPicPr>
                <p:cNvPr id="90" name="Picture 89">
                  <a:extLst>
                    <a:ext uri="{FF2B5EF4-FFF2-40B4-BE49-F238E27FC236}">
                      <a16:creationId xmlns:a16="http://schemas.microsoft.com/office/drawing/2014/main" id="{8F0883F1-23CA-48A0-925D-FCF88759687A}"/>
                    </a:ext>
                  </a:extLst>
                </p:cNvPr>
                <p:cNvPicPr/>
                <p:nvPr/>
              </p:nvPicPr>
              <p:blipFill>
                <a:blip r:embed="rId6"/>
                <a:stretch>
                  <a:fillRect/>
                </a:stretch>
              </p:blipFill>
              <p:spPr>
                <a:xfrm>
                  <a:off x="1990539" y="1960774"/>
                  <a:ext cx="504135" cy="883461"/>
                </a:xfrm>
                <a:prstGeom prst="rect">
                  <a:avLst/>
                </a:prstGeom>
              </p:spPr>
            </p:pic>
          </p:grpSp>
          <p:grpSp>
            <p:nvGrpSpPr>
              <p:cNvPr id="60" name="Group 59">
                <a:extLst>
                  <a:ext uri="{FF2B5EF4-FFF2-40B4-BE49-F238E27FC236}">
                    <a16:creationId xmlns:a16="http://schemas.microsoft.com/office/drawing/2014/main" id="{4D65416C-10FC-40DA-95FF-A500C3E9C10A}"/>
                  </a:ext>
                </a:extLst>
              </p:cNvPr>
              <p:cNvGrpSpPr/>
              <p:nvPr/>
            </p:nvGrpSpPr>
            <p:grpSpPr>
              <a:xfrm>
                <a:off x="1553113" y="1404855"/>
                <a:ext cx="971678" cy="1505420"/>
                <a:chOff x="1553113" y="1404855"/>
                <a:chExt cx="971678" cy="1505420"/>
              </a:xfrm>
            </p:grpSpPr>
            <p:grpSp>
              <p:nvGrpSpPr>
                <p:cNvPr id="82" name="Group 81">
                  <a:extLst>
                    <a:ext uri="{FF2B5EF4-FFF2-40B4-BE49-F238E27FC236}">
                      <a16:creationId xmlns:a16="http://schemas.microsoft.com/office/drawing/2014/main" id="{FA8CAE84-9DAA-427F-AF35-BE616ECC5C2C}"/>
                    </a:ext>
                  </a:extLst>
                </p:cNvPr>
                <p:cNvGrpSpPr/>
                <p:nvPr/>
              </p:nvGrpSpPr>
              <p:grpSpPr>
                <a:xfrm>
                  <a:off x="1553113" y="1404855"/>
                  <a:ext cx="971678" cy="1505420"/>
                  <a:chOff x="1008801" y="1460985"/>
                  <a:chExt cx="971678" cy="1505420"/>
                </a:xfrm>
              </p:grpSpPr>
              <p:pic>
                <p:nvPicPr>
                  <p:cNvPr id="83" name="Picture 82">
                    <a:extLst>
                      <a:ext uri="{FF2B5EF4-FFF2-40B4-BE49-F238E27FC236}">
                        <a16:creationId xmlns:a16="http://schemas.microsoft.com/office/drawing/2014/main" id="{359160C8-4BA0-4A41-9AC8-BC786B376440}"/>
                      </a:ext>
                    </a:extLst>
                  </p:cNvPr>
                  <p:cNvPicPr/>
                  <p:nvPr/>
                </p:nvPicPr>
                <p:blipFill>
                  <a:blip r:embed="rId6"/>
                  <a:stretch>
                    <a:fillRect/>
                  </a:stretch>
                </p:blipFill>
                <p:spPr>
                  <a:xfrm>
                    <a:off x="1008801" y="2082944"/>
                    <a:ext cx="504135" cy="883461"/>
                  </a:xfrm>
                  <a:prstGeom prst="rect">
                    <a:avLst/>
                  </a:prstGeom>
                </p:spPr>
              </p:pic>
              <p:sp>
                <p:nvSpPr>
                  <p:cNvPr id="84" name="Block Arc 83">
                    <a:extLst>
                      <a:ext uri="{FF2B5EF4-FFF2-40B4-BE49-F238E27FC236}">
                        <a16:creationId xmlns:a16="http://schemas.microsoft.com/office/drawing/2014/main" id="{8D457E20-2858-43A0-B8D7-0A1646A88446}"/>
                      </a:ext>
                    </a:extLst>
                  </p:cNvPr>
                  <p:cNvSpPr>
                    <a:spLocks noChangeAspect="1"/>
                  </p:cNvSpPr>
                  <p:nvPr/>
                </p:nvSpPr>
                <p:spPr>
                  <a:xfrm>
                    <a:off x="1241876" y="1460985"/>
                    <a:ext cx="515227" cy="867523"/>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85" name="TextBox 84">
                    <a:extLst>
                      <a:ext uri="{FF2B5EF4-FFF2-40B4-BE49-F238E27FC236}">
                        <a16:creationId xmlns:a16="http://schemas.microsoft.com/office/drawing/2014/main" id="{1715BCCE-7456-4745-AC52-31F8DEC8812B}"/>
                      </a:ext>
                    </a:extLst>
                  </p:cNvPr>
                  <p:cNvSpPr txBox="1"/>
                  <p:nvPr/>
                </p:nvSpPr>
                <p:spPr>
                  <a:xfrm>
                    <a:off x="1076685" y="1884199"/>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86" name="TextBox 85">
                    <a:extLst>
                      <a:ext uri="{FF2B5EF4-FFF2-40B4-BE49-F238E27FC236}">
                        <a16:creationId xmlns:a16="http://schemas.microsoft.com/office/drawing/2014/main" id="{8745026A-F34A-46DF-8CC7-F7C06A75CCD1}"/>
                      </a:ext>
                    </a:extLst>
                  </p:cNvPr>
                  <p:cNvSpPr txBox="1"/>
                  <p:nvPr/>
                </p:nvSpPr>
                <p:spPr>
                  <a:xfrm>
                    <a:off x="1553327" y="1881802"/>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95" name="Straight Connector 94">
                  <a:extLst>
                    <a:ext uri="{FF2B5EF4-FFF2-40B4-BE49-F238E27FC236}">
                      <a16:creationId xmlns:a16="http://schemas.microsoft.com/office/drawing/2014/main" id="{F5ACABCE-D50F-408A-BAFB-5FE0550FE774}"/>
                    </a:ext>
                  </a:extLst>
                </p:cNvPr>
                <p:cNvCxnSpPr>
                  <a:cxnSpLocks/>
                </p:cNvCxnSpPr>
                <p:nvPr/>
              </p:nvCxnSpPr>
              <p:spPr>
                <a:xfrm flipH="1" flipV="1">
                  <a:off x="1811719" y="1911394"/>
                  <a:ext cx="3558" cy="237619"/>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cxnSp>
              <p:nvCxnSpPr>
                <p:cNvPr id="96" name="Straight Connector 95">
                  <a:extLst>
                    <a:ext uri="{FF2B5EF4-FFF2-40B4-BE49-F238E27FC236}">
                      <a16:creationId xmlns:a16="http://schemas.microsoft.com/office/drawing/2014/main" id="{F0BEB821-50D2-4D8E-A617-933EA7E2C90F}"/>
                    </a:ext>
                  </a:extLst>
                </p:cNvPr>
                <p:cNvCxnSpPr>
                  <a:cxnSpLocks/>
                </p:cNvCxnSpPr>
                <p:nvPr/>
              </p:nvCxnSpPr>
              <p:spPr>
                <a:xfrm flipH="1" flipV="1">
                  <a:off x="2280407" y="1897609"/>
                  <a:ext cx="3930" cy="222347"/>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pic>
          <p:nvPicPr>
            <p:cNvPr id="64" name="Picture 63">
              <a:extLst>
                <a:ext uri="{FF2B5EF4-FFF2-40B4-BE49-F238E27FC236}">
                  <a16:creationId xmlns:a16="http://schemas.microsoft.com/office/drawing/2014/main" id="{7BB03B0F-FB6E-4C3A-8CE1-E87FB8DDCDB7}"/>
                </a:ext>
              </a:extLst>
            </p:cNvPr>
            <p:cNvPicPr>
              <a:picLocks noChangeAspect="1"/>
            </p:cNvPicPr>
            <p:nvPr/>
          </p:nvPicPr>
          <p:blipFill>
            <a:blip r:embed="rId7"/>
            <a:stretch>
              <a:fillRect/>
            </a:stretch>
          </p:blipFill>
          <p:spPr>
            <a:xfrm>
              <a:off x="1562414" y="3754423"/>
              <a:ext cx="1459052" cy="1102895"/>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63955"/>
            <a:ext cx="10972800" cy="656427"/>
          </a:xfrm>
        </p:spPr>
        <p:txBody>
          <a:bodyPr>
            <a:normAutofit fontScale="90000"/>
          </a:bodyPr>
          <a:lstStyle/>
          <a:p>
            <a:pPr algn="l"/>
            <a:r>
              <a:rPr lang="en-US" sz="2700" b="1" dirty="0">
                <a:effectLst>
                  <a:outerShdw blurRad="38100" dist="38100" dir="2700000" algn="tl">
                    <a:srgbClr val="000000">
                      <a:alpha val="43137"/>
                    </a:srgbClr>
                  </a:outerShdw>
                </a:effectLst>
              </a:rPr>
              <a:t>Instrument Operation</a:t>
            </a:r>
            <a:br>
              <a:rPr lang="en-US" sz="27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1-way Autotest operation (continue) </a:t>
            </a:r>
            <a:endParaRPr lang="en-US" sz="2700" b="1" dirty="0">
              <a:effectLst>
                <a:outerShdw blurRad="38100" dist="38100" dir="2700000" algn="tl">
                  <a:srgbClr val="000000">
                    <a:alpha val="43137"/>
                  </a:srgbClr>
                </a:outerShdw>
              </a:effectLst>
            </a:endParaRPr>
          </a:p>
        </p:txBody>
      </p:sp>
      <p:pic>
        <p:nvPicPr>
          <p:cNvPr id="74" name="Picture 73">
            <a:extLst>
              <a:ext uri="{FF2B5EF4-FFF2-40B4-BE49-F238E27FC236}">
                <a16:creationId xmlns:a16="http://schemas.microsoft.com/office/drawing/2014/main" id="{37CFF1DE-5E26-4E4A-894A-9D728D70C8BE}"/>
              </a:ext>
            </a:extLst>
          </p:cNvPr>
          <p:cNvPicPr>
            <a:picLocks noChangeAspect="1"/>
          </p:cNvPicPr>
          <p:nvPr/>
        </p:nvPicPr>
        <p:blipFill>
          <a:blip r:embed="rId8"/>
          <a:stretch>
            <a:fillRect/>
          </a:stretch>
        </p:blipFill>
        <p:spPr>
          <a:xfrm>
            <a:off x="10892778" y="4445458"/>
            <a:ext cx="279381" cy="392175"/>
          </a:xfrm>
          <a:prstGeom prst="rect">
            <a:avLst/>
          </a:prstGeom>
          <a:effectLst>
            <a:outerShdw blurRad="50800" dist="38100" dir="2700000" algn="tl" rotWithShape="0">
              <a:prstClr val="black">
                <a:alpha val="40000"/>
              </a:prstClr>
            </a:outerShdw>
          </a:effectLst>
        </p:spPr>
      </p:pic>
      <p:pic>
        <p:nvPicPr>
          <p:cNvPr id="93" name="Picture 92">
            <a:extLst>
              <a:ext uri="{FF2B5EF4-FFF2-40B4-BE49-F238E27FC236}">
                <a16:creationId xmlns:a16="http://schemas.microsoft.com/office/drawing/2014/main" id="{A4E860CF-39B5-4606-8E6F-300E40441EA8}"/>
              </a:ext>
            </a:extLst>
          </p:cNvPr>
          <p:cNvPicPr>
            <a:picLocks noChangeAspect="1"/>
          </p:cNvPicPr>
          <p:nvPr/>
        </p:nvPicPr>
        <p:blipFill>
          <a:blip r:embed="rId9"/>
          <a:stretch>
            <a:fillRect/>
          </a:stretch>
        </p:blipFill>
        <p:spPr>
          <a:xfrm rot="15812924">
            <a:off x="1703653" y="5187351"/>
            <a:ext cx="632175" cy="612000"/>
          </a:xfrm>
          <a:prstGeom prst="rect">
            <a:avLst/>
          </a:prstGeom>
          <a:effectLst>
            <a:outerShdw blurRad="50800" dist="38100" dir="2700000" algn="tl" rotWithShape="0">
              <a:prstClr val="black">
                <a:alpha val="40000"/>
              </a:prstClr>
            </a:outerShdw>
          </a:effectLst>
        </p:spPr>
      </p:pic>
      <p:sp>
        <p:nvSpPr>
          <p:cNvPr id="109" name="Speech Bubble: Rectangle with Corners Rounded 108">
            <a:extLst>
              <a:ext uri="{FF2B5EF4-FFF2-40B4-BE49-F238E27FC236}">
                <a16:creationId xmlns:a16="http://schemas.microsoft.com/office/drawing/2014/main" id="{215E7671-3AA7-40E3-B1E6-799F20FC0DAB}"/>
              </a:ext>
            </a:extLst>
          </p:cNvPr>
          <p:cNvSpPr/>
          <p:nvPr/>
        </p:nvSpPr>
        <p:spPr>
          <a:xfrm>
            <a:off x="2749795" y="3363887"/>
            <a:ext cx="2590587" cy="196774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Symbol signifying loss pass/fail against the set thresholds (refer </a:t>
            </a:r>
            <a:r>
              <a:rPr lang="en-US" sz="800" dirty="0">
                <a:solidFill>
                  <a:schemeClr val="accent4"/>
                </a:solidFill>
                <a:effectLst>
                  <a:outerShdw blurRad="38100" dist="38100" dir="2700000" algn="tl">
                    <a:srgbClr val="000000">
                      <a:alpha val="43137"/>
                    </a:srgbClr>
                  </a:outerShdw>
                </a:effectLst>
                <a:hlinkClick r:id="rId10" action="ppaction://hlinksldjump"/>
              </a:rPr>
              <a:t>Pass/fail Threshold Setting </a:t>
            </a:r>
            <a:r>
              <a:rPr lang="en-US" sz="800" dirty="0">
                <a:solidFill>
                  <a:schemeClr val="accent4"/>
                </a:solidFill>
                <a:effectLst>
                  <a:outerShdw blurRad="38100" dist="38100" dir="2700000" algn="tl">
                    <a:srgbClr val="000000">
                      <a:alpha val="43137"/>
                    </a:srgbClr>
                  </a:outerShdw>
                </a:effectLst>
              </a:rPr>
              <a:t>section) for each wavelength:</a:t>
            </a:r>
          </a:p>
          <a:p>
            <a:pPr algn="just"/>
            <a:endParaRPr lang="en-US" sz="8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a:t>
            </a:r>
            <a:r>
              <a:rPr lang="en-US" sz="800"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dirty="0">
                <a:solidFill>
                  <a:schemeClr val="accent4"/>
                </a:solidFill>
                <a:effectLst>
                  <a:outerShdw blurRad="38100" dist="38100" dir="2700000" algn="tl">
                    <a:srgbClr val="000000">
                      <a:alpha val="43137"/>
                    </a:srgbClr>
                  </a:outerShdw>
                </a:effectLst>
              </a:rPr>
              <a:t>” : Pass/fail check is disabled (threshold value is set as “0”).</a:t>
            </a:r>
          </a:p>
          <a:p>
            <a:pPr indent="176213" algn="just"/>
            <a:r>
              <a:rPr lang="en-US" sz="800" i="1" dirty="0">
                <a:solidFill>
                  <a:schemeClr val="accent4"/>
                </a:solidFill>
                <a:effectLst>
                  <a:outerShdw blurRad="38100" dist="38100" dir="2700000" algn="tl">
                    <a:srgbClr val="000000">
                      <a:alpha val="43137"/>
                    </a:srgbClr>
                  </a:outerShdw>
                </a:effectLst>
              </a:rPr>
              <a:t>or</a:t>
            </a: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a:t>
            </a:r>
            <a:r>
              <a:rPr lang="en-US" sz="800"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dirty="0">
                <a:solidFill>
                  <a:schemeClr val="accent4"/>
                </a:solidFill>
                <a:effectLst>
                  <a:outerShdw blurRad="38100" dist="38100" dir="2700000" algn="tl">
                    <a:srgbClr val="000000">
                      <a:alpha val="43137"/>
                    </a:srgbClr>
                  </a:outerShdw>
                </a:effectLst>
              </a:rPr>
              <a:t>” (pass): loss value (magnitude) smaller than or equals to PASS threshold.</a:t>
            </a:r>
          </a:p>
          <a:p>
            <a:pPr marL="171450" indent="-171450" algn="just">
              <a:buFont typeface="Arial" panose="020B0604020202020204" pitchFamily="34" charset="0"/>
              <a:buChar char="•"/>
            </a:pPr>
            <a:endParaRPr lang="en-US" sz="8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Flashing “</a:t>
            </a:r>
            <a:r>
              <a:rPr lang="en-US" sz="800" dirty="0">
                <a:solidFill>
                  <a:schemeClr val="tx1"/>
                </a:solidFill>
                <a:effectLst>
                  <a:outerShdw blurRad="38100" dist="38100" dir="2700000" algn="tl">
                    <a:srgbClr val="000000">
                      <a:alpha val="43137"/>
                    </a:srgbClr>
                  </a:outerShdw>
                </a:effectLst>
              </a:rPr>
              <a:t>X</a:t>
            </a:r>
            <a:r>
              <a:rPr lang="en-US" sz="800" dirty="0">
                <a:solidFill>
                  <a:schemeClr val="accent4"/>
                </a:solidFill>
                <a:effectLst>
                  <a:outerShdw blurRad="38100" dist="38100" dir="2700000" algn="tl">
                    <a:srgbClr val="000000">
                      <a:alpha val="43137"/>
                    </a:srgbClr>
                  </a:outerShdw>
                </a:effectLst>
              </a:rPr>
              <a:t>” (marginal): loss value (magnitude) greater than PASS threshold but smaller than or equals to MARGINAL threshold.</a:t>
            </a:r>
          </a:p>
          <a:p>
            <a:pPr marL="171450" indent="-171450" algn="just">
              <a:buFont typeface="Arial" panose="020B0604020202020204" pitchFamily="34" charset="0"/>
              <a:buChar char="•"/>
            </a:pPr>
            <a:endParaRPr lang="en-US" sz="8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dirty="0">
                <a:solidFill>
                  <a:schemeClr val="accent4"/>
                </a:solidFill>
                <a:effectLst>
                  <a:outerShdw blurRad="38100" dist="38100" dir="2700000" algn="tl">
                    <a:srgbClr val="000000">
                      <a:alpha val="43137"/>
                    </a:srgbClr>
                  </a:outerShdw>
                </a:effectLst>
              </a:rPr>
              <a:t>“</a:t>
            </a:r>
            <a:r>
              <a:rPr lang="en-US" sz="800" dirty="0">
                <a:solidFill>
                  <a:schemeClr val="tx1"/>
                </a:solidFill>
                <a:effectLst>
                  <a:outerShdw blurRad="38100" dist="38100" dir="2700000" algn="tl">
                    <a:srgbClr val="000000">
                      <a:alpha val="43137"/>
                    </a:srgbClr>
                  </a:outerShdw>
                </a:effectLst>
              </a:rPr>
              <a:t>X</a:t>
            </a:r>
            <a:r>
              <a:rPr lang="en-US" sz="800" dirty="0">
                <a:solidFill>
                  <a:schemeClr val="accent4"/>
                </a:solidFill>
                <a:effectLst>
                  <a:outerShdw blurRad="38100" dist="38100" dir="2700000" algn="tl">
                    <a:srgbClr val="000000">
                      <a:alpha val="43137"/>
                    </a:srgbClr>
                  </a:outerShdw>
                </a:effectLst>
              </a:rPr>
              <a:t>” (fail): loss value (magnitude) greater than MARGINAL threshold.</a:t>
            </a:r>
          </a:p>
        </p:txBody>
      </p:sp>
      <p:sp>
        <p:nvSpPr>
          <p:cNvPr id="115" name="Speech Bubble: Rectangle with Corners Rounded 114">
            <a:extLst>
              <a:ext uri="{FF2B5EF4-FFF2-40B4-BE49-F238E27FC236}">
                <a16:creationId xmlns:a16="http://schemas.microsoft.com/office/drawing/2014/main" id="{67DFA647-E7AB-4990-A0BE-3A1479570EC6}"/>
              </a:ext>
            </a:extLst>
          </p:cNvPr>
          <p:cNvSpPr/>
          <p:nvPr/>
        </p:nvSpPr>
        <p:spPr>
          <a:xfrm>
            <a:off x="1761656" y="1822267"/>
            <a:ext cx="1165047"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Absolute power (dBm)</a:t>
            </a:r>
          </a:p>
        </p:txBody>
      </p:sp>
      <p:sp>
        <p:nvSpPr>
          <p:cNvPr id="119" name="TextBox 118">
            <a:extLst>
              <a:ext uri="{FF2B5EF4-FFF2-40B4-BE49-F238E27FC236}">
                <a16:creationId xmlns:a16="http://schemas.microsoft.com/office/drawing/2014/main" id="{067B855F-4531-4EF9-9709-62417BA13B32}"/>
              </a:ext>
            </a:extLst>
          </p:cNvPr>
          <p:cNvSpPr txBox="1"/>
          <p:nvPr/>
        </p:nvSpPr>
        <p:spPr>
          <a:xfrm>
            <a:off x="11138459" y="4456585"/>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7" name="Freeform: Shape 6">
            <a:extLst>
              <a:ext uri="{FF2B5EF4-FFF2-40B4-BE49-F238E27FC236}">
                <a16:creationId xmlns:a16="http://schemas.microsoft.com/office/drawing/2014/main" id="{6481BF7B-DC95-4F63-90C0-01669A76E576}"/>
              </a:ext>
            </a:extLst>
          </p:cNvPr>
          <p:cNvSpPr/>
          <p:nvPr/>
        </p:nvSpPr>
        <p:spPr>
          <a:xfrm>
            <a:off x="1433775" y="2011477"/>
            <a:ext cx="480211" cy="222139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E135FBE6-5F3C-43B1-807A-51311FB6AA89}"/>
              </a:ext>
            </a:extLst>
          </p:cNvPr>
          <p:cNvSpPr/>
          <p:nvPr/>
        </p:nvSpPr>
        <p:spPr>
          <a:xfrm>
            <a:off x="1738575" y="2261591"/>
            <a:ext cx="475808" cy="197128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Freeform: Shape 7">
            <a:extLst>
              <a:ext uri="{FF2B5EF4-FFF2-40B4-BE49-F238E27FC236}">
                <a16:creationId xmlns:a16="http://schemas.microsoft.com/office/drawing/2014/main" id="{6C051C3C-7059-4610-B561-C5E868538C8B}"/>
              </a:ext>
            </a:extLst>
          </p:cNvPr>
          <p:cNvSpPr/>
          <p:nvPr/>
        </p:nvSpPr>
        <p:spPr>
          <a:xfrm>
            <a:off x="2115115" y="3033214"/>
            <a:ext cx="794373" cy="119738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Freeform: Shape 11">
            <a:extLst>
              <a:ext uri="{FF2B5EF4-FFF2-40B4-BE49-F238E27FC236}">
                <a16:creationId xmlns:a16="http://schemas.microsoft.com/office/drawing/2014/main" id="{BBCE2191-17A7-4F2F-928A-D0442D222F89}"/>
              </a:ext>
            </a:extLst>
          </p:cNvPr>
          <p:cNvSpPr/>
          <p:nvPr/>
        </p:nvSpPr>
        <p:spPr>
          <a:xfrm>
            <a:off x="2043257" y="2253802"/>
            <a:ext cx="898862" cy="178383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Speech Bubble: Rectangle with Corners Rounded 12">
            <a:extLst>
              <a:ext uri="{FF2B5EF4-FFF2-40B4-BE49-F238E27FC236}">
                <a16:creationId xmlns:a16="http://schemas.microsoft.com/office/drawing/2014/main" id="{57AB6135-DADF-4962-876D-CD0DD5E1404C}"/>
              </a:ext>
            </a:extLst>
          </p:cNvPr>
          <p:cNvSpPr/>
          <p:nvPr/>
        </p:nvSpPr>
        <p:spPr>
          <a:xfrm>
            <a:off x="2052185" y="2080169"/>
            <a:ext cx="670166"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Loss in dB</a:t>
            </a:r>
          </a:p>
        </p:txBody>
      </p:sp>
      <p:sp>
        <p:nvSpPr>
          <p:cNvPr id="14" name="Speech Bubble: Rectangle with Corners Rounded 13">
            <a:extLst>
              <a:ext uri="{FF2B5EF4-FFF2-40B4-BE49-F238E27FC236}">
                <a16:creationId xmlns:a16="http://schemas.microsoft.com/office/drawing/2014/main" id="{48DAC1AD-8608-45A4-B7C4-17AAEB0781D7}"/>
              </a:ext>
            </a:extLst>
          </p:cNvPr>
          <p:cNvSpPr/>
          <p:nvPr/>
        </p:nvSpPr>
        <p:spPr>
          <a:xfrm>
            <a:off x="2861304" y="2905046"/>
            <a:ext cx="1729894"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Reference power in dBm</a:t>
            </a:r>
          </a:p>
        </p:txBody>
      </p:sp>
      <p:sp>
        <p:nvSpPr>
          <p:cNvPr id="15" name="TextBox 14">
            <a:extLst>
              <a:ext uri="{FF2B5EF4-FFF2-40B4-BE49-F238E27FC236}">
                <a16:creationId xmlns:a16="http://schemas.microsoft.com/office/drawing/2014/main" id="{49B0316A-F83F-4C07-8C39-897AC673A7BC}"/>
              </a:ext>
            </a:extLst>
          </p:cNvPr>
          <p:cNvSpPr txBox="1"/>
          <p:nvPr/>
        </p:nvSpPr>
        <p:spPr>
          <a:xfrm>
            <a:off x="2427616" y="5565219"/>
            <a:ext cx="1751278"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Display absolute power in watt: </a:t>
            </a:r>
            <a:r>
              <a:rPr lang="en-US" sz="1000" dirty="0">
                <a:effectLst>
                  <a:outerShdw blurRad="38100" dist="38100" dir="2700000" algn="tl">
                    <a:srgbClr val="000000">
                      <a:alpha val="43137"/>
                    </a:srgbClr>
                  </a:outerShdw>
                </a:effectLst>
              </a:rPr>
              <a:t>Press F3 on meter-unit.</a:t>
            </a:r>
          </a:p>
        </p:txBody>
      </p:sp>
      <p:sp>
        <p:nvSpPr>
          <p:cNvPr id="16" name="Speech Bubble: Rectangle with Corners Rounded 15">
            <a:extLst>
              <a:ext uri="{FF2B5EF4-FFF2-40B4-BE49-F238E27FC236}">
                <a16:creationId xmlns:a16="http://schemas.microsoft.com/office/drawing/2014/main" id="{D97842F2-5B82-4CA1-9DEE-696F2E92716E}"/>
              </a:ext>
            </a:extLst>
          </p:cNvPr>
          <p:cNvSpPr/>
          <p:nvPr/>
        </p:nvSpPr>
        <p:spPr>
          <a:xfrm>
            <a:off x="1946723" y="3940854"/>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
        <p:nvSpPr>
          <p:cNvPr id="17" name="Speech Bubble: Rectangle with Corners Rounded 16">
            <a:extLst>
              <a:ext uri="{FF2B5EF4-FFF2-40B4-BE49-F238E27FC236}">
                <a16:creationId xmlns:a16="http://schemas.microsoft.com/office/drawing/2014/main" id="{A69163DA-C2F9-4875-8B9C-C1BADF87F9E4}"/>
              </a:ext>
            </a:extLst>
          </p:cNvPr>
          <p:cNvSpPr/>
          <p:nvPr/>
        </p:nvSpPr>
        <p:spPr>
          <a:xfrm>
            <a:off x="1840741" y="3908716"/>
            <a:ext cx="373641" cy="19913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FAIL</a:t>
            </a:r>
          </a:p>
        </p:txBody>
      </p:sp>
      <p:sp>
        <p:nvSpPr>
          <p:cNvPr id="18" name="Freeform: Shape 17">
            <a:extLst>
              <a:ext uri="{FF2B5EF4-FFF2-40B4-BE49-F238E27FC236}">
                <a16:creationId xmlns:a16="http://schemas.microsoft.com/office/drawing/2014/main" id="{FAE2BD39-6BCC-4686-9E8A-22A459A418BD}"/>
              </a:ext>
            </a:extLst>
          </p:cNvPr>
          <p:cNvSpPr/>
          <p:nvPr/>
        </p:nvSpPr>
        <p:spPr>
          <a:xfrm>
            <a:off x="2189635" y="3466859"/>
            <a:ext cx="692075" cy="92030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9" name="Speech Bubble: Rectangle with Corners Rounded 18">
            <a:extLst>
              <a:ext uri="{FF2B5EF4-FFF2-40B4-BE49-F238E27FC236}">
                <a16:creationId xmlns:a16="http://schemas.microsoft.com/office/drawing/2014/main" id="{36F30F3A-BE85-426D-80B4-BBAE0C74DE20}"/>
              </a:ext>
            </a:extLst>
          </p:cNvPr>
          <p:cNvSpPr/>
          <p:nvPr/>
        </p:nvSpPr>
        <p:spPr>
          <a:xfrm>
            <a:off x="2825872" y="2054608"/>
            <a:ext cx="2403872" cy="70785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Overall test result:</a:t>
            </a:r>
          </a:p>
          <a:p>
            <a:pPr algn="just"/>
            <a:r>
              <a:rPr lang="en-US" sz="800" dirty="0">
                <a:solidFill>
                  <a:schemeClr val="accent4"/>
                </a:solidFill>
                <a:effectLst>
                  <a:outerShdw blurRad="38100" dist="38100" dir="2700000" algn="tl">
                    <a:srgbClr val="000000">
                      <a:alpha val="43137"/>
                    </a:srgbClr>
                  </a:outerShdw>
                </a:effectLst>
              </a:rPr>
              <a:t>“PASS”: if test results for all wavelengths are “</a:t>
            </a:r>
            <a:r>
              <a:rPr lang="en-US" sz="800"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dirty="0">
                <a:solidFill>
                  <a:schemeClr val="accent4"/>
                </a:solidFill>
                <a:effectLst>
                  <a:outerShdw blurRad="38100" dist="38100" dir="2700000" algn="tl">
                    <a:srgbClr val="000000">
                      <a:alpha val="43137"/>
                    </a:srgbClr>
                  </a:outerShdw>
                </a:effectLst>
              </a:rPr>
              <a:t>” or marginal (blinking “</a:t>
            </a:r>
            <a:r>
              <a:rPr lang="en-US" sz="800" dirty="0">
                <a:solidFill>
                  <a:schemeClr val="tx1"/>
                </a:solidFill>
                <a:effectLst>
                  <a:outerShdw blurRad="38100" dist="38100" dir="2700000" algn="tl">
                    <a:srgbClr val="000000">
                      <a:alpha val="43137"/>
                    </a:srgbClr>
                  </a:outerShdw>
                </a:effectLst>
              </a:rPr>
              <a:t>X</a:t>
            </a:r>
            <a:r>
              <a:rPr lang="en-US" sz="800" dirty="0">
                <a:solidFill>
                  <a:schemeClr val="accent4"/>
                </a:solidFill>
                <a:effectLst>
                  <a:outerShdw blurRad="38100" dist="38100" dir="2700000" algn="tl">
                    <a:srgbClr val="000000">
                      <a:alpha val="43137"/>
                    </a:srgbClr>
                  </a:outerShdw>
                </a:effectLst>
              </a:rPr>
              <a:t>”.)</a:t>
            </a:r>
          </a:p>
          <a:p>
            <a:pPr algn="just"/>
            <a:r>
              <a:rPr lang="en-US" sz="800" dirty="0">
                <a:solidFill>
                  <a:schemeClr val="accent4"/>
                </a:solidFill>
                <a:effectLst>
                  <a:outerShdw blurRad="38100" dist="38100" dir="2700000" algn="tl">
                    <a:srgbClr val="000000">
                      <a:alpha val="43137"/>
                    </a:srgbClr>
                  </a:outerShdw>
                </a:effectLst>
              </a:rPr>
              <a:t>“FAIL”: if test result of 1 or more wavelength fails.</a:t>
            </a:r>
          </a:p>
        </p:txBody>
      </p:sp>
      <p:pic>
        <p:nvPicPr>
          <p:cNvPr id="21" name="Picture 20">
            <a:extLst>
              <a:ext uri="{FF2B5EF4-FFF2-40B4-BE49-F238E27FC236}">
                <a16:creationId xmlns:a16="http://schemas.microsoft.com/office/drawing/2014/main" id="{814AF413-6D9B-4A4E-A273-7C3FCDF2976E}"/>
              </a:ext>
            </a:extLst>
          </p:cNvPr>
          <p:cNvPicPr>
            <a:picLocks noChangeAspect="1"/>
          </p:cNvPicPr>
          <p:nvPr/>
        </p:nvPicPr>
        <p:blipFill>
          <a:blip r:embed="rId8"/>
          <a:stretch>
            <a:fillRect/>
          </a:stretch>
        </p:blipFill>
        <p:spPr>
          <a:xfrm>
            <a:off x="5295479" y="4441913"/>
            <a:ext cx="279381" cy="392175"/>
          </a:xfrm>
          <a:prstGeom prst="rect">
            <a:avLst/>
          </a:prstGeom>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9AEDA666-6BBA-4DC1-B5D9-7658F957FE92}"/>
              </a:ext>
            </a:extLst>
          </p:cNvPr>
          <p:cNvPicPr>
            <a:picLocks noChangeAspect="1"/>
          </p:cNvPicPr>
          <p:nvPr/>
        </p:nvPicPr>
        <p:blipFill>
          <a:blip r:embed="rId9"/>
          <a:stretch>
            <a:fillRect/>
          </a:stretch>
        </p:blipFill>
        <p:spPr>
          <a:xfrm rot="15812924">
            <a:off x="9622757" y="4957716"/>
            <a:ext cx="632175" cy="612000"/>
          </a:xfrm>
          <a:prstGeom prst="rect">
            <a:avLst/>
          </a:prstGeom>
          <a:effectLst>
            <a:outerShdw blurRad="50800" dist="38100" dir="2700000" algn="tl" rotWithShape="0">
              <a:prstClr val="black">
                <a:alpha val="40000"/>
              </a:prstClr>
            </a:outerShdw>
          </a:effectLst>
        </p:spPr>
      </p:pic>
      <p:cxnSp>
        <p:nvCxnSpPr>
          <p:cNvPr id="118" name="Straight Connector 117">
            <a:extLst>
              <a:ext uri="{FF2B5EF4-FFF2-40B4-BE49-F238E27FC236}">
                <a16:creationId xmlns:a16="http://schemas.microsoft.com/office/drawing/2014/main" id="{E0C30722-9599-4427-BBF4-4DC5249531EF}"/>
              </a:ext>
            </a:extLst>
          </p:cNvPr>
          <p:cNvCxnSpPr>
            <a:cxnSpLocks/>
          </p:cNvCxnSpPr>
          <p:nvPr/>
        </p:nvCxnSpPr>
        <p:spPr>
          <a:xfrm>
            <a:off x="6257877" y="1677498"/>
            <a:ext cx="0" cy="4281452"/>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22E009EF-469C-4234-9F3A-9ACC07B4EC6B}"/>
              </a:ext>
            </a:extLst>
          </p:cNvPr>
          <p:cNvSpPr txBox="1"/>
          <p:nvPr/>
        </p:nvSpPr>
        <p:spPr>
          <a:xfrm>
            <a:off x="2308496" y="1151545"/>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70" name="TextBox 69">
            <a:extLst>
              <a:ext uri="{FF2B5EF4-FFF2-40B4-BE49-F238E27FC236}">
                <a16:creationId xmlns:a16="http://schemas.microsoft.com/office/drawing/2014/main" id="{19ADDFAF-8AAD-48C7-A546-BD17E32A5FD9}"/>
              </a:ext>
            </a:extLst>
          </p:cNvPr>
          <p:cNvSpPr txBox="1"/>
          <p:nvPr/>
        </p:nvSpPr>
        <p:spPr>
          <a:xfrm>
            <a:off x="7802058" y="1140666"/>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72" name="TextBox 71">
            <a:extLst>
              <a:ext uri="{FF2B5EF4-FFF2-40B4-BE49-F238E27FC236}">
                <a16:creationId xmlns:a16="http://schemas.microsoft.com/office/drawing/2014/main" id="{049C6B49-E785-4AE2-9BC3-EDD7A69FA6B7}"/>
              </a:ext>
            </a:extLst>
          </p:cNvPr>
          <p:cNvSpPr txBox="1"/>
          <p:nvPr/>
        </p:nvSpPr>
        <p:spPr>
          <a:xfrm>
            <a:off x="5461588" y="4433978"/>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76" name="TextBox 75">
            <a:extLst>
              <a:ext uri="{FF2B5EF4-FFF2-40B4-BE49-F238E27FC236}">
                <a16:creationId xmlns:a16="http://schemas.microsoft.com/office/drawing/2014/main" id="{1302A564-6A15-4A10-BE13-FDE9996EFA6F}"/>
              </a:ext>
            </a:extLst>
          </p:cNvPr>
          <p:cNvSpPr txBox="1"/>
          <p:nvPr/>
        </p:nvSpPr>
        <p:spPr>
          <a:xfrm>
            <a:off x="9461902" y="5598182"/>
            <a:ext cx="1791816"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Display absolute power in watt: </a:t>
            </a:r>
            <a:r>
              <a:rPr lang="en-US" sz="1000" dirty="0">
                <a:effectLst>
                  <a:outerShdw blurRad="38100" dist="38100" dir="2700000" algn="tl">
                    <a:srgbClr val="000000">
                      <a:alpha val="43137"/>
                    </a:srgbClr>
                  </a:outerShdw>
                </a:effectLst>
              </a:rPr>
              <a:t>Press F3 on meter-unit.</a:t>
            </a:r>
          </a:p>
        </p:txBody>
      </p:sp>
      <p:sp>
        <p:nvSpPr>
          <p:cNvPr id="127" name="Speech Bubble: Rectangle with Corners Rounded 126">
            <a:extLst>
              <a:ext uri="{FF2B5EF4-FFF2-40B4-BE49-F238E27FC236}">
                <a16:creationId xmlns:a16="http://schemas.microsoft.com/office/drawing/2014/main" id="{995AAC17-A48F-4FBD-BF3A-B2A530BEB629}"/>
              </a:ext>
            </a:extLst>
          </p:cNvPr>
          <p:cNvSpPr/>
          <p:nvPr/>
        </p:nvSpPr>
        <p:spPr>
          <a:xfrm>
            <a:off x="9699133" y="3882105"/>
            <a:ext cx="373641" cy="19913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FAIL</a:t>
            </a:r>
          </a:p>
        </p:txBody>
      </p:sp>
      <p:sp>
        <p:nvSpPr>
          <p:cNvPr id="129" name="Speech Bubble: Rectangle with Corners Rounded 128">
            <a:extLst>
              <a:ext uri="{FF2B5EF4-FFF2-40B4-BE49-F238E27FC236}">
                <a16:creationId xmlns:a16="http://schemas.microsoft.com/office/drawing/2014/main" id="{012C7D32-2F0A-467F-9384-D85EA1F4D5BE}"/>
              </a:ext>
            </a:extLst>
          </p:cNvPr>
          <p:cNvSpPr/>
          <p:nvPr/>
        </p:nvSpPr>
        <p:spPr>
          <a:xfrm>
            <a:off x="9775659" y="3923648"/>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
        <p:nvSpPr>
          <p:cNvPr id="5" name="Slide Number Placeholder 4">
            <a:extLst>
              <a:ext uri="{FF2B5EF4-FFF2-40B4-BE49-F238E27FC236}">
                <a16:creationId xmlns:a16="http://schemas.microsoft.com/office/drawing/2014/main" id="{9CED45DF-8575-48C6-83DD-8A98BAD81FA5}"/>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24</a:t>
            </a:fld>
            <a:endParaRPr lang="en-US">
              <a:solidFill>
                <a:prstClr val="black">
                  <a:tint val="75000"/>
                </a:prstClr>
              </a:solidFill>
              <a:latin typeface="Arial"/>
            </a:endParaRPr>
          </a:p>
        </p:txBody>
      </p:sp>
      <p:sp>
        <p:nvSpPr>
          <p:cNvPr id="6" name="Rounded Rectangle 33">
            <a:hlinkClick r:id="rId11" action="ppaction://hlinksldjump"/>
            <a:extLst>
              <a:ext uri="{FF2B5EF4-FFF2-40B4-BE49-F238E27FC236}">
                <a16:creationId xmlns:a16="http://schemas.microsoft.com/office/drawing/2014/main" id="{81CF8D81-45F7-4DC9-AECA-6E645833CB8C}"/>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2"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4AA481DA-92DA-4E5A-927A-23345E8AF1DF}"/>
              </a:ext>
            </a:extLst>
          </p:cNvPr>
          <p:cNvSpPr/>
          <p:nvPr/>
        </p:nvSpPr>
        <p:spPr>
          <a:xfrm>
            <a:off x="1680163" y="1493926"/>
            <a:ext cx="750827" cy="251728"/>
          </a:xfrm>
          <a:prstGeom prst="wedgeRoundRectCallout">
            <a:avLst>
              <a:gd name="adj1" fmla="val -67382"/>
              <a:gd name="adj2" fmla="val 4788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9" name="Speech Bubble: Rectangle with Corners Rounded 8">
            <a:extLst>
              <a:ext uri="{FF2B5EF4-FFF2-40B4-BE49-F238E27FC236}">
                <a16:creationId xmlns:a16="http://schemas.microsoft.com/office/drawing/2014/main" id="{530F1FF5-B4D6-4FB3-B3E4-FA733AD2EE67}"/>
              </a:ext>
            </a:extLst>
          </p:cNvPr>
          <p:cNvSpPr/>
          <p:nvPr/>
        </p:nvSpPr>
        <p:spPr>
          <a:xfrm>
            <a:off x="9480077" y="1646326"/>
            <a:ext cx="750827" cy="251728"/>
          </a:xfrm>
          <a:prstGeom prst="wedgeRoundRectCallout">
            <a:avLst>
              <a:gd name="adj1" fmla="val -67382"/>
              <a:gd name="adj2" fmla="val 4788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Tree>
    <p:extLst>
      <p:ext uri="{BB962C8B-B14F-4D97-AF65-F5344CB8AC3E}">
        <p14:creationId xmlns:p14="http://schemas.microsoft.com/office/powerpoint/2010/main" val="393444508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95789C3-919F-4851-AB78-2610D3821AA7}"/>
              </a:ext>
            </a:extLst>
          </p:cNvPr>
          <p:cNvGrpSpPr/>
          <p:nvPr/>
        </p:nvGrpSpPr>
        <p:grpSpPr>
          <a:xfrm>
            <a:off x="1482589" y="1334803"/>
            <a:ext cx="2072091" cy="4596814"/>
            <a:chOff x="504819" y="1404855"/>
            <a:chExt cx="2072091" cy="4596814"/>
          </a:xfrm>
        </p:grpSpPr>
        <p:grpSp>
          <p:nvGrpSpPr>
            <p:cNvPr id="62" name="Group 61">
              <a:extLst>
                <a:ext uri="{FF2B5EF4-FFF2-40B4-BE49-F238E27FC236}">
                  <a16:creationId xmlns:a16="http://schemas.microsoft.com/office/drawing/2014/main" id="{83EAC1F6-617B-458F-ACC0-5C4D82B15D7B}"/>
                </a:ext>
              </a:extLst>
            </p:cNvPr>
            <p:cNvGrpSpPr/>
            <p:nvPr/>
          </p:nvGrpSpPr>
          <p:grpSpPr>
            <a:xfrm>
              <a:off x="504819" y="1404855"/>
              <a:ext cx="2072091" cy="4596814"/>
              <a:chOff x="1240544" y="1404855"/>
              <a:chExt cx="2072091" cy="4596814"/>
            </a:xfrm>
          </p:grpSpPr>
          <p:grpSp>
            <p:nvGrpSpPr>
              <p:cNvPr id="81" name="Group 80">
                <a:extLst>
                  <a:ext uri="{FF2B5EF4-FFF2-40B4-BE49-F238E27FC236}">
                    <a16:creationId xmlns:a16="http://schemas.microsoft.com/office/drawing/2014/main" id="{701EEB1A-60B3-4132-B04F-216FE76B0081}"/>
                  </a:ext>
                </a:extLst>
              </p:cNvPr>
              <p:cNvGrpSpPr/>
              <p:nvPr/>
            </p:nvGrpSpPr>
            <p:grpSpPr>
              <a:xfrm>
                <a:off x="1240544" y="2015798"/>
                <a:ext cx="2072091" cy="3985871"/>
                <a:chOff x="1204149" y="1960774"/>
                <a:chExt cx="2072091" cy="3985871"/>
              </a:xfrm>
            </p:grpSpPr>
            <p:pic>
              <p:nvPicPr>
                <p:cNvPr id="92" name="Picture 91">
                  <a:extLst>
                    <a:ext uri="{FF2B5EF4-FFF2-40B4-BE49-F238E27FC236}">
                      <a16:creationId xmlns:a16="http://schemas.microsoft.com/office/drawing/2014/main" id="{841D9696-2DBF-4385-93FB-147F393FB959}"/>
                    </a:ext>
                  </a:extLst>
                </p:cNvPr>
                <p:cNvPicPr>
                  <a:picLocks noChangeAspect="1"/>
                </p:cNvPicPr>
                <p:nvPr/>
              </p:nvPicPr>
              <p:blipFill>
                <a:blip r:embed="rId3"/>
                <a:stretch>
                  <a:fillRect/>
                </a:stretch>
              </p:blipFill>
              <p:spPr>
                <a:xfrm>
                  <a:off x="1204149" y="2242540"/>
                  <a:ext cx="2072091" cy="3704105"/>
                </a:xfrm>
                <a:prstGeom prst="rect">
                  <a:avLst/>
                </a:prstGeom>
              </p:spPr>
            </p:pic>
            <p:pic>
              <p:nvPicPr>
                <p:cNvPr id="90" name="Picture 89">
                  <a:extLst>
                    <a:ext uri="{FF2B5EF4-FFF2-40B4-BE49-F238E27FC236}">
                      <a16:creationId xmlns:a16="http://schemas.microsoft.com/office/drawing/2014/main" id="{8F0883F1-23CA-48A0-925D-FCF88759687A}"/>
                    </a:ext>
                  </a:extLst>
                </p:cNvPr>
                <p:cNvPicPr/>
                <p:nvPr/>
              </p:nvPicPr>
              <p:blipFill>
                <a:blip r:embed="rId4"/>
                <a:stretch>
                  <a:fillRect/>
                </a:stretch>
              </p:blipFill>
              <p:spPr>
                <a:xfrm>
                  <a:off x="1990539" y="1960774"/>
                  <a:ext cx="504135" cy="883461"/>
                </a:xfrm>
                <a:prstGeom prst="rect">
                  <a:avLst/>
                </a:prstGeom>
              </p:spPr>
            </p:pic>
          </p:grpSp>
          <p:grpSp>
            <p:nvGrpSpPr>
              <p:cNvPr id="60" name="Group 59">
                <a:extLst>
                  <a:ext uri="{FF2B5EF4-FFF2-40B4-BE49-F238E27FC236}">
                    <a16:creationId xmlns:a16="http://schemas.microsoft.com/office/drawing/2014/main" id="{4D65416C-10FC-40DA-95FF-A500C3E9C10A}"/>
                  </a:ext>
                </a:extLst>
              </p:cNvPr>
              <p:cNvGrpSpPr/>
              <p:nvPr/>
            </p:nvGrpSpPr>
            <p:grpSpPr>
              <a:xfrm>
                <a:off x="1553113" y="1404855"/>
                <a:ext cx="971678" cy="1505420"/>
                <a:chOff x="1553113" y="1404855"/>
                <a:chExt cx="971678" cy="1505420"/>
              </a:xfrm>
            </p:grpSpPr>
            <p:grpSp>
              <p:nvGrpSpPr>
                <p:cNvPr id="82" name="Group 81">
                  <a:extLst>
                    <a:ext uri="{FF2B5EF4-FFF2-40B4-BE49-F238E27FC236}">
                      <a16:creationId xmlns:a16="http://schemas.microsoft.com/office/drawing/2014/main" id="{FA8CAE84-9DAA-427F-AF35-BE616ECC5C2C}"/>
                    </a:ext>
                  </a:extLst>
                </p:cNvPr>
                <p:cNvGrpSpPr/>
                <p:nvPr/>
              </p:nvGrpSpPr>
              <p:grpSpPr>
                <a:xfrm>
                  <a:off x="1553113" y="1404855"/>
                  <a:ext cx="971678" cy="1505420"/>
                  <a:chOff x="1008801" y="1460985"/>
                  <a:chExt cx="971678" cy="1505420"/>
                </a:xfrm>
              </p:grpSpPr>
              <p:pic>
                <p:nvPicPr>
                  <p:cNvPr id="83" name="Picture 82">
                    <a:extLst>
                      <a:ext uri="{FF2B5EF4-FFF2-40B4-BE49-F238E27FC236}">
                        <a16:creationId xmlns:a16="http://schemas.microsoft.com/office/drawing/2014/main" id="{359160C8-4BA0-4A41-9AC8-BC786B376440}"/>
                      </a:ext>
                    </a:extLst>
                  </p:cNvPr>
                  <p:cNvPicPr/>
                  <p:nvPr/>
                </p:nvPicPr>
                <p:blipFill>
                  <a:blip r:embed="rId4"/>
                  <a:stretch>
                    <a:fillRect/>
                  </a:stretch>
                </p:blipFill>
                <p:spPr>
                  <a:xfrm>
                    <a:off x="1008801" y="2082944"/>
                    <a:ext cx="504135" cy="883461"/>
                  </a:xfrm>
                  <a:prstGeom prst="rect">
                    <a:avLst/>
                  </a:prstGeom>
                </p:spPr>
              </p:pic>
              <p:sp>
                <p:nvSpPr>
                  <p:cNvPr id="84" name="Block Arc 83">
                    <a:extLst>
                      <a:ext uri="{FF2B5EF4-FFF2-40B4-BE49-F238E27FC236}">
                        <a16:creationId xmlns:a16="http://schemas.microsoft.com/office/drawing/2014/main" id="{8D457E20-2858-43A0-B8D7-0A1646A88446}"/>
                      </a:ext>
                    </a:extLst>
                  </p:cNvPr>
                  <p:cNvSpPr>
                    <a:spLocks noChangeAspect="1"/>
                  </p:cNvSpPr>
                  <p:nvPr/>
                </p:nvSpPr>
                <p:spPr>
                  <a:xfrm>
                    <a:off x="1241876" y="1460985"/>
                    <a:ext cx="515227" cy="867523"/>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85" name="TextBox 84">
                    <a:extLst>
                      <a:ext uri="{FF2B5EF4-FFF2-40B4-BE49-F238E27FC236}">
                        <a16:creationId xmlns:a16="http://schemas.microsoft.com/office/drawing/2014/main" id="{1715BCCE-7456-4745-AC52-31F8DEC8812B}"/>
                      </a:ext>
                    </a:extLst>
                  </p:cNvPr>
                  <p:cNvSpPr txBox="1"/>
                  <p:nvPr/>
                </p:nvSpPr>
                <p:spPr>
                  <a:xfrm>
                    <a:off x="1076685" y="1884199"/>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86" name="TextBox 85">
                    <a:extLst>
                      <a:ext uri="{FF2B5EF4-FFF2-40B4-BE49-F238E27FC236}">
                        <a16:creationId xmlns:a16="http://schemas.microsoft.com/office/drawing/2014/main" id="{8745026A-F34A-46DF-8CC7-F7C06A75CCD1}"/>
                      </a:ext>
                    </a:extLst>
                  </p:cNvPr>
                  <p:cNvSpPr txBox="1"/>
                  <p:nvPr/>
                </p:nvSpPr>
                <p:spPr>
                  <a:xfrm>
                    <a:off x="1553327" y="1881802"/>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95" name="Straight Connector 94">
                  <a:extLst>
                    <a:ext uri="{FF2B5EF4-FFF2-40B4-BE49-F238E27FC236}">
                      <a16:creationId xmlns:a16="http://schemas.microsoft.com/office/drawing/2014/main" id="{F5ACABCE-D50F-408A-BAFB-5FE0550FE774}"/>
                    </a:ext>
                  </a:extLst>
                </p:cNvPr>
                <p:cNvCxnSpPr>
                  <a:cxnSpLocks/>
                </p:cNvCxnSpPr>
                <p:nvPr/>
              </p:nvCxnSpPr>
              <p:spPr>
                <a:xfrm flipH="1" flipV="1">
                  <a:off x="1811719" y="1911394"/>
                  <a:ext cx="3558" cy="237619"/>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cxnSp>
              <p:nvCxnSpPr>
                <p:cNvPr id="96" name="Straight Connector 95">
                  <a:extLst>
                    <a:ext uri="{FF2B5EF4-FFF2-40B4-BE49-F238E27FC236}">
                      <a16:creationId xmlns:a16="http://schemas.microsoft.com/office/drawing/2014/main" id="{F0BEB821-50D2-4D8E-A617-933EA7E2C90F}"/>
                    </a:ext>
                  </a:extLst>
                </p:cNvPr>
                <p:cNvCxnSpPr>
                  <a:cxnSpLocks/>
                </p:cNvCxnSpPr>
                <p:nvPr/>
              </p:nvCxnSpPr>
              <p:spPr>
                <a:xfrm flipH="1" flipV="1">
                  <a:off x="2280407" y="1897609"/>
                  <a:ext cx="3930" cy="222347"/>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pic>
          <p:nvPicPr>
            <p:cNvPr id="5" name="Picture 4">
              <a:extLst>
                <a:ext uri="{FF2B5EF4-FFF2-40B4-BE49-F238E27FC236}">
                  <a16:creationId xmlns:a16="http://schemas.microsoft.com/office/drawing/2014/main" id="{8069210D-9286-4CF0-ABB2-542DB432A9A3}"/>
                </a:ext>
              </a:extLst>
            </p:cNvPr>
            <p:cNvPicPr>
              <a:picLocks noChangeAspect="1"/>
            </p:cNvPicPr>
            <p:nvPr/>
          </p:nvPicPr>
          <p:blipFill>
            <a:blip r:embed="rId5"/>
            <a:stretch>
              <a:fillRect/>
            </a:stretch>
          </p:blipFill>
          <p:spPr>
            <a:xfrm>
              <a:off x="817389" y="3755615"/>
              <a:ext cx="1465324" cy="1115612"/>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63955"/>
            <a:ext cx="10972800" cy="656427"/>
          </a:xfrm>
        </p:spPr>
        <p:txBody>
          <a:bodyPr>
            <a:normAutofit fontScale="90000"/>
          </a:bodyPr>
          <a:lstStyle/>
          <a:p>
            <a:pPr algn="l"/>
            <a:r>
              <a:rPr lang="en-US" sz="2700" b="1" dirty="0">
                <a:effectLst>
                  <a:outerShdw blurRad="38100" dist="38100" dir="2700000" algn="tl">
                    <a:srgbClr val="000000">
                      <a:alpha val="43137"/>
                    </a:srgbClr>
                  </a:outerShdw>
                </a:effectLst>
              </a:rPr>
              <a:t>Instrument Operation</a:t>
            </a:r>
            <a:br>
              <a:rPr lang="en-US" sz="27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1-way Autotest operation (continue) </a:t>
            </a:r>
            <a:endParaRPr lang="en-US" sz="2700" b="1" dirty="0">
              <a:effectLst>
                <a:outerShdw blurRad="38100" dist="38100" dir="2700000" algn="tl">
                  <a:srgbClr val="000000">
                    <a:alpha val="43137"/>
                  </a:srgbClr>
                </a:outerShdw>
              </a:effectLst>
            </a:endParaRPr>
          </a:p>
        </p:txBody>
      </p:sp>
      <p:pic>
        <p:nvPicPr>
          <p:cNvPr id="74" name="Picture 73">
            <a:extLst>
              <a:ext uri="{FF2B5EF4-FFF2-40B4-BE49-F238E27FC236}">
                <a16:creationId xmlns:a16="http://schemas.microsoft.com/office/drawing/2014/main" id="{37CFF1DE-5E26-4E4A-894A-9D728D70C8BE}"/>
              </a:ext>
            </a:extLst>
          </p:cNvPr>
          <p:cNvPicPr>
            <a:picLocks noChangeAspect="1"/>
          </p:cNvPicPr>
          <p:nvPr/>
        </p:nvPicPr>
        <p:blipFill>
          <a:blip r:embed="rId6"/>
          <a:stretch>
            <a:fillRect/>
          </a:stretch>
        </p:blipFill>
        <p:spPr>
          <a:xfrm>
            <a:off x="10892778" y="4445458"/>
            <a:ext cx="279381" cy="392175"/>
          </a:xfrm>
          <a:prstGeom prst="rect">
            <a:avLst/>
          </a:prstGeom>
          <a:effectLst>
            <a:outerShdw blurRad="50800" dist="38100" dir="2700000" algn="tl" rotWithShape="0">
              <a:prstClr val="black">
                <a:alpha val="40000"/>
              </a:prstClr>
            </a:outerShdw>
          </a:effectLst>
        </p:spPr>
      </p:pic>
      <p:pic>
        <p:nvPicPr>
          <p:cNvPr id="93" name="Picture 92">
            <a:extLst>
              <a:ext uri="{FF2B5EF4-FFF2-40B4-BE49-F238E27FC236}">
                <a16:creationId xmlns:a16="http://schemas.microsoft.com/office/drawing/2014/main" id="{A4E860CF-39B5-4606-8E6F-300E40441EA8}"/>
              </a:ext>
            </a:extLst>
          </p:cNvPr>
          <p:cNvPicPr>
            <a:picLocks noChangeAspect="1"/>
          </p:cNvPicPr>
          <p:nvPr/>
        </p:nvPicPr>
        <p:blipFill>
          <a:blip r:embed="rId7"/>
          <a:stretch>
            <a:fillRect/>
          </a:stretch>
        </p:blipFill>
        <p:spPr>
          <a:xfrm rot="15812924">
            <a:off x="2681423" y="5117299"/>
            <a:ext cx="632175" cy="612000"/>
          </a:xfrm>
          <a:prstGeom prst="rect">
            <a:avLst/>
          </a:prstGeom>
          <a:effectLst>
            <a:outerShdw blurRad="50800" dist="38100" dir="2700000" algn="tl" rotWithShape="0">
              <a:prstClr val="black">
                <a:alpha val="40000"/>
              </a:prstClr>
            </a:outerShdw>
          </a:effectLst>
        </p:spPr>
      </p:pic>
      <p:sp>
        <p:nvSpPr>
          <p:cNvPr id="115" name="Speech Bubble: Rectangle with Corners Rounded 114">
            <a:extLst>
              <a:ext uri="{FF2B5EF4-FFF2-40B4-BE49-F238E27FC236}">
                <a16:creationId xmlns:a16="http://schemas.microsoft.com/office/drawing/2014/main" id="{67DFA647-E7AB-4990-A0BE-3A1479570EC6}"/>
              </a:ext>
            </a:extLst>
          </p:cNvPr>
          <p:cNvSpPr/>
          <p:nvPr/>
        </p:nvSpPr>
        <p:spPr>
          <a:xfrm>
            <a:off x="3543354" y="3429025"/>
            <a:ext cx="1729894"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Absolute power in Watt</a:t>
            </a:r>
          </a:p>
        </p:txBody>
      </p:sp>
      <p:sp>
        <p:nvSpPr>
          <p:cNvPr id="119" name="TextBox 118">
            <a:extLst>
              <a:ext uri="{FF2B5EF4-FFF2-40B4-BE49-F238E27FC236}">
                <a16:creationId xmlns:a16="http://schemas.microsoft.com/office/drawing/2014/main" id="{067B855F-4531-4EF9-9709-62417BA13B32}"/>
              </a:ext>
            </a:extLst>
          </p:cNvPr>
          <p:cNvSpPr txBox="1"/>
          <p:nvPr/>
        </p:nvSpPr>
        <p:spPr>
          <a:xfrm>
            <a:off x="11138459" y="4456585"/>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7" name="Freeform: Shape 6">
            <a:extLst>
              <a:ext uri="{FF2B5EF4-FFF2-40B4-BE49-F238E27FC236}">
                <a16:creationId xmlns:a16="http://schemas.microsoft.com/office/drawing/2014/main" id="{6481BF7B-DC95-4F63-90C0-01669A76E576}"/>
              </a:ext>
            </a:extLst>
          </p:cNvPr>
          <p:cNvSpPr/>
          <p:nvPr/>
        </p:nvSpPr>
        <p:spPr>
          <a:xfrm>
            <a:off x="2721968" y="3603146"/>
            <a:ext cx="885550" cy="55967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Speech Bubble: Rectangle with Corners Rounded 15">
            <a:extLst>
              <a:ext uri="{FF2B5EF4-FFF2-40B4-BE49-F238E27FC236}">
                <a16:creationId xmlns:a16="http://schemas.microsoft.com/office/drawing/2014/main" id="{D97842F2-5B82-4CA1-9DEE-696F2E92716E}"/>
              </a:ext>
            </a:extLst>
          </p:cNvPr>
          <p:cNvSpPr/>
          <p:nvPr/>
        </p:nvSpPr>
        <p:spPr>
          <a:xfrm>
            <a:off x="2924493" y="3870802"/>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pic>
        <p:nvPicPr>
          <p:cNvPr id="21" name="Picture 20">
            <a:extLst>
              <a:ext uri="{FF2B5EF4-FFF2-40B4-BE49-F238E27FC236}">
                <a16:creationId xmlns:a16="http://schemas.microsoft.com/office/drawing/2014/main" id="{814AF413-6D9B-4A4E-A273-7C3FCDF2976E}"/>
              </a:ext>
            </a:extLst>
          </p:cNvPr>
          <p:cNvPicPr>
            <a:picLocks noChangeAspect="1"/>
          </p:cNvPicPr>
          <p:nvPr/>
        </p:nvPicPr>
        <p:blipFill>
          <a:blip r:embed="rId6"/>
          <a:stretch>
            <a:fillRect/>
          </a:stretch>
        </p:blipFill>
        <p:spPr>
          <a:xfrm>
            <a:off x="4700903" y="4445458"/>
            <a:ext cx="279381" cy="392175"/>
          </a:xfrm>
          <a:prstGeom prst="rect">
            <a:avLst/>
          </a:prstGeom>
          <a:effectLst>
            <a:outerShdw blurRad="50800" dist="38100" dir="2700000" algn="tl" rotWithShape="0">
              <a:prstClr val="black">
                <a:alpha val="40000"/>
              </a:prstClr>
            </a:outerShdw>
          </a:effectLst>
        </p:spPr>
      </p:pic>
      <p:sp>
        <p:nvSpPr>
          <p:cNvPr id="50" name="TextBox 49">
            <a:extLst>
              <a:ext uri="{FF2B5EF4-FFF2-40B4-BE49-F238E27FC236}">
                <a16:creationId xmlns:a16="http://schemas.microsoft.com/office/drawing/2014/main" id="{E3EB8C0B-D10A-4FEA-9584-741686B43638}"/>
              </a:ext>
            </a:extLst>
          </p:cNvPr>
          <p:cNvSpPr txBox="1"/>
          <p:nvPr/>
        </p:nvSpPr>
        <p:spPr>
          <a:xfrm>
            <a:off x="3487302" y="5379694"/>
            <a:ext cx="1725320"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➅</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Return display to show absolute power in dBm &amp; loss in dB: </a:t>
            </a:r>
            <a:r>
              <a:rPr lang="en-US" sz="1000" dirty="0">
                <a:effectLst>
                  <a:outerShdw blurRad="38100" dist="38100" dir="2700000" algn="tl">
                    <a:srgbClr val="000000">
                      <a:alpha val="43137"/>
                    </a:srgbClr>
                  </a:outerShdw>
                </a:effectLst>
              </a:rPr>
              <a:t>Press F3 again.</a:t>
            </a:r>
          </a:p>
        </p:txBody>
      </p:sp>
      <p:pic>
        <p:nvPicPr>
          <p:cNvPr id="52" name="Picture 51">
            <a:extLst>
              <a:ext uri="{FF2B5EF4-FFF2-40B4-BE49-F238E27FC236}">
                <a16:creationId xmlns:a16="http://schemas.microsoft.com/office/drawing/2014/main" id="{9AEDA666-6BBA-4DC1-B5D9-7658F957FE92}"/>
              </a:ext>
            </a:extLst>
          </p:cNvPr>
          <p:cNvPicPr>
            <a:picLocks noChangeAspect="1"/>
          </p:cNvPicPr>
          <p:nvPr/>
        </p:nvPicPr>
        <p:blipFill>
          <a:blip r:embed="rId7"/>
          <a:stretch>
            <a:fillRect/>
          </a:stretch>
        </p:blipFill>
        <p:spPr>
          <a:xfrm rot="15812924">
            <a:off x="9630998" y="4953670"/>
            <a:ext cx="632175" cy="612000"/>
          </a:xfrm>
          <a:prstGeom prst="rect">
            <a:avLst/>
          </a:prstGeom>
          <a:effectLst>
            <a:outerShdw blurRad="50800" dist="38100" dir="2700000" algn="tl" rotWithShape="0">
              <a:prstClr val="black">
                <a:alpha val="40000"/>
              </a:prstClr>
            </a:outerShdw>
          </a:effectLst>
        </p:spPr>
      </p:pic>
      <p:cxnSp>
        <p:nvCxnSpPr>
          <p:cNvPr id="118" name="Straight Connector 117">
            <a:extLst>
              <a:ext uri="{FF2B5EF4-FFF2-40B4-BE49-F238E27FC236}">
                <a16:creationId xmlns:a16="http://schemas.microsoft.com/office/drawing/2014/main" id="{E0C30722-9599-4427-BBF4-4DC5249531EF}"/>
              </a:ext>
            </a:extLst>
          </p:cNvPr>
          <p:cNvCxnSpPr>
            <a:cxnSpLocks/>
          </p:cNvCxnSpPr>
          <p:nvPr/>
        </p:nvCxnSpPr>
        <p:spPr>
          <a:xfrm>
            <a:off x="6257877" y="1677498"/>
            <a:ext cx="0" cy="4281452"/>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22E009EF-469C-4234-9F3A-9ACC07B4EC6B}"/>
              </a:ext>
            </a:extLst>
          </p:cNvPr>
          <p:cNvSpPr txBox="1"/>
          <p:nvPr/>
        </p:nvSpPr>
        <p:spPr>
          <a:xfrm>
            <a:off x="2860867" y="1145189"/>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70" name="TextBox 69">
            <a:extLst>
              <a:ext uri="{FF2B5EF4-FFF2-40B4-BE49-F238E27FC236}">
                <a16:creationId xmlns:a16="http://schemas.microsoft.com/office/drawing/2014/main" id="{19ADDFAF-8AAD-48C7-A546-BD17E32A5FD9}"/>
              </a:ext>
            </a:extLst>
          </p:cNvPr>
          <p:cNvSpPr txBox="1"/>
          <p:nvPr/>
        </p:nvSpPr>
        <p:spPr>
          <a:xfrm>
            <a:off x="7802058" y="1140666"/>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72" name="TextBox 71">
            <a:extLst>
              <a:ext uri="{FF2B5EF4-FFF2-40B4-BE49-F238E27FC236}">
                <a16:creationId xmlns:a16="http://schemas.microsoft.com/office/drawing/2014/main" id="{049C6B49-E785-4AE2-9BC3-EDD7A69FA6B7}"/>
              </a:ext>
            </a:extLst>
          </p:cNvPr>
          <p:cNvSpPr txBox="1"/>
          <p:nvPr/>
        </p:nvSpPr>
        <p:spPr>
          <a:xfrm>
            <a:off x="5004626" y="4447738"/>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grpSp>
        <p:nvGrpSpPr>
          <p:cNvPr id="12" name="Group 11">
            <a:extLst>
              <a:ext uri="{FF2B5EF4-FFF2-40B4-BE49-F238E27FC236}">
                <a16:creationId xmlns:a16="http://schemas.microsoft.com/office/drawing/2014/main" id="{1B8CB629-1F9C-4D63-8541-4CCD27828C66}"/>
              </a:ext>
            </a:extLst>
          </p:cNvPr>
          <p:cNvGrpSpPr/>
          <p:nvPr/>
        </p:nvGrpSpPr>
        <p:grpSpPr>
          <a:xfrm>
            <a:off x="6734820" y="1514080"/>
            <a:ext cx="3624883" cy="4176000"/>
            <a:chOff x="6734820" y="1514080"/>
            <a:chExt cx="3624883" cy="4176000"/>
          </a:xfrm>
        </p:grpSpPr>
        <p:grpSp>
          <p:nvGrpSpPr>
            <p:cNvPr id="10" name="Group 9">
              <a:extLst>
                <a:ext uri="{FF2B5EF4-FFF2-40B4-BE49-F238E27FC236}">
                  <a16:creationId xmlns:a16="http://schemas.microsoft.com/office/drawing/2014/main" id="{6AFDEEBF-FCD8-4238-85B2-4CCB9751FB9E}"/>
                </a:ext>
              </a:extLst>
            </p:cNvPr>
            <p:cNvGrpSpPr/>
            <p:nvPr/>
          </p:nvGrpSpPr>
          <p:grpSpPr>
            <a:xfrm>
              <a:off x="6734820" y="1514080"/>
              <a:ext cx="3624883" cy="4176000"/>
              <a:chOff x="6734820" y="1514080"/>
              <a:chExt cx="3624883" cy="4176000"/>
            </a:xfrm>
          </p:grpSpPr>
          <p:grpSp>
            <p:nvGrpSpPr>
              <p:cNvPr id="101" name="Group 100">
                <a:extLst>
                  <a:ext uri="{FF2B5EF4-FFF2-40B4-BE49-F238E27FC236}">
                    <a16:creationId xmlns:a16="http://schemas.microsoft.com/office/drawing/2014/main" id="{F9714F6B-85ED-4D25-970A-AE5426EF58A3}"/>
                  </a:ext>
                </a:extLst>
              </p:cNvPr>
              <p:cNvGrpSpPr>
                <a:grpSpLocks noChangeAspect="1"/>
              </p:cNvGrpSpPr>
              <p:nvPr/>
            </p:nvGrpSpPr>
            <p:grpSpPr>
              <a:xfrm>
                <a:off x="6734820" y="1514080"/>
                <a:ext cx="3624883" cy="4176000"/>
                <a:chOff x="7388171" y="2374127"/>
                <a:chExt cx="3001182" cy="3457474"/>
              </a:xfrm>
            </p:grpSpPr>
            <p:pic>
              <p:nvPicPr>
                <p:cNvPr id="103" name="Picture 102">
                  <a:extLst>
                    <a:ext uri="{FF2B5EF4-FFF2-40B4-BE49-F238E27FC236}">
                      <a16:creationId xmlns:a16="http://schemas.microsoft.com/office/drawing/2014/main" id="{45E8A429-BE43-4397-94F5-EC422625E5E4}"/>
                    </a:ext>
                  </a:extLst>
                </p:cNvPr>
                <p:cNvPicPr>
                  <a:picLocks noChangeAspect="1"/>
                </p:cNvPicPr>
                <p:nvPr/>
              </p:nvPicPr>
              <p:blipFill>
                <a:blip r:embed="rId8"/>
                <a:stretch>
                  <a:fillRect/>
                </a:stretch>
              </p:blipFill>
              <p:spPr>
                <a:xfrm>
                  <a:off x="7388171" y="3250592"/>
                  <a:ext cx="1435819" cy="2581009"/>
                </a:xfrm>
                <a:prstGeom prst="rect">
                  <a:avLst/>
                </a:prstGeom>
              </p:spPr>
            </p:pic>
            <p:pic>
              <p:nvPicPr>
                <p:cNvPr id="104" name="Picture 103">
                  <a:extLst>
                    <a:ext uri="{FF2B5EF4-FFF2-40B4-BE49-F238E27FC236}">
                      <a16:creationId xmlns:a16="http://schemas.microsoft.com/office/drawing/2014/main" id="{9C0B9D12-05EE-4058-879B-5B8B7F5B462F}"/>
                    </a:ext>
                  </a:extLst>
                </p:cNvPr>
                <p:cNvPicPr>
                  <a:picLocks noChangeAspect="1"/>
                </p:cNvPicPr>
                <p:nvPr/>
              </p:nvPicPr>
              <p:blipFill>
                <a:blip r:embed="rId3"/>
                <a:stretch>
                  <a:fillRect/>
                </a:stretch>
              </p:blipFill>
              <p:spPr>
                <a:xfrm>
                  <a:off x="8939378" y="3211756"/>
                  <a:ext cx="1449975" cy="2592000"/>
                </a:xfrm>
                <a:prstGeom prst="rect">
                  <a:avLst/>
                </a:prstGeom>
              </p:spPr>
            </p:pic>
            <p:grpSp>
              <p:nvGrpSpPr>
                <p:cNvPr id="105" name="Group 104">
                  <a:extLst>
                    <a:ext uri="{FF2B5EF4-FFF2-40B4-BE49-F238E27FC236}">
                      <a16:creationId xmlns:a16="http://schemas.microsoft.com/office/drawing/2014/main" id="{563D1D9B-0D5E-4E41-A486-F83F03568AF5}"/>
                    </a:ext>
                  </a:extLst>
                </p:cNvPr>
                <p:cNvGrpSpPr/>
                <p:nvPr/>
              </p:nvGrpSpPr>
              <p:grpSpPr>
                <a:xfrm>
                  <a:off x="7609860" y="2374127"/>
                  <a:ext cx="2232581" cy="1266498"/>
                  <a:chOff x="7350659" y="2334949"/>
                  <a:chExt cx="2232581" cy="1266498"/>
                </a:xfrm>
              </p:grpSpPr>
              <p:grpSp>
                <p:nvGrpSpPr>
                  <p:cNvPr id="106" name="Group 105">
                    <a:extLst>
                      <a:ext uri="{FF2B5EF4-FFF2-40B4-BE49-F238E27FC236}">
                        <a16:creationId xmlns:a16="http://schemas.microsoft.com/office/drawing/2014/main" id="{F55149F8-E6FD-4A51-884E-75481A474424}"/>
                      </a:ext>
                    </a:extLst>
                  </p:cNvPr>
                  <p:cNvGrpSpPr/>
                  <p:nvPr/>
                </p:nvGrpSpPr>
                <p:grpSpPr>
                  <a:xfrm>
                    <a:off x="7350659" y="2334949"/>
                    <a:ext cx="2232581" cy="1266498"/>
                    <a:chOff x="6914817" y="2487777"/>
                    <a:chExt cx="2232581" cy="1266498"/>
                  </a:xfrm>
                </p:grpSpPr>
                <p:sp>
                  <p:nvSpPr>
                    <p:cNvPr id="108" name="TextBox 107">
                      <a:extLst>
                        <a:ext uri="{FF2B5EF4-FFF2-40B4-BE49-F238E27FC236}">
                          <a16:creationId xmlns:a16="http://schemas.microsoft.com/office/drawing/2014/main" id="{1A522C50-B220-416C-9188-6618C4B267E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110" name="Group 109">
                      <a:extLst>
                        <a:ext uri="{FF2B5EF4-FFF2-40B4-BE49-F238E27FC236}">
                          <a16:creationId xmlns:a16="http://schemas.microsoft.com/office/drawing/2014/main" id="{B159EB33-BECA-4176-8DA0-A35D3C20BB44}"/>
                        </a:ext>
                      </a:extLst>
                    </p:cNvPr>
                    <p:cNvGrpSpPr/>
                    <p:nvPr/>
                  </p:nvGrpSpPr>
                  <p:grpSpPr>
                    <a:xfrm>
                      <a:off x="6914817" y="2683797"/>
                      <a:ext cx="953434" cy="1070478"/>
                      <a:chOff x="6914817" y="2683797"/>
                      <a:chExt cx="953434" cy="1070478"/>
                    </a:xfrm>
                  </p:grpSpPr>
                  <p:pic>
                    <p:nvPicPr>
                      <p:cNvPr id="116" name="Picture 115">
                        <a:extLst>
                          <a:ext uri="{FF2B5EF4-FFF2-40B4-BE49-F238E27FC236}">
                            <a16:creationId xmlns:a16="http://schemas.microsoft.com/office/drawing/2014/main" id="{B4BD8D4F-169F-432C-BD1A-01C9C7D9BB46}"/>
                          </a:ext>
                        </a:extLst>
                      </p:cNvPr>
                      <p:cNvPicPr/>
                      <p:nvPr/>
                    </p:nvPicPr>
                    <p:blipFill>
                      <a:blip r:embed="rId4"/>
                      <a:stretch>
                        <a:fillRect/>
                      </a:stretch>
                    </p:blipFill>
                    <p:spPr>
                      <a:xfrm>
                        <a:off x="6914817" y="3136060"/>
                        <a:ext cx="352776" cy="618215"/>
                      </a:xfrm>
                      <a:prstGeom prst="rect">
                        <a:avLst/>
                      </a:prstGeom>
                    </p:spPr>
                  </p:pic>
                  <p:sp>
                    <p:nvSpPr>
                      <p:cNvPr id="117" name="Arc 116">
                        <a:extLst>
                          <a:ext uri="{FF2B5EF4-FFF2-40B4-BE49-F238E27FC236}">
                            <a16:creationId xmlns:a16="http://schemas.microsoft.com/office/drawing/2014/main" id="{C7E0B031-5544-4B35-8EFD-118DF4C01C6B}"/>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11" name="Group 110">
                      <a:extLst>
                        <a:ext uri="{FF2B5EF4-FFF2-40B4-BE49-F238E27FC236}">
                          <a16:creationId xmlns:a16="http://schemas.microsoft.com/office/drawing/2014/main" id="{15FF5311-1E25-42CA-AA41-C56B9B05D02F}"/>
                        </a:ext>
                      </a:extLst>
                    </p:cNvPr>
                    <p:cNvGrpSpPr/>
                    <p:nvPr/>
                  </p:nvGrpSpPr>
                  <p:grpSpPr>
                    <a:xfrm>
                      <a:off x="8200588" y="2677653"/>
                      <a:ext cx="946810" cy="1074984"/>
                      <a:chOff x="8696956" y="2697415"/>
                      <a:chExt cx="946810" cy="1074984"/>
                    </a:xfrm>
                  </p:grpSpPr>
                  <p:pic>
                    <p:nvPicPr>
                      <p:cNvPr id="113" name="Picture 112">
                        <a:extLst>
                          <a:ext uri="{FF2B5EF4-FFF2-40B4-BE49-F238E27FC236}">
                            <a16:creationId xmlns:a16="http://schemas.microsoft.com/office/drawing/2014/main" id="{E4ACF448-1022-4816-A2C1-550E5C068528}"/>
                          </a:ext>
                        </a:extLst>
                      </p:cNvPr>
                      <p:cNvPicPr/>
                      <p:nvPr/>
                    </p:nvPicPr>
                    <p:blipFill>
                      <a:blip r:embed="rId4"/>
                      <a:stretch>
                        <a:fillRect/>
                      </a:stretch>
                    </p:blipFill>
                    <p:spPr>
                      <a:xfrm>
                        <a:off x="9290990" y="3154184"/>
                        <a:ext cx="352776" cy="618215"/>
                      </a:xfrm>
                      <a:prstGeom prst="rect">
                        <a:avLst/>
                      </a:prstGeom>
                    </p:spPr>
                  </p:pic>
                  <p:sp>
                    <p:nvSpPr>
                      <p:cNvPr id="114" name="Arc 113">
                        <a:extLst>
                          <a:ext uri="{FF2B5EF4-FFF2-40B4-BE49-F238E27FC236}">
                            <a16:creationId xmlns:a16="http://schemas.microsoft.com/office/drawing/2014/main" id="{0F4CD882-2B9B-485F-A7FF-5993E28F6024}"/>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112" name="TextBox 111">
                      <a:extLst>
                        <a:ext uri="{FF2B5EF4-FFF2-40B4-BE49-F238E27FC236}">
                          <a16:creationId xmlns:a16="http://schemas.microsoft.com/office/drawing/2014/main" id="{3B6F7EC9-A484-431F-9813-A56928201A01}"/>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107" name="Straight Connector 106">
                    <a:extLst>
                      <a:ext uri="{FF2B5EF4-FFF2-40B4-BE49-F238E27FC236}">
                        <a16:creationId xmlns:a16="http://schemas.microsoft.com/office/drawing/2014/main" id="{A94E4587-3103-489D-9A32-4A76582ADDCB}"/>
                      </a:ext>
                    </a:extLst>
                  </p:cNvPr>
                  <p:cNvCxnSpPr>
                    <a:cxnSpLocks/>
                    <a:endCxn id="112" idx="0"/>
                  </p:cNvCxnSpPr>
                  <p:nvPr/>
                </p:nvCxnSpPr>
                <p:spPr>
                  <a:xfrm flipV="1">
                    <a:off x="8012578" y="2524826"/>
                    <a:ext cx="915014" cy="1852"/>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grpSp>
          <p:pic>
            <p:nvPicPr>
              <p:cNvPr id="9" name="Picture 8">
                <a:extLst>
                  <a:ext uri="{FF2B5EF4-FFF2-40B4-BE49-F238E27FC236}">
                    <a16:creationId xmlns:a16="http://schemas.microsoft.com/office/drawing/2014/main" id="{FFBBABB8-ED09-4F17-B8D3-4029EE4351C3}"/>
                  </a:ext>
                </a:extLst>
              </p:cNvPr>
              <p:cNvPicPr>
                <a:picLocks noChangeAspect="1"/>
              </p:cNvPicPr>
              <p:nvPr/>
            </p:nvPicPr>
            <p:blipFill>
              <a:blip r:embed="rId5"/>
              <a:stretch>
                <a:fillRect/>
              </a:stretch>
            </p:blipFill>
            <p:spPr>
              <a:xfrm>
                <a:off x="8867369" y="3763108"/>
                <a:ext cx="1242186" cy="928583"/>
              </a:xfrm>
              <a:prstGeom prst="rect">
                <a:avLst/>
              </a:prstGeom>
            </p:spPr>
          </p:pic>
        </p:grpSp>
        <p:pic>
          <p:nvPicPr>
            <p:cNvPr id="11" name="Picture 10">
              <a:extLst>
                <a:ext uri="{FF2B5EF4-FFF2-40B4-BE49-F238E27FC236}">
                  <a16:creationId xmlns:a16="http://schemas.microsoft.com/office/drawing/2014/main" id="{9ACCDCC4-3881-48A6-A203-50837F2A4104}"/>
                </a:ext>
              </a:extLst>
            </p:cNvPr>
            <p:cNvPicPr>
              <a:picLocks noChangeAspect="1"/>
            </p:cNvPicPr>
            <p:nvPr/>
          </p:nvPicPr>
          <p:blipFill>
            <a:blip r:embed="rId9"/>
            <a:stretch>
              <a:fillRect/>
            </a:stretch>
          </p:blipFill>
          <p:spPr>
            <a:xfrm>
              <a:off x="7001123" y="3756991"/>
              <a:ext cx="1220526" cy="950181"/>
            </a:xfrm>
            <a:prstGeom prst="rect">
              <a:avLst/>
            </a:prstGeom>
          </p:spPr>
        </p:pic>
      </p:grpSp>
      <p:sp>
        <p:nvSpPr>
          <p:cNvPr id="13" name="Slide Number Placeholder 12">
            <a:extLst>
              <a:ext uri="{FF2B5EF4-FFF2-40B4-BE49-F238E27FC236}">
                <a16:creationId xmlns:a16="http://schemas.microsoft.com/office/drawing/2014/main" id="{95CE7DBC-5F17-46EB-A84E-3F470536C72C}"/>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25</a:t>
            </a:fld>
            <a:endParaRPr lang="en-US">
              <a:solidFill>
                <a:prstClr val="black">
                  <a:tint val="75000"/>
                </a:prstClr>
              </a:solidFill>
              <a:latin typeface="Arial"/>
            </a:endParaRPr>
          </a:p>
        </p:txBody>
      </p:sp>
      <p:sp>
        <p:nvSpPr>
          <p:cNvPr id="8" name="Rounded Rectangle 33">
            <a:hlinkClick r:id="rId10" action="ppaction://hlinksldjump"/>
            <a:extLst>
              <a:ext uri="{FF2B5EF4-FFF2-40B4-BE49-F238E27FC236}">
                <a16:creationId xmlns:a16="http://schemas.microsoft.com/office/drawing/2014/main" id="{8CECF029-A980-43B4-8DCB-6BF8010DD203}"/>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5D730DA-A794-4031-9D39-6031FE51DBE9}"/>
              </a:ext>
            </a:extLst>
          </p:cNvPr>
          <p:cNvSpPr txBox="1"/>
          <p:nvPr/>
        </p:nvSpPr>
        <p:spPr>
          <a:xfrm>
            <a:off x="10243661" y="5403606"/>
            <a:ext cx="1577614"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➅</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Return display to show absolute power in dBm &amp; loss in dB: </a:t>
            </a:r>
            <a:r>
              <a:rPr lang="en-US" sz="1000" dirty="0">
                <a:effectLst>
                  <a:outerShdw blurRad="38100" dist="38100" dir="2700000" algn="tl">
                    <a:srgbClr val="000000">
                      <a:alpha val="43137"/>
                    </a:srgbClr>
                  </a:outerShdw>
                </a:effectLst>
              </a:rPr>
              <a:t>Press F3 again.</a:t>
            </a:r>
          </a:p>
        </p:txBody>
      </p:sp>
      <p:sp>
        <p:nvSpPr>
          <p:cNvPr id="4" name="Speech Bubble: Rectangle with Corners Rounded 3">
            <a:extLst>
              <a:ext uri="{FF2B5EF4-FFF2-40B4-BE49-F238E27FC236}">
                <a16:creationId xmlns:a16="http://schemas.microsoft.com/office/drawing/2014/main" id="{5F75DA78-F636-410B-8E1A-01EDAF803426}"/>
              </a:ext>
            </a:extLst>
          </p:cNvPr>
          <p:cNvSpPr/>
          <p:nvPr/>
        </p:nvSpPr>
        <p:spPr>
          <a:xfrm>
            <a:off x="1194810" y="1363313"/>
            <a:ext cx="750827" cy="251728"/>
          </a:xfrm>
          <a:prstGeom prst="wedgeRoundRectCallout">
            <a:avLst>
              <a:gd name="adj1" fmla="val 63284"/>
              <a:gd name="adj2" fmla="val 63024"/>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14" name="Speech Bubble: Rectangle with Corners Rounded 13">
            <a:extLst>
              <a:ext uri="{FF2B5EF4-FFF2-40B4-BE49-F238E27FC236}">
                <a16:creationId xmlns:a16="http://schemas.microsoft.com/office/drawing/2014/main" id="{EBEF0E14-2827-49F9-8557-1F670E32B310}"/>
              </a:ext>
            </a:extLst>
          </p:cNvPr>
          <p:cNvSpPr/>
          <p:nvPr/>
        </p:nvSpPr>
        <p:spPr>
          <a:xfrm>
            <a:off x="9476902" y="1612060"/>
            <a:ext cx="750827" cy="251728"/>
          </a:xfrm>
          <a:prstGeom prst="wedgeRoundRectCallout">
            <a:avLst>
              <a:gd name="adj1" fmla="val -67382"/>
              <a:gd name="adj2" fmla="val 4788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Tree>
    <p:extLst>
      <p:ext uri="{BB962C8B-B14F-4D97-AF65-F5344CB8AC3E}">
        <p14:creationId xmlns:p14="http://schemas.microsoft.com/office/powerpoint/2010/main" val="1161458380"/>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38111D6-85B0-4973-B654-F84D572328EF}"/>
              </a:ext>
            </a:extLst>
          </p:cNvPr>
          <p:cNvGrpSpPr/>
          <p:nvPr/>
        </p:nvGrpSpPr>
        <p:grpSpPr>
          <a:xfrm>
            <a:off x="1482589" y="1334803"/>
            <a:ext cx="2072091" cy="4596814"/>
            <a:chOff x="1482589" y="1334803"/>
            <a:chExt cx="2072091" cy="4596814"/>
          </a:xfrm>
        </p:grpSpPr>
        <p:grpSp>
          <p:nvGrpSpPr>
            <p:cNvPr id="62" name="Group 61">
              <a:extLst>
                <a:ext uri="{FF2B5EF4-FFF2-40B4-BE49-F238E27FC236}">
                  <a16:creationId xmlns:a16="http://schemas.microsoft.com/office/drawing/2014/main" id="{83EAC1F6-617B-458F-ACC0-5C4D82B15D7B}"/>
                </a:ext>
              </a:extLst>
            </p:cNvPr>
            <p:cNvGrpSpPr/>
            <p:nvPr/>
          </p:nvGrpSpPr>
          <p:grpSpPr>
            <a:xfrm>
              <a:off x="1482589" y="1334803"/>
              <a:ext cx="2072091" cy="4596814"/>
              <a:chOff x="1240544" y="1404855"/>
              <a:chExt cx="2072091" cy="4596814"/>
            </a:xfrm>
          </p:grpSpPr>
          <p:grpSp>
            <p:nvGrpSpPr>
              <p:cNvPr id="81" name="Group 80">
                <a:extLst>
                  <a:ext uri="{FF2B5EF4-FFF2-40B4-BE49-F238E27FC236}">
                    <a16:creationId xmlns:a16="http://schemas.microsoft.com/office/drawing/2014/main" id="{701EEB1A-60B3-4132-B04F-216FE76B0081}"/>
                  </a:ext>
                </a:extLst>
              </p:cNvPr>
              <p:cNvGrpSpPr/>
              <p:nvPr/>
            </p:nvGrpSpPr>
            <p:grpSpPr>
              <a:xfrm>
                <a:off x="1240544" y="2015798"/>
                <a:ext cx="2072091" cy="3985871"/>
                <a:chOff x="1204149" y="1960774"/>
                <a:chExt cx="2072091" cy="3985871"/>
              </a:xfrm>
            </p:grpSpPr>
            <p:pic>
              <p:nvPicPr>
                <p:cNvPr id="92" name="Picture 91">
                  <a:extLst>
                    <a:ext uri="{FF2B5EF4-FFF2-40B4-BE49-F238E27FC236}">
                      <a16:creationId xmlns:a16="http://schemas.microsoft.com/office/drawing/2014/main" id="{841D9696-2DBF-4385-93FB-147F393FB959}"/>
                    </a:ext>
                  </a:extLst>
                </p:cNvPr>
                <p:cNvPicPr>
                  <a:picLocks noChangeAspect="1"/>
                </p:cNvPicPr>
                <p:nvPr/>
              </p:nvPicPr>
              <p:blipFill>
                <a:blip r:embed="rId3"/>
                <a:stretch>
                  <a:fillRect/>
                </a:stretch>
              </p:blipFill>
              <p:spPr>
                <a:xfrm>
                  <a:off x="1204149" y="2242540"/>
                  <a:ext cx="2072091" cy="3704105"/>
                </a:xfrm>
                <a:prstGeom prst="rect">
                  <a:avLst/>
                </a:prstGeom>
              </p:spPr>
            </p:pic>
            <p:pic>
              <p:nvPicPr>
                <p:cNvPr id="90" name="Picture 89">
                  <a:extLst>
                    <a:ext uri="{FF2B5EF4-FFF2-40B4-BE49-F238E27FC236}">
                      <a16:creationId xmlns:a16="http://schemas.microsoft.com/office/drawing/2014/main" id="{8F0883F1-23CA-48A0-925D-FCF88759687A}"/>
                    </a:ext>
                  </a:extLst>
                </p:cNvPr>
                <p:cNvPicPr/>
                <p:nvPr/>
              </p:nvPicPr>
              <p:blipFill>
                <a:blip r:embed="rId4"/>
                <a:stretch>
                  <a:fillRect/>
                </a:stretch>
              </p:blipFill>
              <p:spPr>
                <a:xfrm>
                  <a:off x="1990539" y="1960774"/>
                  <a:ext cx="504135" cy="883461"/>
                </a:xfrm>
                <a:prstGeom prst="rect">
                  <a:avLst/>
                </a:prstGeom>
              </p:spPr>
            </p:pic>
          </p:grpSp>
          <p:grpSp>
            <p:nvGrpSpPr>
              <p:cNvPr id="60" name="Group 59">
                <a:extLst>
                  <a:ext uri="{FF2B5EF4-FFF2-40B4-BE49-F238E27FC236}">
                    <a16:creationId xmlns:a16="http://schemas.microsoft.com/office/drawing/2014/main" id="{4D65416C-10FC-40DA-95FF-A500C3E9C10A}"/>
                  </a:ext>
                </a:extLst>
              </p:cNvPr>
              <p:cNvGrpSpPr/>
              <p:nvPr/>
            </p:nvGrpSpPr>
            <p:grpSpPr>
              <a:xfrm>
                <a:off x="1553113" y="1404855"/>
                <a:ext cx="971678" cy="1505420"/>
                <a:chOff x="1553113" y="1404855"/>
                <a:chExt cx="971678" cy="1505420"/>
              </a:xfrm>
            </p:grpSpPr>
            <p:grpSp>
              <p:nvGrpSpPr>
                <p:cNvPr id="82" name="Group 81">
                  <a:extLst>
                    <a:ext uri="{FF2B5EF4-FFF2-40B4-BE49-F238E27FC236}">
                      <a16:creationId xmlns:a16="http://schemas.microsoft.com/office/drawing/2014/main" id="{FA8CAE84-9DAA-427F-AF35-BE616ECC5C2C}"/>
                    </a:ext>
                  </a:extLst>
                </p:cNvPr>
                <p:cNvGrpSpPr/>
                <p:nvPr/>
              </p:nvGrpSpPr>
              <p:grpSpPr>
                <a:xfrm>
                  <a:off x="1553113" y="1404855"/>
                  <a:ext cx="971678" cy="1505420"/>
                  <a:chOff x="1008801" y="1460985"/>
                  <a:chExt cx="971678" cy="1505420"/>
                </a:xfrm>
              </p:grpSpPr>
              <p:pic>
                <p:nvPicPr>
                  <p:cNvPr id="83" name="Picture 82">
                    <a:extLst>
                      <a:ext uri="{FF2B5EF4-FFF2-40B4-BE49-F238E27FC236}">
                        <a16:creationId xmlns:a16="http://schemas.microsoft.com/office/drawing/2014/main" id="{359160C8-4BA0-4A41-9AC8-BC786B376440}"/>
                      </a:ext>
                    </a:extLst>
                  </p:cNvPr>
                  <p:cNvPicPr/>
                  <p:nvPr/>
                </p:nvPicPr>
                <p:blipFill>
                  <a:blip r:embed="rId4"/>
                  <a:stretch>
                    <a:fillRect/>
                  </a:stretch>
                </p:blipFill>
                <p:spPr>
                  <a:xfrm>
                    <a:off x="1008801" y="2082944"/>
                    <a:ext cx="504135" cy="883461"/>
                  </a:xfrm>
                  <a:prstGeom prst="rect">
                    <a:avLst/>
                  </a:prstGeom>
                </p:spPr>
              </p:pic>
              <p:sp>
                <p:nvSpPr>
                  <p:cNvPr id="84" name="Block Arc 83">
                    <a:extLst>
                      <a:ext uri="{FF2B5EF4-FFF2-40B4-BE49-F238E27FC236}">
                        <a16:creationId xmlns:a16="http://schemas.microsoft.com/office/drawing/2014/main" id="{8D457E20-2858-43A0-B8D7-0A1646A88446}"/>
                      </a:ext>
                    </a:extLst>
                  </p:cNvPr>
                  <p:cNvSpPr>
                    <a:spLocks noChangeAspect="1"/>
                  </p:cNvSpPr>
                  <p:nvPr/>
                </p:nvSpPr>
                <p:spPr>
                  <a:xfrm>
                    <a:off x="1241876" y="1460985"/>
                    <a:ext cx="515227" cy="867523"/>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85" name="TextBox 84">
                    <a:extLst>
                      <a:ext uri="{FF2B5EF4-FFF2-40B4-BE49-F238E27FC236}">
                        <a16:creationId xmlns:a16="http://schemas.microsoft.com/office/drawing/2014/main" id="{1715BCCE-7456-4745-AC52-31F8DEC8812B}"/>
                      </a:ext>
                    </a:extLst>
                  </p:cNvPr>
                  <p:cNvSpPr txBox="1"/>
                  <p:nvPr/>
                </p:nvSpPr>
                <p:spPr>
                  <a:xfrm>
                    <a:off x="1076685" y="1884199"/>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86" name="TextBox 85">
                    <a:extLst>
                      <a:ext uri="{FF2B5EF4-FFF2-40B4-BE49-F238E27FC236}">
                        <a16:creationId xmlns:a16="http://schemas.microsoft.com/office/drawing/2014/main" id="{8745026A-F34A-46DF-8CC7-F7C06A75CCD1}"/>
                      </a:ext>
                    </a:extLst>
                  </p:cNvPr>
                  <p:cNvSpPr txBox="1"/>
                  <p:nvPr/>
                </p:nvSpPr>
                <p:spPr>
                  <a:xfrm>
                    <a:off x="1553327" y="1881802"/>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95" name="Straight Connector 94">
                  <a:extLst>
                    <a:ext uri="{FF2B5EF4-FFF2-40B4-BE49-F238E27FC236}">
                      <a16:creationId xmlns:a16="http://schemas.microsoft.com/office/drawing/2014/main" id="{F5ACABCE-D50F-408A-BAFB-5FE0550FE774}"/>
                    </a:ext>
                  </a:extLst>
                </p:cNvPr>
                <p:cNvCxnSpPr>
                  <a:cxnSpLocks/>
                </p:cNvCxnSpPr>
                <p:nvPr/>
              </p:nvCxnSpPr>
              <p:spPr>
                <a:xfrm flipH="1" flipV="1">
                  <a:off x="1811719" y="1911394"/>
                  <a:ext cx="3558" cy="237619"/>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cxnSp>
              <p:nvCxnSpPr>
                <p:cNvPr id="96" name="Straight Connector 95">
                  <a:extLst>
                    <a:ext uri="{FF2B5EF4-FFF2-40B4-BE49-F238E27FC236}">
                      <a16:creationId xmlns:a16="http://schemas.microsoft.com/office/drawing/2014/main" id="{F0BEB821-50D2-4D8E-A617-933EA7E2C90F}"/>
                    </a:ext>
                  </a:extLst>
                </p:cNvPr>
                <p:cNvCxnSpPr>
                  <a:cxnSpLocks/>
                </p:cNvCxnSpPr>
                <p:nvPr/>
              </p:nvCxnSpPr>
              <p:spPr>
                <a:xfrm flipH="1" flipV="1">
                  <a:off x="2280407" y="1897609"/>
                  <a:ext cx="3930" cy="222347"/>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pic>
          <p:nvPicPr>
            <p:cNvPr id="8" name="Picture 7">
              <a:extLst>
                <a:ext uri="{FF2B5EF4-FFF2-40B4-BE49-F238E27FC236}">
                  <a16:creationId xmlns:a16="http://schemas.microsoft.com/office/drawing/2014/main" id="{8782D50B-D02F-4C7E-AD0E-1B91E84E0836}"/>
                </a:ext>
              </a:extLst>
            </p:cNvPr>
            <p:cNvPicPr>
              <a:picLocks noChangeAspect="1"/>
            </p:cNvPicPr>
            <p:nvPr/>
          </p:nvPicPr>
          <p:blipFill>
            <a:blip r:embed="rId5"/>
            <a:stretch>
              <a:fillRect/>
            </a:stretch>
          </p:blipFill>
          <p:spPr>
            <a:xfrm>
              <a:off x="1799797" y="3695111"/>
              <a:ext cx="1464321" cy="1095271"/>
            </a:xfrm>
            <a:prstGeom prst="rect">
              <a:avLst/>
            </a:prstGeom>
          </p:spPr>
        </p:pic>
      </p:grpSp>
      <p:grpSp>
        <p:nvGrpSpPr>
          <p:cNvPr id="13" name="Group 12">
            <a:extLst>
              <a:ext uri="{FF2B5EF4-FFF2-40B4-BE49-F238E27FC236}">
                <a16:creationId xmlns:a16="http://schemas.microsoft.com/office/drawing/2014/main" id="{61318053-F8F4-4C05-8BB9-088B7AD590CC}"/>
              </a:ext>
            </a:extLst>
          </p:cNvPr>
          <p:cNvGrpSpPr/>
          <p:nvPr/>
        </p:nvGrpSpPr>
        <p:grpSpPr>
          <a:xfrm>
            <a:off x="6734820" y="1514080"/>
            <a:ext cx="3624883" cy="4176000"/>
            <a:chOff x="6734820" y="1514080"/>
            <a:chExt cx="3624883" cy="4176000"/>
          </a:xfrm>
        </p:grpSpPr>
        <p:grpSp>
          <p:nvGrpSpPr>
            <p:cNvPr id="101" name="Group 100">
              <a:extLst>
                <a:ext uri="{FF2B5EF4-FFF2-40B4-BE49-F238E27FC236}">
                  <a16:creationId xmlns:a16="http://schemas.microsoft.com/office/drawing/2014/main" id="{F9714F6B-85ED-4D25-970A-AE5426EF58A3}"/>
                </a:ext>
              </a:extLst>
            </p:cNvPr>
            <p:cNvGrpSpPr>
              <a:grpSpLocks noChangeAspect="1"/>
            </p:cNvGrpSpPr>
            <p:nvPr/>
          </p:nvGrpSpPr>
          <p:grpSpPr>
            <a:xfrm>
              <a:off x="6734820" y="1514080"/>
              <a:ext cx="3624883" cy="4176000"/>
              <a:chOff x="7388171" y="2374127"/>
              <a:chExt cx="3001182" cy="3457474"/>
            </a:xfrm>
          </p:grpSpPr>
          <p:pic>
            <p:nvPicPr>
              <p:cNvPr id="104" name="Picture 103">
                <a:extLst>
                  <a:ext uri="{FF2B5EF4-FFF2-40B4-BE49-F238E27FC236}">
                    <a16:creationId xmlns:a16="http://schemas.microsoft.com/office/drawing/2014/main" id="{9C0B9D12-05EE-4058-879B-5B8B7F5B462F}"/>
                  </a:ext>
                </a:extLst>
              </p:cNvPr>
              <p:cNvPicPr>
                <a:picLocks noChangeAspect="1"/>
              </p:cNvPicPr>
              <p:nvPr/>
            </p:nvPicPr>
            <p:blipFill>
              <a:blip r:embed="rId3"/>
              <a:stretch>
                <a:fillRect/>
              </a:stretch>
            </p:blipFill>
            <p:spPr>
              <a:xfrm>
                <a:off x="8939378" y="3211756"/>
                <a:ext cx="1449975" cy="2592000"/>
              </a:xfrm>
              <a:prstGeom prst="rect">
                <a:avLst/>
              </a:prstGeom>
            </p:spPr>
          </p:pic>
          <p:pic>
            <p:nvPicPr>
              <p:cNvPr id="103" name="Picture 102">
                <a:extLst>
                  <a:ext uri="{FF2B5EF4-FFF2-40B4-BE49-F238E27FC236}">
                    <a16:creationId xmlns:a16="http://schemas.microsoft.com/office/drawing/2014/main" id="{45E8A429-BE43-4397-94F5-EC422625E5E4}"/>
                  </a:ext>
                </a:extLst>
              </p:cNvPr>
              <p:cNvPicPr>
                <a:picLocks noChangeAspect="1"/>
              </p:cNvPicPr>
              <p:nvPr/>
            </p:nvPicPr>
            <p:blipFill>
              <a:blip r:embed="rId6"/>
              <a:stretch>
                <a:fillRect/>
              </a:stretch>
            </p:blipFill>
            <p:spPr>
              <a:xfrm>
                <a:off x="7388171" y="3250592"/>
                <a:ext cx="1435819" cy="2581009"/>
              </a:xfrm>
              <a:prstGeom prst="rect">
                <a:avLst/>
              </a:prstGeom>
            </p:spPr>
          </p:pic>
          <p:grpSp>
            <p:nvGrpSpPr>
              <p:cNvPr id="105" name="Group 104">
                <a:extLst>
                  <a:ext uri="{FF2B5EF4-FFF2-40B4-BE49-F238E27FC236}">
                    <a16:creationId xmlns:a16="http://schemas.microsoft.com/office/drawing/2014/main" id="{563D1D9B-0D5E-4E41-A486-F83F03568AF5}"/>
                  </a:ext>
                </a:extLst>
              </p:cNvPr>
              <p:cNvGrpSpPr/>
              <p:nvPr/>
            </p:nvGrpSpPr>
            <p:grpSpPr>
              <a:xfrm>
                <a:off x="7609860" y="2374127"/>
                <a:ext cx="2232581" cy="1266498"/>
                <a:chOff x="7350659" y="2334949"/>
                <a:chExt cx="2232581" cy="1266498"/>
              </a:xfrm>
            </p:grpSpPr>
            <p:grpSp>
              <p:nvGrpSpPr>
                <p:cNvPr id="106" name="Group 105">
                  <a:extLst>
                    <a:ext uri="{FF2B5EF4-FFF2-40B4-BE49-F238E27FC236}">
                      <a16:creationId xmlns:a16="http://schemas.microsoft.com/office/drawing/2014/main" id="{F55149F8-E6FD-4A51-884E-75481A474424}"/>
                    </a:ext>
                  </a:extLst>
                </p:cNvPr>
                <p:cNvGrpSpPr/>
                <p:nvPr/>
              </p:nvGrpSpPr>
              <p:grpSpPr>
                <a:xfrm>
                  <a:off x="7350659" y="2334949"/>
                  <a:ext cx="2232581" cy="1266498"/>
                  <a:chOff x="6914817" y="2487777"/>
                  <a:chExt cx="2232581" cy="1266498"/>
                </a:xfrm>
              </p:grpSpPr>
              <p:sp>
                <p:nvSpPr>
                  <p:cNvPr id="108" name="TextBox 107">
                    <a:extLst>
                      <a:ext uri="{FF2B5EF4-FFF2-40B4-BE49-F238E27FC236}">
                        <a16:creationId xmlns:a16="http://schemas.microsoft.com/office/drawing/2014/main" id="{1A522C50-B220-416C-9188-6618C4B267E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110" name="Group 109">
                    <a:extLst>
                      <a:ext uri="{FF2B5EF4-FFF2-40B4-BE49-F238E27FC236}">
                        <a16:creationId xmlns:a16="http://schemas.microsoft.com/office/drawing/2014/main" id="{B159EB33-BECA-4176-8DA0-A35D3C20BB44}"/>
                      </a:ext>
                    </a:extLst>
                  </p:cNvPr>
                  <p:cNvGrpSpPr/>
                  <p:nvPr/>
                </p:nvGrpSpPr>
                <p:grpSpPr>
                  <a:xfrm>
                    <a:off x="6914817" y="2683797"/>
                    <a:ext cx="953434" cy="1070478"/>
                    <a:chOff x="6914817" y="2683797"/>
                    <a:chExt cx="953434" cy="1070478"/>
                  </a:xfrm>
                </p:grpSpPr>
                <p:pic>
                  <p:nvPicPr>
                    <p:cNvPr id="116" name="Picture 115">
                      <a:extLst>
                        <a:ext uri="{FF2B5EF4-FFF2-40B4-BE49-F238E27FC236}">
                          <a16:creationId xmlns:a16="http://schemas.microsoft.com/office/drawing/2014/main" id="{B4BD8D4F-169F-432C-BD1A-01C9C7D9BB46}"/>
                        </a:ext>
                      </a:extLst>
                    </p:cNvPr>
                    <p:cNvPicPr/>
                    <p:nvPr/>
                  </p:nvPicPr>
                  <p:blipFill>
                    <a:blip r:embed="rId4"/>
                    <a:stretch>
                      <a:fillRect/>
                    </a:stretch>
                  </p:blipFill>
                  <p:spPr>
                    <a:xfrm>
                      <a:off x="6914817" y="3136060"/>
                      <a:ext cx="352776" cy="618215"/>
                    </a:xfrm>
                    <a:prstGeom prst="rect">
                      <a:avLst/>
                    </a:prstGeom>
                  </p:spPr>
                </p:pic>
                <p:sp>
                  <p:nvSpPr>
                    <p:cNvPr id="117" name="Arc 116">
                      <a:extLst>
                        <a:ext uri="{FF2B5EF4-FFF2-40B4-BE49-F238E27FC236}">
                          <a16:creationId xmlns:a16="http://schemas.microsoft.com/office/drawing/2014/main" id="{C7E0B031-5544-4B35-8EFD-118DF4C01C6B}"/>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11" name="Group 110">
                    <a:extLst>
                      <a:ext uri="{FF2B5EF4-FFF2-40B4-BE49-F238E27FC236}">
                        <a16:creationId xmlns:a16="http://schemas.microsoft.com/office/drawing/2014/main" id="{15FF5311-1E25-42CA-AA41-C56B9B05D02F}"/>
                      </a:ext>
                    </a:extLst>
                  </p:cNvPr>
                  <p:cNvGrpSpPr/>
                  <p:nvPr/>
                </p:nvGrpSpPr>
                <p:grpSpPr>
                  <a:xfrm>
                    <a:off x="8200588" y="2677653"/>
                    <a:ext cx="946810" cy="1074984"/>
                    <a:chOff x="8696956" y="2697415"/>
                    <a:chExt cx="946810" cy="1074984"/>
                  </a:xfrm>
                </p:grpSpPr>
                <p:pic>
                  <p:nvPicPr>
                    <p:cNvPr id="113" name="Picture 112">
                      <a:extLst>
                        <a:ext uri="{FF2B5EF4-FFF2-40B4-BE49-F238E27FC236}">
                          <a16:creationId xmlns:a16="http://schemas.microsoft.com/office/drawing/2014/main" id="{E4ACF448-1022-4816-A2C1-550E5C068528}"/>
                        </a:ext>
                      </a:extLst>
                    </p:cNvPr>
                    <p:cNvPicPr/>
                    <p:nvPr/>
                  </p:nvPicPr>
                  <p:blipFill>
                    <a:blip r:embed="rId4"/>
                    <a:stretch>
                      <a:fillRect/>
                    </a:stretch>
                  </p:blipFill>
                  <p:spPr>
                    <a:xfrm>
                      <a:off x="9290990" y="3154184"/>
                      <a:ext cx="352776" cy="618215"/>
                    </a:xfrm>
                    <a:prstGeom prst="rect">
                      <a:avLst/>
                    </a:prstGeom>
                  </p:spPr>
                </p:pic>
                <p:sp>
                  <p:nvSpPr>
                    <p:cNvPr id="114" name="Arc 113">
                      <a:extLst>
                        <a:ext uri="{FF2B5EF4-FFF2-40B4-BE49-F238E27FC236}">
                          <a16:creationId xmlns:a16="http://schemas.microsoft.com/office/drawing/2014/main" id="{0F4CD882-2B9B-485F-A7FF-5993E28F6024}"/>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112" name="TextBox 111">
                    <a:extLst>
                      <a:ext uri="{FF2B5EF4-FFF2-40B4-BE49-F238E27FC236}">
                        <a16:creationId xmlns:a16="http://schemas.microsoft.com/office/drawing/2014/main" id="{3B6F7EC9-A484-431F-9813-A56928201A01}"/>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107" name="Straight Connector 106">
                  <a:extLst>
                    <a:ext uri="{FF2B5EF4-FFF2-40B4-BE49-F238E27FC236}">
                      <a16:creationId xmlns:a16="http://schemas.microsoft.com/office/drawing/2014/main" id="{A94E4587-3103-489D-9A32-4A76582ADDCB}"/>
                    </a:ext>
                  </a:extLst>
                </p:cNvPr>
                <p:cNvCxnSpPr>
                  <a:cxnSpLocks/>
                  <a:endCxn id="112" idx="0"/>
                </p:cNvCxnSpPr>
                <p:nvPr/>
              </p:nvCxnSpPr>
              <p:spPr>
                <a:xfrm flipV="1">
                  <a:off x="8012578" y="2524826"/>
                  <a:ext cx="915014" cy="1852"/>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grpSp>
        <p:pic>
          <p:nvPicPr>
            <p:cNvPr id="11" name="Picture 10">
              <a:extLst>
                <a:ext uri="{FF2B5EF4-FFF2-40B4-BE49-F238E27FC236}">
                  <a16:creationId xmlns:a16="http://schemas.microsoft.com/office/drawing/2014/main" id="{3CE3C2C7-D112-4779-9863-CA651E18C4A3}"/>
                </a:ext>
              </a:extLst>
            </p:cNvPr>
            <p:cNvPicPr>
              <a:picLocks noChangeAspect="1"/>
            </p:cNvPicPr>
            <p:nvPr/>
          </p:nvPicPr>
          <p:blipFill>
            <a:blip r:embed="rId5"/>
            <a:stretch>
              <a:fillRect/>
            </a:stretch>
          </p:blipFill>
          <p:spPr>
            <a:xfrm>
              <a:off x="8858250" y="3755615"/>
              <a:ext cx="1253490" cy="947402"/>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63955"/>
            <a:ext cx="10972800" cy="656427"/>
          </a:xfrm>
        </p:spPr>
        <p:txBody>
          <a:bodyPr>
            <a:normAutofit fontScale="90000"/>
          </a:bodyPr>
          <a:lstStyle/>
          <a:p>
            <a:pPr algn="l"/>
            <a:r>
              <a:rPr lang="en-US" sz="2700" b="1" dirty="0">
                <a:effectLst>
                  <a:outerShdw blurRad="38100" dist="38100" dir="2700000" algn="tl">
                    <a:srgbClr val="000000">
                      <a:alpha val="43137"/>
                    </a:srgbClr>
                  </a:outerShdw>
                </a:effectLst>
              </a:rPr>
              <a:t>Instrument Operation</a:t>
            </a:r>
            <a:br>
              <a:rPr lang="en-US" sz="27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1-way Autotest operation (continue) </a:t>
            </a:r>
            <a:endParaRPr lang="en-US" sz="2700" b="1" dirty="0">
              <a:effectLst>
                <a:outerShdw blurRad="38100" dist="38100" dir="2700000" algn="tl">
                  <a:srgbClr val="000000">
                    <a:alpha val="43137"/>
                  </a:srgbClr>
                </a:outerShdw>
              </a:effectLst>
            </a:endParaRPr>
          </a:p>
        </p:txBody>
      </p:sp>
      <p:pic>
        <p:nvPicPr>
          <p:cNvPr id="74" name="Picture 73">
            <a:extLst>
              <a:ext uri="{FF2B5EF4-FFF2-40B4-BE49-F238E27FC236}">
                <a16:creationId xmlns:a16="http://schemas.microsoft.com/office/drawing/2014/main" id="{37CFF1DE-5E26-4E4A-894A-9D728D70C8BE}"/>
              </a:ext>
            </a:extLst>
          </p:cNvPr>
          <p:cNvPicPr>
            <a:picLocks noChangeAspect="1"/>
          </p:cNvPicPr>
          <p:nvPr/>
        </p:nvPicPr>
        <p:blipFill>
          <a:blip r:embed="rId7"/>
          <a:stretch>
            <a:fillRect/>
          </a:stretch>
        </p:blipFill>
        <p:spPr>
          <a:xfrm>
            <a:off x="10892778" y="4445458"/>
            <a:ext cx="279381" cy="392175"/>
          </a:xfrm>
          <a:prstGeom prst="rect">
            <a:avLst/>
          </a:prstGeom>
          <a:effectLst>
            <a:outerShdw blurRad="50800" dist="38100" dir="2700000" algn="tl" rotWithShape="0">
              <a:prstClr val="black">
                <a:alpha val="40000"/>
              </a:prstClr>
            </a:outerShdw>
          </a:effectLst>
        </p:spPr>
      </p:pic>
      <p:sp>
        <p:nvSpPr>
          <p:cNvPr id="115" name="Speech Bubble: Rectangle with Corners Rounded 114">
            <a:extLst>
              <a:ext uri="{FF2B5EF4-FFF2-40B4-BE49-F238E27FC236}">
                <a16:creationId xmlns:a16="http://schemas.microsoft.com/office/drawing/2014/main" id="{67DFA647-E7AB-4990-A0BE-3A1479570EC6}"/>
              </a:ext>
            </a:extLst>
          </p:cNvPr>
          <p:cNvSpPr/>
          <p:nvPr/>
        </p:nvSpPr>
        <p:spPr>
          <a:xfrm>
            <a:off x="3694047" y="2297088"/>
            <a:ext cx="1729894"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Loss in dB</a:t>
            </a:r>
          </a:p>
        </p:txBody>
      </p:sp>
      <p:sp>
        <p:nvSpPr>
          <p:cNvPr id="119" name="TextBox 118">
            <a:extLst>
              <a:ext uri="{FF2B5EF4-FFF2-40B4-BE49-F238E27FC236}">
                <a16:creationId xmlns:a16="http://schemas.microsoft.com/office/drawing/2014/main" id="{067B855F-4531-4EF9-9709-62417BA13B32}"/>
              </a:ext>
            </a:extLst>
          </p:cNvPr>
          <p:cNvSpPr txBox="1"/>
          <p:nvPr/>
        </p:nvSpPr>
        <p:spPr>
          <a:xfrm>
            <a:off x="11138459" y="4456585"/>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7" name="Freeform: Shape 6">
            <a:extLst>
              <a:ext uri="{FF2B5EF4-FFF2-40B4-BE49-F238E27FC236}">
                <a16:creationId xmlns:a16="http://schemas.microsoft.com/office/drawing/2014/main" id="{6481BF7B-DC95-4F63-90C0-01669A76E576}"/>
              </a:ext>
            </a:extLst>
          </p:cNvPr>
          <p:cNvSpPr/>
          <p:nvPr/>
        </p:nvSpPr>
        <p:spPr>
          <a:xfrm>
            <a:off x="2385567" y="2078960"/>
            <a:ext cx="1024749" cy="213006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Speech Bubble: Rectangle with Corners Rounded 15">
            <a:extLst>
              <a:ext uri="{FF2B5EF4-FFF2-40B4-BE49-F238E27FC236}">
                <a16:creationId xmlns:a16="http://schemas.microsoft.com/office/drawing/2014/main" id="{D97842F2-5B82-4CA1-9DEE-696F2E92716E}"/>
              </a:ext>
            </a:extLst>
          </p:cNvPr>
          <p:cNvSpPr/>
          <p:nvPr/>
        </p:nvSpPr>
        <p:spPr>
          <a:xfrm>
            <a:off x="2924493" y="3870802"/>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pic>
        <p:nvPicPr>
          <p:cNvPr id="21" name="Picture 20">
            <a:extLst>
              <a:ext uri="{FF2B5EF4-FFF2-40B4-BE49-F238E27FC236}">
                <a16:creationId xmlns:a16="http://schemas.microsoft.com/office/drawing/2014/main" id="{814AF413-6D9B-4A4E-A273-7C3FCDF2976E}"/>
              </a:ext>
            </a:extLst>
          </p:cNvPr>
          <p:cNvPicPr>
            <a:picLocks noChangeAspect="1"/>
          </p:cNvPicPr>
          <p:nvPr/>
        </p:nvPicPr>
        <p:blipFill>
          <a:blip r:embed="rId7"/>
          <a:stretch>
            <a:fillRect/>
          </a:stretch>
        </p:blipFill>
        <p:spPr>
          <a:xfrm>
            <a:off x="4700903" y="4445458"/>
            <a:ext cx="279381" cy="392175"/>
          </a:xfrm>
          <a:prstGeom prst="rect">
            <a:avLst/>
          </a:prstGeom>
          <a:effectLst>
            <a:outerShdw blurRad="50800" dist="38100" dir="2700000" algn="tl" rotWithShape="0">
              <a:prstClr val="black">
                <a:alpha val="40000"/>
              </a:prstClr>
            </a:outerShdw>
          </a:effectLst>
        </p:spPr>
      </p:pic>
      <p:cxnSp>
        <p:nvCxnSpPr>
          <p:cNvPr id="118" name="Straight Connector 117">
            <a:extLst>
              <a:ext uri="{FF2B5EF4-FFF2-40B4-BE49-F238E27FC236}">
                <a16:creationId xmlns:a16="http://schemas.microsoft.com/office/drawing/2014/main" id="{E0C30722-9599-4427-BBF4-4DC5249531EF}"/>
              </a:ext>
            </a:extLst>
          </p:cNvPr>
          <p:cNvCxnSpPr>
            <a:cxnSpLocks/>
          </p:cNvCxnSpPr>
          <p:nvPr/>
        </p:nvCxnSpPr>
        <p:spPr>
          <a:xfrm>
            <a:off x="6257877" y="1677498"/>
            <a:ext cx="0" cy="4281452"/>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22E009EF-469C-4234-9F3A-9ACC07B4EC6B}"/>
              </a:ext>
            </a:extLst>
          </p:cNvPr>
          <p:cNvSpPr txBox="1"/>
          <p:nvPr/>
        </p:nvSpPr>
        <p:spPr>
          <a:xfrm>
            <a:off x="2860867" y="1145189"/>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70" name="TextBox 69">
            <a:extLst>
              <a:ext uri="{FF2B5EF4-FFF2-40B4-BE49-F238E27FC236}">
                <a16:creationId xmlns:a16="http://schemas.microsoft.com/office/drawing/2014/main" id="{19ADDFAF-8AAD-48C7-A546-BD17E32A5FD9}"/>
              </a:ext>
            </a:extLst>
          </p:cNvPr>
          <p:cNvSpPr txBox="1"/>
          <p:nvPr/>
        </p:nvSpPr>
        <p:spPr>
          <a:xfrm>
            <a:off x="7802058" y="1140666"/>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72" name="TextBox 71">
            <a:extLst>
              <a:ext uri="{FF2B5EF4-FFF2-40B4-BE49-F238E27FC236}">
                <a16:creationId xmlns:a16="http://schemas.microsoft.com/office/drawing/2014/main" id="{049C6B49-E785-4AE2-9BC3-EDD7A69FA6B7}"/>
              </a:ext>
            </a:extLst>
          </p:cNvPr>
          <p:cNvSpPr txBox="1"/>
          <p:nvPr/>
        </p:nvSpPr>
        <p:spPr>
          <a:xfrm>
            <a:off x="5004626" y="4447738"/>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14" name="Speech Bubble: Rectangle with Corners Rounded 13">
            <a:extLst>
              <a:ext uri="{FF2B5EF4-FFF2-40B4-BE49-F238E27FC236}">
                <a16:creationId xmlns:a16="http://schemas.microsoft.com/office/drawing/2014/main" id="{F87AFF9C-A86B-47FE-B233-10D3A0F07857}"/>
              </a:ext>
            </a:extLst>
          </p:cNvPr>
          <p:cNvSpPr/>
          <p:nvPr/>
        </p:nvSpPr>
        <p:spPr>
          <a:xfrm>
            <a:off x="3371082" y="1916582"/>
            <a:ext cx="1729894" cy="202464"/>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Absolute power in dBm</a:t>
            </a:r>
          </a:p>
        </p:txBody>
      </p:sp>
      <p:sp>
        <p:nvSpPr>
          <p:cNvPr id="15" name="Freeform: Shape 14">
            <a:extLst>
              <a:ext uri="{FF2B5EF4-FFF2-40B4-BE49-F238E27FC236}">
                <a16:creationId xmlns:a16="http://schemas.microsoft.com/office/drawing/2014/main" id="{320718DD-2174-412F-A77A-5A06CC08DAAB}"/>
              </a:ext>
            </a:extLst>
          </p:cNvPr>
          <p:cNvSpPr/>
          <p:nvPr/>
        </p:nvSpPr>
        <p:spPr>
          <a:xfrm>
            <a:off x="2721969" y="2445906"/>
            <a:ext cx="1024749" cy="172426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2" name="Speech Bubble: Rectangle with Corners Rounded 21">
            <a:extLst>
              <a:ext uri="{FF2B5EF4-FFF2-40B4-BE49-F238E27FC236}">
                <a16:creationId xmlns:a16="http://schemas.microsoft.com/office/drawing/2014/main" id="{4287B9FA-F4C8-4D18-9B29-702637A1F224}"/>
              </a:ext>
            </a:extLst>
          </p:cNvPr>
          <p:cNvSpPr/>
          <p:nvPr/>
        </p:nvSpPr>
        <p:spPr>
          <a:xfrm>
            <a:off x="9834809" y="3928760"/>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
        <p:nvSpPr>
          <p:cNvPr id="23" name="Speech Bubble: Rectangle with Corners Rounded 22">
            <a:extLst>
              <a:ext uri="{FF2B5EF4-FFF2-40B4-BE49-F238E27FC236}">
                <a16:creationId xmlns:a16="http://schemas.microsoft.com/office/drawing/2014/main" id="{252DA524-93BE-4055-8037-AEAEAF9A7961}"/>
              </a:ext>
            </a:extLst>
          </p:cNvPr>
          <p:cNvSpPr/>
          <p:nvPr/>
        </p:nvSpPr>
        <p:spPr>
          <a:xfrm>
            <a:off x="9704080" y="3272475"/>
            <a:ext cx="373641" cy="846011"/>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FAIL</a:t>
            </a:r>
          </a:p>
        </p:txBody>
      </p:sp>
      <p:sp>
        <p:nvSpPr>
          <p:cNvPr id="6" name="Slide Number Placeholder 5">
            <a:extLst>
              <a:ext uri="{FF2B5EF4-FFF2-40B4-BE49-F238E27FC236}">
                <a16:creationId xmlns:a16="http://schemas.microsoft.com/office/drawing/2014/main" id="{F919EEC2-2B7F-4D95-86C2-681B888379E7}"/>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26</a:t>
            </a:fld>
            <a:endParaRPr lang="en-US">
              <a:solidFill>
                <a:prstClr val="black">
                  <a:tint val="75000"/>
                </a:prstClr>
              </a:solidFill>
              <a:latin typeface="Arial"/>
            </a:endParaRPr>
          </a:p>
        </p:txBody>
      </p:sp>
      <p:sp>
        <p:nvSpPr>
          <p:cNvPr id="9" name="Rounded Rectangle 33">
            <a:hlinkClick r:id="rId8" action="ppaction://hlinksldjump"/>
            <a:extLst>
              <a:ext uri="{FF2B5EF4-FFF2-40B4-BE49-F238E27FC236}">
                <a16:creationId xmlns:a16="http://schemas.microsoft.com/office/drawing/2014/main" id="{D14717C4-8829-438C-B6CB-1EB0BB6D09F3}"/>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E912E577-7FF2-41BA-BBC1-A74C76C5198C}"/>
              </a:ext>
            </a:extLst>
          </p:cNvPr>
          <p:cNvSpPr/>
          <p:nvPr/>
        </p:nvSpPr>
        <p:spPr>
          <a:xfrm>
            <a:off x="1083920" y="1388215"/>
            <a:ext cx="750827" cy="251728"/>
          </a:xfrm>
          <a:prstGeom prst="wedgeRoundRectCallout">
            <a:avLst>
              <a:gd name="adj1" fmla="val 74701"/>
              <a:gd name="adj2" fmla="val 55457"/>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20" name="Speech Bubble: Rectangle with Corners Rounded 19">
            <a:extLst>
              <a:ext uri="{FF2B5EF4-FFF2-40B4-BE49-F238E27FC236}">
                <a16:creationId xmlns:a16="http://schemas.microsoft.com/office/drawing/2014/main" id="{85C82311-8DFE-41BE-842E-394C4EEC688F}"/>
              </a:ext>
            </a:extLst>
          </p:cNvPr>
          <p:cNvSpPr/>
          <p:nvPr/>
        </p:nvSpPr>
        <p:spPr>
          <a:xfrm>
            <a:off x="9481824" y="1637845"/>
            <a:ext cx="750827" cy="251728"/>
          </a:xfrm>
          <a:prstGeom prst="wedgeRoundRectCallout">
            <a:avLst>
              <a:gd name="adj1" fmla="val -67382"/>
              <a:gd name="adj2" fmla="val 4788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pic>
        <p:nvPicPr>
          <p:cNvPr id="4" name="Picture 3">
            <a:extLst>
              <a:ext uri="{FF2B5EF4-FFF2-40B4-BE49-F238E27FC236}">
                <a16:creationId xmlns:a16="http://schemas.microsoft.com/office/drawing/2014/main" id="{5D492DC8-0D64-42C4-9D98-6118632F25D2}"/>
              </a:ext>
            </a:extLst>
          </p:cNvPr>
          <p:cNvPicPr>
            <a:picLocks noChangeAspect="1"/>
          </p:cNvPicPr>
          <p:nvPr/>
        </p:nvPicPr>
        <p:blipFill>
          <a:blip r:embed="rId10"/>
          <a:stretch>
            <a:fillRect/>
          </a:stretch>
        </p:blipFill>
        <p:spPr>
          <a:xfrm>
            <a:off x="7002580" y="3758836"/>
            <a:ext cx="1210691" cy="947057"/>
          </a:xfrm>
          <a:prstGeom prst="rect">
            <a:avLst/>
          </a:prstGeom>
        </p:spPr>
      </p:pic>
    </p:spTree>
    <p:extLst>
      <p:ext uri="{BB962C8B-B14F-4D97-AF65-F5344CB8AC3E}">
        <p14:creationId xmlns:p14="http://schemas.microsoft.com/office/powerpoint/2010/main" val="229781933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FE00F67-C526-4C3F-A658-6F49A055EFFF}"/>
              </a:ext>
            </a:extLst>
          </p:cNvPr>
          <p:cNvGrpSpPr/>
          <p:nvPr/>
        </p:nvGrpSpPr>
        <p:grpSpPr>
          <a:xfrm>
            <a:off x="1482589" y="1334803"/>
            <a:ext cx="2072091" cy="4596814"/>
            <a:chOff x="1482589" y="1334803"/>
            <a:chExt cx="2072091" cy="4596814"/>
          </a:xfrm>
        </p:grpSpPr>
        <p:grpSp>
          <p:nvGrpSpPr>
            <p:cNvPr id="62" name="Group 61">
              <a:extLst>
                <a:ext uri="{FF2B5EF4-FFF2-40B4-BE49-F238E27FC236}">
                  <a16:creationId xmlns:a16="http://schemas.microsoft.com/office/drawing/2014/main" id="{83EAC1F6-617B-458F-ACC0-5C4D82B15D7B}"/>
                </a:ext>
              </a:extLst>
            </p:cNvPr>
            <p:cNvGrpSpPr/>
            <p:nvPr/>
          </p:nvGrpSpPr>
          <p:grpSpPr>
            <a:xfrm>
              <a:off x="1482589" y="1334803"/>
              <a:ext cx="2072091" cy="4596814"/>
              <a:chOff x="1240544" y="1404855"/>
              <a:chExt cx="2072091" cy="4596814"/>
            </a:xfrm>
          </p:grpSpPr>
          <p:grpSp>
            <p:nvGrpSpPr>
              <p:cNvPr id="81" name="Group 80">
                <a:extLst>
                  <a:ext uri="{FF2B5EF4-FFF2-40B4-BE49-F238E27FC236}">
                    <a16:creationId xmlns:a16="http://schemas.microsoft.com/office/drawing/2014/main" id="{701EEB1A-60B3-4132-B04F-216FE76B0081}"/>
                  </a:ext>
                </a:extLst>
              </p:cNvPr>
              <p:cNvGrpSpPr/>
              <p:nvPr/>
            </p:nvGrpSpPr>
            <p:grpSpPr>
              <a:xfrm>
                <a:off x="1240544" y="2015798"/>
                <a:ext cx="2072091" cy="3985871"/>
                <a:chOff x="1204149" y="1960774"/>
                <a:chExt cx="2072091" cy="3985871"/>
              </a:xfrm>
            </p:grpSpPr>
            <p:pic>
              <p:nvPicPr>
                <p:cNvPr id="92" name="Picture 91">
                  <a:extLst>
                    <a:ext uri="{FF2B5EF4-FFF2-40B4-BE49-F238E27FC236}">
                      <a16:creationId xmlns:a16="http://schemas.microsoft.com/office/drawing/2014/main" id="{841D9696-2DBF-4385-93FB-147F393FB959}"/>
                    </a:ext>
                  </a:extLst>
                </p:cNvPr>
                <p:cNvPicPr>
                  <a:picLocks noChangeAspect="1"/>
                </p:cNvPicPr>
                <p:nvPr/>
              </p:nvPicPr>
              <p:blipFill>
                <a:blip r:embed="rId3"/>
                <a:stretch>
                  <a:fillRect/>
                </a:stretch>
              </p:blipFill>
              <p:spPr>
                <a:xfrm>
                  <a:off x="1204149" y="2242540"/>
                  <a:ext cx="2072091" cy="3704105"/>
                </a:xfrm>
                <a:prstGeom prst="rect">
                  <a:avLst/>
                </a:prstGeom>
              </p:spPr>
            </p:pic>
            <p:pic>
              <p:nvPicPr>
                <p:cNvPr id="90" name="Picture 89">
                  <a:extLst>
                    <a:ext uri="{FF2B5EF4-FFF2-40B4-BE49-F238E27FC236}">
                      <a16:creationId xmlns:a16="http://schemas.microsoft.com/office/drawing/2014/main" id="{8F0883F1-23CA-48A0-925D-FCF88759687A}"/>
                    </a:ext>
                  </a:extLst>
                </p:cNvPr>
                <p:cNvPicPr/>
                <p:nvPr/>
              </p:nvPicPr>
              <p:blipFill>
                <a:blip r:embed="rId4"/>
                <a:stretch>
                  <a:fillRect/>
                </a:stretch>
              </p:blipFill>
              <p:spPr>
                <a:xfrm>
                  <a:off x="1990539" y="1960774"/>
                  <a:ext cx="504135" cy="883461"/>
                </a:xfrm>
                <a:prstGeom prst="rect">
                  <a:avLst/>
                </a:prstGeom>
              </p:spPr>
            </p:pic>
          </p:grpSp>
          <p:grpSp>
            <p:nvGrpSpPr>
              <p:cNvPr id="60" name="Group 59">
                <a:extLst>
                  <a:ext uri="{FF2B5EF4-FFF2-40B4-BE49-F238E27FC236}">
                    <a16:creationId xmlns:a16="http://schemas.microsoft.com/office/drawing/2014/main" id="{4D65416C-10FC-40DA-95FF-A500C3E9C10A}"/>
                  </a:ext>
                </a:extLst>
              </p:cNvPr>
              <p:cNvGrpSpPr/>
              <p:nvPr/>
            </p:nvGrpSpPr>
            <p:grpSpPr>
              <a:xfrm>
                <a:off x="1553113" y="1404855"/>
                <a:ext cx="971678" cy="1505420"/>
                <a:chOff x="1553113" y="1404855"/>
                <a:chExt cx="971678" cy="1505420"/>
              </a:xfrm>
            </p:grpSpPr>
            <p:grpSp>
              <p:nvGrpSpPr>
                <p:cNvPr id="82" name="Group 81">
                  <a:extLst>
                    <a:ext uri="{FF2B5EF4-FFF2-40B4-BE49-F238E27FC236}">
                      <a16:creationId xmlns:a16="http://schemas.microsoft.com/office/drawing/2014/main" id="{FA8CAE84-9DAA-427F-AF35-BE616ECC5C2C}"/>
                    </a:ext>
                  </a:extLst>
                </p:cNvPr>
                <p:cNvGrpSpPr/>
                <p:nvPr/>
              </p:nvGrpSpPr>
              <p:grpSpPr>
                <a:xfrm>
                  <a:off x="1553113" y="1404855"/>
                  <a:ext cx="971678" cy="1505420"/>
                  <a:chOff x="1008801" y="1460985"/>
                  <a:chExt cx="971678" cy="1505420"/>
                </a:xfrm>
              </p:grpSpPr>
              <p:pic>
                <p:nvPicPr>
                  <p:cNvPr id="83" name="Picture 82">
                    <a:extLst>
                      <a:ext uri="{FF2B5EF4-FFF2-40B4-BE49-F238E27FC236}">
                        <a16:creationId xmlns:a16="http://schemas.microsoft.com/office/drawing/2014/main" id="{359160C8-4BA0-4A41-9AC8-BC786B376440}"/>
                      </a:ext>
                    </a:extLst>
                  </p:cNvPr>
                  <p:cNvPicPr/>
                  <p:nvPr/>
                </p:nvPicPr>
                <p:blipFill>
                  <a:blip r:embed="rId4"/>
                  <a:stretch>
                    <a:fillRect/>
                  </a:stretch>
                </p:blipFill>
                <p:spPr>
                  <a:xfrm>
                    <a:off x="1008801" y="2082944"/>
                    <a:ext cx="504135" cy="883461"/>
                  </a:xfrm>
                  <a:prstGeom prst="rect">
                    <a:avLst/>
                  </a:prstGeom>
                </p:spPr>
              </p:pic>
              <p:sp>
                <p:nvSpPr>
                  <p:cNvPr id="84" name="Block Arc 83">
                    <a:extLst>
                      <a:ext uri="{FF2B5EF4-FFF2-40B4-BE49-F238E27FC236}">
                        <a16:creationId xmlns:a16="http://schemas.microsoft.com/office/drawing/2014/main" id="{8D457E20-2858-43A0-B8D7-0A1646A88446}"/>
                      </a:ext>
                    </a:extLst>
                  </p:cNvPr>
                  <p:cNvSpPr>
                    <a:spLocks noChangeAspect="1"/>
                  </p:cNvSpPr>
                  <p:nvPr/>
                </p:nvSpPr>
                <p:spPr>
                  <a:xfrm>
                    <a:off x="1241876" y="1460985"/>
                    <a:ext cx="515227" cy="867523"/>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85" name="TextBox 84">
                    <a:extLst>
                      <a:ext uri="{FF2B5EF4-FFF2-40B4-BE49-F238E27FC236}">
                        <a16:creationId xmlns:a16="http://schemas.microsoft.com/office/drawing/2014/main" id="{1715BCCE-7456-4745-AC52-31F8DEC8812B}"/>
                      </a:ext>
                    </a:extLst>
                  </p:cNvPr>
                  <p:cNvSpPr txBox="1"/>
                  <p:nvPr/>
                </p:nvSpPr>
                <p:spPr>
                  <a:xfrm>
                    <a:off x="1076685" y="1884199"/>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86" name="TextBox 85">
                    <a:extLst>
                      <a:ext uri="{FF2B5EF4-FFF2-40B4-BE49-F238E27FC236}">
                        <a16:creationId xmlns:a16="http://schemas.microsoft.com/office/drawing/2014/main" id="{8745026A-F34A-46DF-8CC7-F7C06A75CCD1}"/>
                      </a:ext>
                    </a:extLst>
                  </p:cNvPr>
                  <p:cNvSpPr txBox="1"/>
                  <p:nvPr/>
                </p:nvSpPr>
                <p:spPr>
                  <a:xfrm>
                    <a:off x="1553327" y="1881802"/>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95" name="Straight Connector 94">
                  <a:extLst>
                    <a:ext uri="{FF2B5EF4-FFF2-40B4-BE49-F238E27FC236}">
                      <a16:creationId xmlns:a16="http://schemas.microsoft.com/office/drawing/2014/main" id="{F5ACABCE-D50F-408A-BAFB-5FE0550FE774}"/>
                    </a:ext>
                  </a:extLst>
                </p:cNvPr>
                <p:cNvCxnSpPr>
                  <a:cxnSpLocks/>
                </p:cNvCxnSpPr>
                <p:nvPr/>
              </p:nvCxnSpPr>
              <p:spPr>
                <a:xfrm flipH="1" flipV="1">
                  <a:off x="1811719" y="1911394"/>
                  <a:ext cx="3558" cy="237619"/>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cxnSp>
              <p:nvCxnSpPr>
                <p:cNvPr id="96" name="Straight Connector 95">
                  <a:extLst>
                    <a:ext uri="{FF2B5EF4-FFF2-40B4-BE49-F238E27FC236}">
                      <a16:creationId xmlns:a16="http://schemas.microsoft.com/office/drawing/2014/main" id="{F0BEB821-50D2-4D8E-A617-933EA7E2C90F}"/>
                    </a:ext>
                  </a:extLst>
                </p:cNvPr>
                <p:cNvCxnSpPr>
                  <a:cxnSpLocks/>
                </p:cNvCxnSpPr>
                <p:nvPr/>
              </p:nvCxnSpPr>
              <p:spPr>
                <a:xfrm flipH="1" flipV="1">
                  <a:off x="2280407" y="1897609"/>
                  <a:ext cx="3930" cy="222347"/>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pic>
          <p:nvPicPr>
            <p:cNvPr id="5" name="Picture 4">
              <a:extLst>
                <a:ext uri="{FF2B5EF4-FFF2-40B4-BE49-F238E27FC236}">
                  <a16:creationId xmlns:a16="http://schemas.microsoft.com/office/drawing/2014/main" id="{62FC1BF7-D044-4802-8980-4C165432DCCA}"/>
                </a:ext>
              </a:extLst>
            </p:cNvPr>
            <p:cNvPicPr>
              <a:picLocks noChangeAspect="1"/>
            </p:cNvPicPr>
            <p:nvPr/>
          </p:nvPicPr>
          <p:blipFill>
            <a:blip r:embed="rId5"/>
            <a:stretch>
              <a:fillRect/>
            </a:stretch>
          </p:blipFill>
          <p:spPr>
            <a:xfrm>
              <a:off x="1798464" y="3692269"/>
              <a:ext cx="1461014" cy="1105082"/>
            </a:xfrm>
            <a:prstGeom prst="rect">
              <a:avLst/>
            </a:prstGeom>
          </p:spPr>
        </p:pic>
      </p:grpSp>
      <p:grpSp>
        <p:nvGrpSpPr>
          <p:cNvPr id="10" name="Group 9">
            <a:extLst>
              <a:ext uri="{FF2B5EF4-FFF2-40B4-BE49-F238E27FC236}">
                <a16:creationId xmlns:a16="http://schemas.microsoft.com/office/drawing/2014/main" id="{DBE9CC18-6165-492E-B532-D363C84BF3EC}"/>
              </a:ext>
            </a:extLst>
          </p:cNvPr>
          <p:cNvGrpSpPr/>
          <p:nvPr/>
        </p:nvGrpSpPr>
        <p:grpSpPr>
          <a:xfrm>
            <a:off x="6734820" y="1514080"/>
            <a:ext cx="3624883" cy="4176000"/>
            <a:chOff x="6734820" y="1514080"/>
            <a:chExt cx="3624883" cy="4176000"/>
          </a:xfrm>
        </p:grpSpPr>
        <p:grpSp>
          <p:nvGrpSpPr>
            <p:cNvPr id="101" name="Group 100">
              <a:extLst>
                <a:ext uri="{FF2B5EF4-FFF2-40B4-BE49-F238E27FC236}">
                  <a16:creationId xmlns:a16="http://schemas.microsoft.com/office/drawing/2014/main" id="{F9714F6B-85ED-4D25-970A-AE5426EF58A3}"/>
                </a:ext>
              </a:extLst>
            </p:cNvPr>
            <p:cNvGrpSpPr>
              <a:grpSpLocks noChangeAspect="1"/>
            </p:cNvGrpSpPr>
            <p:nvPr/>
          </p:nvGrpSpPr>
          <p:grpSpPr>
            <a:xfrm>
              <a:off x="6734820" y="1514080"/>
              <a:ext cx="3624883" cy="4176000"/>
              <a:chOff x="7388171" y="2374127"/>
              <a:chExt cx="3001182" cy="3457474"/>
            </a:xfrm>
          </p:grpSpPr>
          <p:pic>
            <p:nvPicPr>
              <p:cNvPr id="104" name="Picture 103">
                <a:extLst>
                  <a:ext uri="{FF2B5EF4-FFF2-40B4-BE49-F238E27FC236}">
                    <a16:creationId xmlns:a16="http://schemas.microsoft.com/office/drawing/2014/main" id="{9C0B9D12-05EE-4058-879B-5B8B7F5B462F}"/>
                  </a:ext>
                </a:extLst>
              </p:cNvPr>
              <p:cNvPicPr>
                <a:picLocks noChangeAspect="1"/>
              </p:cNvPicPr>
              <p:nvPr/>
            </p:nvPicPr>
            <p:blipFill>
              <a:blip r:embed="rId3"/>
              <a:stretch>
                <a:fillRect/>
              </a:stretch>
            </p:blipFill>
            <p:spPr>
              <a:xfrm>
                <a:off x="8939378" y="3211756"/>
                <a:ext cx="1449975" cy="2592000"/>
              </a:xfrm>
              <a:prstGeom prst="rect">
                <a:avLst/>
              </a:prstGeom>
            </p:spPr>
          </p:pic>
          <p:pic>
            <p:nvPicPr>
              <p:cNvPr id="103" name="Picture 102">
                <a:extLst>
                  <a:ext uri="{FF2B5EF4-FFF2-40B4-BE49-F238E27FC236}">
                    <a16:creationId xmlns:a16="http://schemas.microsoft.com/office/drawing/2014/main" id="{45E8A429-BE43-4397-94F5-EC422625E5E4}"/>
                  </a:ext>
                </a:extLst>
              </p:cNvPr>
              <p:cNvPicPr>
                <a:picLocks noChangeAspect="1"/>
              </p:cNvPicPr>
              <p:nvPr/>
            </p:nvPicPr>
            <p:blipFill>
              <a:blip r:embed="rId6"/>
              <a:stretch>
                <a:fillRect/>
              </a:stretch>
            </p:blipFill>
            <p:spPr>
              <a:xfrm>
                <a:off x="7388171" y="3250592"/>
                <a:ext cx="1435819" cy="2581009"/>
              </a:xfrm>
              <a:prstGeom prst="rect">
                <a:avLst/>
              </a:prstGeom>
            </p:spPr>
          </p:pic>
          <p:grpSp>
            <p:nvGrpSpPr>
              <p:cNvPr id="105" name="Group 104">
                <a:extLst>
                  <a:ext uri="{FF2B5EF4-FFF2-40B4-BE49-F238E27FC236}">
                    <a16:creationId xmlns:a16="http://schemas.microsoft.com/office/drawing/2014/main" id="{563D1D9B-0D5E-4E41-A486-F83F03568AF5}"/>
                  </a:ext>
                </a:extLst>
              </p:cNvPr>
              <p:cNvGrpSpPr/>
              <p:nvPr/>
            </p:nvGrpSpPr>
            <p:grpSpPr>
              <a:xfrm>
                <a:off x="7609860" y="2374127"/>
                <a:ext cx="2232581" cy="1266498"/>
                <a:chOff x="7350659" y="2334949"/>
                <a:chExt cx="2232581" cy="1266498"/>
              </a:xfrm>
            </p:grpSpPr>
            <p:grpSp>
              <p:nvGrpSpPr>
                <p:cNvPr id="106" name="Group 105">
                  <a:extLst>
                    <a:ext uri="{FF2B5EF4-FFF2-40B4-BE49-F238E27FC236}">
                      <a16:creationId xmlns:a16="http://schemas.microsoft.com/office/drawing/2014/main" id="{F55149F8-E6FD-4A51-884E-75481A474424}"/>
                    </a:ext>
                  </a:extLst>
                </p:cNvPr>
                <p:cNvGrpSpPr/>
                <p:nvPr/>
              </p:nvGrpSpPr>
              <p:grpSpPr>
                <a:xfrm>
                  <a:off x="7350659" y="2334949"/>
                  <a:ext cx="2232581" cy="1266498"/>
                  <a:chOff x="6914817" y="2487777"/>
                  <a:chExt cx="2232581" cy="1266498"/>
                </a:xfrm>
              </p:grpSpPr>
              <p:sp>
                <p:nvSpPr>
                  <p:cNvPr id="108" name="TextBox 107">
                    <a:extLst>
                      <a:ext uri="{FF2B5EF4-FFF2-40B4-BE49-F238E27FC236}">
                        <a16:creationId xmlns:a16="http://schemas.microsoft.com/office/drawing/2014/main" id="{1A522C50-B220-416C-9188-6618C4B267E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110" name="Group 109">
                    <a:extLst>
                      <a:ext uri="{FF2B5EF4-FFF2-40B4-BE49-F238E27FC236}">
                        <a16:creationId xmlns:a16="http://schemas.microsoft.com/office/drawing/2014/main" id="{B159EB33-BECA-4176-8DA0-A35D3C20BB44}"/>
                      </a:ext>
                    </a:extLst>
                  </p:cNvPr>
                  <p:cNvGrpSpPr/>
                  <p:nvPr/>
                </p:nvGrpSpPr>
                <p:grpSpPr>
                  <a:xfrm>
                    <a:off x="6914817" y="2683797"/>
                    <a:ext cx="953434" cy="1070478"/>
                    <a:chOff x="6914817" y="2683797"/>
                    <a:chExt cx="953434" cy="1070478"/>
                  </a:xfrm>
                </p:grpSpPr>
                <p:pic>
                  <p:nvPicPr>
                    <p:cNvPr id="116" name="Picture 115">
                      <a:extLst>
                        <a:ext uri="{FF2B5EF4-FFF2-40B4-BE49-F238E27FC236}">
                          <a16:creationId xmlns:a16="http://schemas.microsoft.com/office/drawing/2014/main" id="{B4BD8D4F-169F-432C-BD1A-01C9C7D9BB46}"/>
                        </a:ext>
                      </a:extLst>
                    </p:cNvPr>
                    <p:cNvPicPr/>
                    <p:nvPr/>
                  </p:nvPicPr>
                  <p:blipFill>
                    <a:blip r:embed="rId4"/>
                    <a:stretch>
                      <a:fillRect/>
                    </a:stretch>
                  </p:blipFill>
                  <p:spPr>
                    <a:xfrm>
                      <a:off x="6914817" y="3136060"/>
                      <a:ext cx="352776" cy="618215"/>
                    </a:xfrm>
                    <a:prstGeom prst="rect">
                      <a:avLst/>
                    </a:prstGeom>
                  </p:spPr>
                </p:pic>
                <p:sp>
                  <p:nvSpPr>
                    <p:cNvPr id="117" name="Arc 116">
                      <a:extLst>
                        <a:ext uri="{FF2B5EF4-FFF2-40B4-BE49-F238E27FC236}">
                          <a16:creationId xmlns:a16="http://schemas.microsoft.com/office/drawing/2014/main" id="{C7E0B031-5544-4B35-8EFD-118DF4C01C6B}"/>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11" name="Group 110">
                    <a:extLst>
                      <a:ext uri="{FF2B5EF4-FFF2-40B4-BE49-F238E27FC236}">
                        <a16:creationId xmlns:a16="http://schemas.microsoft.com/office/drawing/2014/main" id="{15FF5311-1E25-42CA-AA41-C56B9B05D02F}"/>
                      </a:ext>
                    </a:extLst>
                  </p:cNvPr>
                  <p:cNvGrpSpPr/>
                  <p:nvPr/>
                </p:nvGrpSpPr>
                <p:grpSpPr>
                  <a:xfrm>
                    <a:off x="8200588" y="2677653"/>
                    <a:ext cx="946810" cy="1074984"/>
                    <a:chOff x="8696956" y="2697415"/>
                    <a:chExt cx="946810" cy="1074984"/>
                  </a:xfrm>
                </p:grpSpPr>
                <p:pic>
                  <p:nvPicPr>
                    <p:cNvPr id="113" name="Picture 112">
                      <a:extLst>
                        <a:ext uri="{FF2B5EF4-FFF2-40B4-BE49-F238E27FC236}">
                          <a16:creationId xmlns:a16="http://schemas.microsoft.com/office/drawing/2014/main" id="{E4ACF448-1022-4816-A2C1-550E5C068528}"/>
                        </a:ext>
                      </a:extLst>
                    </p:cNvPr>
                    <p:cNvPicPr/>
                    <p:nvPr/>
                  </p:nvPicPr>
                  <p:blipFill>
                    <a:blip r:embed="rId4"/>
                    <a:stretch>
                      <a:fillRect/>
                    </a:stretch>
                  </p:blipFill>
                  <p:spPr>
                    <a:xfrm>
                      <a:off x="9290990" y="3154184"/>
                      <a:ext cx="352776" cy="618215"/>
                    </a:xfrm>
                    <a:prstGeom prst="rect">
                      <a:avLst/>
                    </a:prstGeom>
                  </p:spPr>
                </p:pic>
                <p:sp>
                  <p:nvSpPr>
                    <p:cNvPr id="114" name="Arc 113">
                      <a:extLst>
                        <a:ext uri="{FF2B5EF4-FFF2-40B4-BE49-F238E27FC236}">
                          <a16:creationId xmlns:a16="http://schemas.microsoft.com/office/drawing/2014/main" id="{0F4CD882-2B9B-485F-A7FF-5993E28F6024}"/>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112" name="TextBox 111">
                    <a:extLst>
                      <a:ext uri="{FF2B5EF4-FFF2-40B4-BE49-F238E27FC236}">
                        <a16:creationId xmlns:a16="http://schemas.microsoft.com/office/drawing/2014/main" id="{3B6F7EC9-A484-431F-9813-A56928201A01}"/>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107" name="Straight Connector 106">
                  <a:extLst>
                    <a:ext uri="{FF2B5EF4-FFF2-40B4-BE49-F238E27FC236}">
                      <a16:creationId xmlns:a16="http://schemas.microsoft.com/office/drawing/2014/main" id="{A94E4587-3103-489D-9A32-4A76582ADDCB}"/>
                    </a:ext>
                  </a:extLst>
                </p:cNvPr>
                <p:cNvCxnSpPr>
                  <a:cxnSpLocks/>
                  <a:endCxn id="112" idx="0"/>
                </p:cNvCxnSpPr>
                <p:nvPr/>
              </p:nvCxnSpPr>
              <p:spPr>
                <a:xfrm flipV="1">
                  <a:off x="8012578" y="2524826"/>
                  <a:ext cx="915014" cy="1852"/>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grpSp>
        <p:pic>
          <p:nvPicPr>
            <p:cNvPr id="9" name="Picture 8">
              <a:extLst>
                <a:ext uri="{FF2B5EF4-FFF2-40B4-BE49-F238E27FC236}">
                  <a16:creationId xmlns:a16="http://schemas.microsoft.com/office/drawing/2014/main" id="{9D9A2EB9-4FD0-4ABC-B3AA-C1561FF7ACC4}"/>
                </a:ext>
              </a:extLst>
            </p:cNvPr>
            <p:cNvPicPr>
              <a:picLocks noChangeAspect="1"/>
            </p:cNvPicPr>
            <p:nvPr/>
          </p:nvPicPr>
          <p:blipFill>
            <a:blip r:embed="rId5"/>
            <a:stretch>
              <a:fillRect/>
            </a:stretch>
          </p:blipFill>
          <p:spPr>
            <a:xfrm>
              <a:off x="8873478" y="3759986"/>
              <a:ext cx="1241410" cy="928522"/>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63955"/>
            <a:ext cx="10972800" cy="656427"/>
          </a:xfrm>
        </p:spPr>
        <p:txBody>
          <a:bodyPr>
            <a:normAutofit fontScale="90000"/>
          </a:bodyPr>
          <a:lstStyle/>
          <a:p>
            <a:pPr algn="l"/>
            <a:r>
              <a:rPr lang="en-US" sz="2700" b="1" dirty="0">
                <a:effectLst>
                  <a:outerShdw blurRad="38100" dist="38100" dir="2700000" algn="tl">
                    <a:srgbClr val="000000">
                      <a:alpha val="43137"/>
                    </a:srgbClr>
                  </a:outerShdw>
                </a:effectLst>
              </a:rPr>
              <a:t>Instrument Operation</a:t>
            </a:r>
            <a:br>
              <a:rPr lang="en-US" sz="27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1-way Autotest operation (continue) </a:t>
            </a:r>
            <a:endParaRPr lang="en-US" sz="2700" b="1" dirty="0">
              <a:effectLst>
                <a:outerShdw blurRad="38100" dist="38100" dir="2700000" algn="tl">
                  <a:srgbClr val="000000">
                    <a:alpha val="43137"/>
                  </a:srgbClr>
                </a:outerShdw>
              </a:effectLst>
            </a:endParaRPr>
          </a:p>
        </p:txBody>
      </p:sp>
      <p:pic>
        <p:nvPicPr>
          <p:cNvPr id="74" name="Picture 73">
            <a:extLst>
              <a:ext uri="{FF2B5EF4-FFF2-40B4-BE49-F238E27FC236}">
                <a16:creationId xmlns:a16="http://schemas.microsoft.com/office/drawing/2014/main" id="{37CFF1DE-5E26-4E4A-894A-9D728D70C8BE}"/>
              </a:ext>
            </a:extLst>
          </p:cNvPr>
          <p:cNvPicPr>
            <a:picLocks noChangeAspect="1"/>
          </p:cNvPicPr>
          <p:nvPr/>
        </p:nvPicPr>
        <p:blipFill>
          <a:blip r:embed="rId7"/>
          <a:stretch>
            <a:fillRect/>
          </a:stretch>
        </p:blipFill>
        <p:spPr>
          <a:xfrm>
            <a:off x="10892778" y="4445458"/>
            <a:ext cx="279381" cy="392175"/>
          </a:xfrm>
          <a:prstGeom prst="rect">
            <a:avLst/>
          </a:prstGeom>
          <a:effectLst>
            <a:outerShdw blurRad="50800" dist="38100" dir="2700000" algn="tl" rotWithShape="0">
              <a:prstClr val="black">
                <a:alpha val="40000"/>
              </a:prstClr>
            </a:outerShdw>
          </a:effectLst>
        </p:spPr>
      </p:pic>
      <p:sp>
        <p:nvSpPr>
          <p:cNvPr id="119" name="TextBox 118">
            <a:extLst>
              <a:ext uri="{FF2B5EF4-FFF2-40B4-BE49-F238E27FC236}">
                <a16:creationId xmlns:a16="http://schemas.microsoft.com/office/drawing/2014/main" id="{067B855F-4531-4EF9-9709-62417BA13B32}"/>
              </a:ext>
            </a:extLst>
          </p:cNvPr>
          <p:cNvSpPr txBox="1"/>
          <p:nvPr/>
        </p:nvSpPr>
        <p:spPr>
          <a:xfrm>
            <a:off x="11138459" y="4456585"/>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21" name="Picture 20">
            <a:extLst>
              <a:ext uri="{FF2B5EF4-FFF2-40B4-BE49-F238E27FC236}">
                <a16:creationId xmlns:a16="http://schemas.microsoft.com/office/drawing/2014/main" id="{814AF413-6D9B-4A4E-A273-7C3FCDF2976E}"/>
              </a:ext>
            </a:extLst>
          </p:cNvPr>
          <p:cNvPicPr>
            <a:picLocks noChangeAspect="1"/>
          </p:cNvPicPr>
          <p:nvPr/>
        </p:nvPicPr>
        <p:blipFill>
          <a:blip r:embed="rId7"/>
          <a:stretch>
            <a:fillRect/>
          </a:stretch>
        </p:blipFill>
        <p:spPr>
          <a:xfrm>
            <a:off x="4700903" y="4445458"/>
            <a:ext cx="279381" cy="392175"/>
          </a:xfrm>
          <a:prstGeom prst="rect">
            <a:avLst/>
          </a:prstGeom>
          <a:effectLst>
            <a:outerShdw blurRad="50800" dist="38100" dir="2700000" algn="tl" rotWithShape="0">
              <a:prstClr val="black">
                <a:alpha val="40000"/>
              </a:prstClr>
            </a:outerShdw>
          </a:effectLst>
        </p:spPr>
      </p:pic>
      <p:cxnSp>
        <p:nvCxnSpPr>
          <p:cNvPr id="118" name="Straight Connector 117">
            <a:extLst>
              <a:ext uri="{FF2B5EF4-FFF2-40B4-BE49-F238E27FC236}">
                <a16:creationId xmlns:a16="http://schemas.microsoft.com/office/drawing/2014/main" id="{E0C30722-9599-4427-BBF4-4DC5249531EF}"/>
              </a:ext>
            </a:extLst>
          </p:cNvPr>
          <p:cNvCxnSpPr>
            <a:cxnSpLocks/>
          </p:cNvCxnSpPr>
          <p:nvPr/>
        </p:nvCxnSpPr>
        <p:spPr>
          <a:xfrm>
            <a:off x="6257877" y="1677498"/>
            <a:ext cx="0" cy="4281452"/>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22E009EF-469C-4234-9F3A-9ACC07B4EC6B}"/>
              </a:ext>
            </a:extLst>
          </p:cNvPr>
          <p:cNvSpPr txBox="1"/>
          <p:nvPr/>
        </p:nvSpPr>
        <p:spPr>
          <a:xfrm>
            <a:off x="2860867" y="1145189"/>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70" name="TextBox 69">
            <a:extLst>
              <a:ext uri="{FF2B5EF4-FFF2-40B4-BE49-F238E27FC236}">
                <a16:creationId xmlns:a16="http://schemas.microsoft.com/office/drawing/2014/main" id="{19ADDFAF-8AAD-48C7-A546-BD17E32A5FD9}"/>
              </a:ext>
            </a:extLst>
          </p:cNvPr>
          <p:cNvSpPr txBox="1"/>
          <p:nvPr/>
        </p:nvSpPr>
        <p:spPr>
          <a:xfrm>
            <a:off x="7802058" y="1140666"/>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72" name="TextBox 71">
            <a:extLst>
              <a:ext uri="{FF2B5EF4-FFF2-40B4-BE49-F238E27FC236}">
                <a16:creationId xmlns:a16="http://schemas.microsoft.com/office/drawing/2014/main" id="{049C6B49-E785-4AE2-9BC3-EDD7A69FA6B7}"/>
              </a:ext>
            </a:extLst>
          </p:cNvPr>
          <p:cNvSpPr txBox="1"/>
          <p:nvPr/>
        </p:nvSpPr>
        <p:spPr>
          <a:xfrm>
            <a:off x="5004626" y="4447738"/>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14" name="Speech Bubble: Rectangle with Corners Rounded 13">
            <a:extLst>
              <a:ext uri="{FF2B5EF4-FFF2-40B4-BE49-F238E27FC236}">
                <a16:creationId xmlns:a16="http://schemas.microsoft.com/office/drawing/2014/main" id="{F87AFF9C-A86B-47FE-B233-10D3A0F07857}"/>
              </a:ext>
            </a:extLst>
          </p:cNvPr>
          <p:cNvSpPr/>
          <p:nvPr/>
        </p:nvSpPr>
        <p:spPr>
          <a:xfrm>
            <a:off x="3442865" y="1973697"/>
            <a:ext cx="1729894" cy="202464"/>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Source nominal power</a:t>
            </a:r>
          </a:p>
        </p:txBody>
      </p:sp>
      <p:sp>
        <p:nvSpPr>
          <p:cNvPr id="22" name="Freeform: Shape 21">
            <a:extLst>
              <a:ext uri="{FF2B5EF4-FFF2-40B4-BE49-F238E27FC236}">
                <a16:creationId xmlns:a16="http://schemas.microsoft.com/office/drawing/2014/main" id="{FE5CECE6-79D7-40D0-9213-477D0631596D}"/>
              </a:ext>
            </a:extLst>
          </p:cNvPr>
          <p:cNvSpPr/>
          <p:nvPr/>
        </p:nvSpPr>
        <p:spPr>
          <a:xfrm>
            <a:off x="2019685" y="2089977"/>
            <a:ext cx="1448907" cy="211564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4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Slide Number Placeholder 6">
            <a:extLst>
              <a:ext uri="{FF2B5EF4-FFF2-40B4-BE49-F238E27FC236}">
                <a16:creationId xmlns:a16="http://schemas.microsoft.com/office/drawing/2014/main" id="{E2299945-A5BC-4D77-8C09-EAE3CAF1D954}"/>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27</a:t>
            </a:fld>
            <a:endParaRPr lang="en-US">
              <a:solidFill>
                <a:prstClr val="black">
                  <a:tint val="75000"/>
                </a:prstClr>
              </a:solidFill>
              <a:latin typeface="Arial"/>
            </a:endParaRPr>
          </a:p>
        </p:txBody>
      </p:sp>
      <p:sp>
        <p:nvSpPr>
          <p:cNvPr id="8" name="Rounded Rectangle 33">
            <a:hlinkClick r:id="rId8" action="ppaction://hlinksldjump"/>
            <a:extLst>
              <a:ext uri="{FF2B5EF4-FFF2-40B4-BE49-F238E27FC236}">
                <a16:creationId xmlns:a16="http://schemas.microsoft.com/office/drawing/2014/main" id="{0E99BAB1-311A-4570-A76B-9A13103FBBA4}"/>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C6B2253-8021-4E78-96D9-B51C0F90EDC2}"/>
              </a:ext>
            </a:extLst>
          </p:cNvPr>
          <p:cNvPicPr>
            <a:picLocks noChangeAspect="1"/>
          </p:cNvPicPr>
          <p:nvPr/>
        </p:nvPicPr>
        <p:blipFill>
          <a:blip r:embed="rId10"/>
          <a:stretch>
            <a:fillRect/>
          </a:stretch>
        </p:blipFill>
        <p:spPr>
          <a:xfrm rot="15812924">
            <a:off x="2432779" y="5406810"/>
            <a:ext cx="632175" cy="612000"/>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A18C8035-B150-4F7D-B296-38FAE05A1B0B}"/>
              </a:ext>
            </a:extLst>
          </p:cNvPr>
          <p:cNvSpPr txBox="1"/>
          <p:nvPr/>
        </p:nvSpPr>
        <p:spPr>
          <a:xfrm>
            <a:off x="3583939" y="5364342"/>
            <a:ext cx="1385023"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➆</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Display Source’s nominal power: </a:t>
            </a:r>
            <a:r>
              <a:rPr lang="en-US" sz="1000" dirty="0">
                <a:effectLst>
                  <a:outerShdw blurRad="38100" dist="38100" dir="2700000" algn="tl">
                    <a:srgbClr val="000000">
                      <a:alpha val="43137"/>
                    </a:srgbClr>
                  </a:outerShdw>
                </a:effectLst>
              </a:rPr>
              <a:t>Hold down Toggle Centre.</a:t>
            </a:r>
          </a:p>
        </p:txBody>
      </p:sp>
      <p:sp>
        <p:nvSpPr>
          <p:cNvPr id="12" name="TextBox 11">
            <a:extLst>
              <a:ext uri="{FF2B5EF4-FFF2-40B4-BE49-F238E27FC236}">
                <a16:creationId xmlns:a16="http://schemas.microsoft.com/office/drawing/2014/main" id="{717219B7-04C8-4DDD-850A-2BDB6FC1C36C}"/>
              </a:ext>
            </a:extLst>
          </p:cNvPr>
          <p:cNvSpPr txBox="1"/>
          <p:nvPr/>
        </p:nvSpPr>
        <p:spPr>
          <a:xfrm>
            <a:off x="10359703" y="5333125"/>
            <a:ext cx="1385023"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➆</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Display Source’s nominal power: </a:t>
            </a:r>
            <a:r>
              <a:rPr lang="en-US" sz="1000" dirty="0">
                <a:effectLst>
                  <a:outerShdw blurRad="38100" dist="38100" dir="2700000" algn="tl">
                    <a:srgbClr val="000000">
                      <a:alpha val="43137"/>
                    </a:srgbClr>
                  </a:outerShdw>
                </a:effectLst>
              </a:rPr>
              <a:t>Hold down Toggle Centre.</a:t>
            </a:r>
          </a:p>
        </p:txBody>
      </p:sp>
      <p:pic>
        <p:nvPicPr>
          <p:cNvPr id="13" name="Picture 12">
            <a:extLst>
              <a:ext uri="{FF2B5EF4-FFF2-40B4-BE49-F238E27FC236}">
                <a16:creationId xmlns:a16="http://schemas.microsoft.com/office/drawing/2014/main" id="{FBA94007-A1C6-4839-B750-33FF90202E3C}"/>
              </a:ext>
            </a:extLst>
          </p:cNvPr>
          <p:cNvPicPr>
            <a:picLocks noChangeAspect="1"/>
          </p:cNvPicPr>
          <p:nvPr/>
        </p:nvPicPr>
        <p:blipFill>
          <a:blip r:embed="rId10"/>
          <a:stretch>
            <a:fillRect/>
          </a:stretch>
        </p:blipFill>
        <p:spPr>
          <a:xfrm rot="15812924">
            <a:off x="9432831" y="5180100"/>
            <a:ext cx="632175" cy="612000"/>
          </a:xfrm>
          <a:prstGeom prst="rect">
            <a:avLst/>
          </a:prstGeom>
          <a:effectLst>
            <a:outerShdw blurRad="50800" dist="38100" dir="2700000" algn="tl" rotWithShape="0">
              <a:prstClr val="black">
                <a:alpha val="40000"/>
              </a:prstClr>
            </a:outerShdw>
          </a:effectLst>
        </p:spPr>
      </p:pic>
      <p:sp>
        <p:nvSpPr>
          <p:cNvPr id="15" name="Rectangle: Rounded Corners 14">
            <a:extLst>
              <a:ext uri="{FF2B5EF4-FFF2-40B4-BE49-F238E27FC236}">
                <a16:creationId xmlns:a16="http://schemas.microsoft.com/office/drawing/2014/main" id="{23C8C4E8-338D-48D6-9790-15C8D4E9D31F}"/>
              </a:ext>
            </a:extLst>
          </p:cNvPr>
          <p:cNvSpPr/>
          <p:nvPr/>
        </p:nvSpPr>
        <p:spPr>
          <a:xfrm>
            <a:off x="9885209" y="5610124"/>
            <a:ext cx="312203" cy="254724"/>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sp>
        <p:nvSpPr>
          <p:cNvPr id="16" name="Rectangle: Rounded Corners 15">
            <a:extLst>
              <a:ext uri="{FF2B5EF4-FFF2-40B4-BE49-F238E27FC236}">
                <a16:creationId xmlns:a16="http://schemas.microsoft.com/office/drawing/2014/main" id="{96F16465-5C99-47B1-AEB1-007A37B430B2}"/>
              </a:ext>
            </a:extLst>
          </p:cNvPr>
          <p:cNvSpPr/>
          <p:nvPr/>
        </p:nvSpPr>
        <p:spPr>
          <a:xfrm>
            <a:off x="2858610" y="5846413"/>
            <a:ext cx="312203" cy="254724"/>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sp>
        <p:nvSpPr>
          <p:cNvPr id="17" name="Speech Bubble: Rectangle with Corners Rounded 16">
            <a:extLst>
              <a:ext uri="{FF2B5EF4-FFF2-40B4-BE49-F238E27FC236}">
                <a16:creationId xmlns:a16="http://schemas.microsoft.com/office/drawing/2014/main" id="{F72670A5-D77E-46DB-BF2C-AA265C294B0B}"/>
              </a:ext>
            </a:extLst>
          </p:cNvPr>
          <p:cNvSpPr/>
          <p:nvPr/>
        </p:nvSpPr>
        <p:spPr>
          <a:xfrm>
            <a:off x="1194810" y="1335787"/>
            <a:ext cx="750827" cy="251728"/>
          </a:xfrm>
          <a:prstGeom prst="wedgeRoundRectCallout">
            <a:avLst>
              <a:gd name="adj1" fmla="val 62015"/>
              <a:gd name="adj2" fmla="val 4788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19" name="Speech Bubble: Rectangle with Corners Rounded 18">
            <a:extLst>
              <a:ext uri="{FF2B5EF4-FFF2-40B4-BE49-F238E27FC236}">
                <a16:creationId xmlns:a16="http://schemas.microsoft.com/office/drawing/2014/main" id="{DA28CAD0-AB92-4DAB-899A-5773EBDF2F7B}"/>
              </a:ext>
            </a:extLst>
          </p:cNvPr>
          <p:cNvSpPr/>
          <p:nvPr/>
        </p:nvSpPr>
        <p:spPr>
          <a:xfrm>
            <a:off x="9412940" y="1576925"/>
            <a:ext cx="750827" cy="251728"/>
          </a:xfrm>
          <a:prstGeom prst="wedgeRoundRectCallout">
            <a:avLst>
              <a:gd name="adj1" fmla="val -67382"/>
              <a:gd name="adj2" fmla="val 4788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pic>
        <p:nvPicPr>
          <p:cNvPr id="18" name="Picture 17">
            <a:extLst>
              <a:ext uri="{FF2B5EF4-FFF2-40B4-BE49-F238E27FC236}">
                <a16:creationId xmlns:a16="http://schemas.microsoft.com/office/drawing/2014/main" id="{4C54EF04-EB6B-43BB-AE3C-0A5DA7BF8EF2}"/>
              </a:ext>
            </a:extLst>
          </p:cNvPr>
          <p:cNvPicPr>
            <a:picLocks noChangeAspect="1"/>
          </p:cNvPicPr>
          <p:nvPr/>
        </p:nvPicPr>
        <p:blipFill>
          <a:blip r:embed="rId11"/>
          <a:stretch>
            <a:fillRect/>
          </a:stretch>
        </p:blipFill>
        <p:spPr>
          <a:xfrm>
            <a:off x="7002580" y="3758836"/>
            <a:ext cx="1210691" cy="947057"/>
          </a:xfrm>
          <a:prstGeom prst="rect">
            <a:avLst/>
          </a:prstGeom>
        </p:spPr>
      </p:pic>
      <p:sp>
        <p:nvSpPr>
          <p:cNvPr id="54" name="Speech Bubble: Rectangle with Corners Rounded 53">
            <a:extLst>
              <a:ext uri="{FF2B5EF4-FFF2-40B4-BE49-F238E27FC236}">
                <a16:creationId xmlns:a16="http://schemas.microsoft.com/office/drawing/2014/main" id="{B3938458-1955-401D-8FEF-6DAA06C6AE0E}"/>
              </a:ext>
            </a:extLst>
          </p:cNvPr>
          <p:cNvSpPr/>
          <p:nvPr/>
        </p:nvSpPr>
        <p:spPr>
          <a:xfrm>
            <a:off x="2938586" y="3899966"/>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
        <p:nvSpPr>
          <p:cNvPr id="55" name="Speech Bubble: Rectangle with Corners Rounded 54">
            <a:extLst>
              <a:ext uri="{FF2B5EF4-FFF2-40B4-BE49-F238E27FC236}">
                <a16:creationId xmlns:a16="http://schemas.microsoft.com/office/drawing/2014/main" id="{F7959F78-6442-43EE-8632-CA9B69AA5AFA}"/>
              </a:ext>
            </a:extLst>
          </p:cNvPr>
          <p:cNvSpPr/>
          <p:nvPr/>
        </p:nvSpPr>
        <p:spPr>
          <a:xfrm>
            <a:off x="9845584" y="3911596"/>
            <a:ext cx="485823" cy="2501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Tree>
    <p:extLst>
      <p:ext uri="{BB962C8B-B14F-4D97-AF65-F5344CB8AC3E}">
        <p14:creationId xmlns:p14="http://schemas.microsoft.com/office/powerpoint/2010/main" val="145304238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38111D6-85B0-4973-B654-F84D572328EF}"/>
              </a:ext>
            </a:extLst>
          </p:cNvPr>
          <p:cNvGrpSpPr/>
          <p:nvPr/>
        </p:nvGrpSpPr>
        <p:grpSpPr>
          <a:xfrm>
            <a:off x="1482589" y="1334803"/>
            <a:ext cx="2072091" cy="4596814"/>
            <a:chOff x="1482589" y="1334803"/>
            <a:chExt cx="2072091" cy="4596814"/>
          </a:xfrm>
        </p:grpSpPr>
        <p:grpSp>
          <p:nvGrpSpPr>
            <p:cNvPr id="62" name="Group 61">
              <a:extLst>
                <a:ext uri="{FF2B5EF4-FFF2-40B4-BE49-F238E27FC236}">
                  <a16:creationId xmlns:a16="http://schemas.microsoft.com/office/drawing/2014/main" id="{83EAC1F6-617B-458F-ACC0-5C4D82B15D7B}"/>
                </a:ext>
              </a:extLst>
            </p:cNvPr>
            <p:cNvGrpSpPr/>
            <p:nvPr/>
          </p:nvGrpSpPr>
          <p:grpSpPr>
            <a:xfrm>
              <a:off x="1482589" y="1334803"/>
              <a:ext cx="2072091" cy="4596814"/>
              <a:chOff x="1240544" y="1404855"/>
              <a:chExt cx="2072091" cy="4596814"/>
            </a:xfrm>
          </p:grpSpPr>
          <p:grpSp>
            <p:nvGrpSpPr>
              <p:cNvPr id="81" name="Group 80">
                <a:extLst>
                  <a:ext uri="{FF2B5EF4-FFF2-40B4-BE49-F238E27FC236}">
                    <a16:creationId xmlns:a16="http://schemas.microsoft.com/office/drawing/2014/main" id="{701EEB1A-60B3-4132-B04F-216FE76B0081}"/>
                  </a:ext>
                </a:extLst>
              </p:cNvPr>
              <p:cNvGrpSpPr/>
              <p:nvPr/>
            </p:nvGrpSpPr>
            <p:grpSpPr>
              <a:xfrm>
                <a:off x="1240544" y="2015798"/>
                <a:ext cx="2072091" cy="3985871"/>
                <a:chOff x="1204149" y="1960774"/>
                <a:chExt cx="2072091" cy="3985871"/>
              </a:xfrm>
            </p:grpSpPr>
            <p:pic>
              <p:nvPicPr>
                <p:cNvPr id="92" name="Picture 91">
                  <a:extLst>
                    <a:ext uri="{FF2B5EF4-FFF2-40B4-BE49-F238E27FC236}">
                      <a16:creationId xmlns:a16="http://schemas.microsoft.com/office/drawing/2014/main" id="{841D9696-2DBF-4385-93FB-147F393FB959}"/>
                    </a:ext>
                  </a:extLst>
                </p:cNvPr>
                <p:cNvPicPr>
                  <a:picLocks noChangeAspect="1"/>
                </p:cNvPicPr>
                <p:nvPr/>
              </p:nvPicPr>
              <p:blipFill>
                <a:blip r:embed="rId3"/>
                <a:stretch>
                  <a:fillRect/>
                </a:stretch>
              </p:blipFill>
              <p:spPr>
                <a:xfrm>
                  <a:off x="1204149" y="2242540"/>
                  <a:ext cx="2072091" cy="3704105"/>
                </a:xfrm>
                <a:prstGeom prst="rect">
                  <a:avLst/>
                </a:prstGeom>
              </p:spPr>
            </p:pic>
            <p:pic>
              <p:nvPicPr>
                <p:cNvPr id="90" name="Picture 89">
                  <a:extLst>
                    <a:ext uri="{FF2B5EF4-FFF2-40B4-BE49-F238E27FC236}">
                      <a16:creationId xmlns:a16="http://schemas.microsoft.com/office/drawing/2014/main" id="{8F0883F1-23CA-48A0-925D-FCF88759687A}"/>
                    </a:ext>
                  </a:extLst>
                </p:cNvPr>
                <p:cNvPicPr/>
                <p:nvPr/>
              </p:nvPicPr>
              <p:blipFill>
                <a:blip r:embed="rId4"/>
                <a:stretch>
                  <a:fillRect/>
                </a:stretch>
              </p:blipFill>
              <p:spPr>
                <a:xfrm>
                  <a:off x="1990539" y="1960774"/>
                  <a:ext cx="504135" cy="883461"/>
                </a:xfrm>
                <a:prstGeom prst="rect">
                  <a:avLst/>
                </a:prstGeom>
              </p:spPr>
            </p:pic>
          </p:grpSp>
          <p:grpSp>
            <p:nvGrpSpPr>
              <p:cNvPr id="60" name="Group 59">
                <a:extLst>
                  <a:ext uri="{FF2B5EF4-FFF2-40B4-BE49-F238E27FC236}">
                    <a16:creationId xmlns:a16="http://schemas.microsoft.com/office/drawing/2014/main" id="{4D65416C-10FC-40DA-95FF-A500C3E9C10A}"/>
                  </a:ext>
                </a:extLst>
              </p:cNvPr>
              <p:cNvGrpSpPr/>
              <p:nvPr/>
            </p:nvGrpSpPr>
            <p:grpSpPr>
              <a:xfrm>
                <a:off x="1553113" y="1404855"/>
                <a:ext cx="971678" cy="1505420"/>
                <a:chOff x="1553113" y="1404855"/>
                <a:chExt cx="971678" cy="1505420"/>
              </a:xfrm>
            </p:grpSpPr>
            <p:grpSp>
              <p:nvGrpSpPr>
                <p:cNvPr id="82" name="Group 81">
                  <a:extLst>
                    <a:ext uri="{FF2B5EF4-FFF2-40B4-BE49-F238E27FC236}">
                      <a16:creationId xmlns:a16="http://schemas.microsoft.com/office/drawing/2014/main" id="{FA8CAE84-9DAA-427F-AF35-BE616ECC5C2C}"/>
                    </a:ext>
                  </a:extLst>
                </p:cNvPr>
                <p:cNvGrpSpPr/>
                <p:nvPr/>
              </p:nvGrpSpPr>
              <p:grpSpPr>
                <a:xfrm>
                  <a:off x="1553113" y="1404855"/>
                  <a:ext cx="971678" cy="1505420"/>
                  <a:chOff x="1008801" y="1460985"/>
                  <a:chExt cx="971678" cy="1505420"/>
                </a:xfrm>
              </p:grpSpPr>
              <p:pic>
                <p:nvPicPr>
                  <p:cNvPr id="83" name="Picture 82">
                    <a:extLst>
                      <a:ext uri="{FF2B5EF4-FFF2-40B4-BE49-F238E27FC236}">
                        <a16:creationId xmlns:a16="http://schemas.microsoft.com/office/drawing/2014/main" id="{359160C8-4BA0-4A41-9AC8-BC786B376440}"/>
                      </a:ext>
                    </a:extLst>
                  </p:cNvPr>
                  <p:cNvPicPr/>
                  <p:nvPr/>
                </p:nvPicPr>
                <p:blipFill>
                  <a:blip r:embed="rId4"/>
                  <a:stretch>
                    <a:fillRect/>
                  </a:stretch>
                </p:blipFill>
                <p:spPr>
                  <a:xfrm>
                    <a:off x="1008801" y="2082944"/>
                    <a:ext cx="504135" cy="883461"/>
                  </a:xfrm>
                  <a:prstGeom prst="rect">
                    <a:avLst/>
                  </a:prstGeom>
                </p:spPr>
              </p:pic>
              <p:sp>
                <p:nvSpPr>
                  <p:cNvPr id="84" name="Block Arc 83">
                    <a:extLst>
                      <a:ext uri="{FF2B5EF4-FFF2-40B4-BE49-F238E27FC236}">
                        <a16:creationId xmlns:a16="http://schemas.microsoft.com/office/drawing/2014/main" id="{8D457E20-2858-43A0-B8D7-0A1646A88446}"/>
                      </a:ext>
                    </a:extLst>
                  </p:cNvPr>
                  <p:cNvSpPr>
                    <a:spLocks noChangeAspect="1"/>
                  </p:cNvSpPr>
                  <p:nvPr/>
                </p:nvSpPr>
                <p:spPr>
                  <a:xfrm>
                    <a:off x="1241876" y="1460985"/>
                    <a:ext cx="515227" cy="867523"/>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85" name="TextBox 84">
                    <a:extLst>
                      <a:ext uri="{FF2B5EF4-FFF2-40B4-BE49-F238E27FC236}">
                        <a16:creationId xmlns:a16="http://schemas.microsoft.com/office/drawing/2014/main" id="{1715BCCE-7456-4745-AC52-31F8DEC8812B}"/>
                      </a:ext>
                    </a:extLst>
                  </p:cNvPr>
                  <p:cNvSpPr txBox="1"/>
                  <p:nvPr/>
                </p:nvSpPr>
                <p:spPr>
                  <a:xfrm>
                    <a:off x="1076685" y="1884199"/>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86" name="TextBox 85">
                    <a:extLst>
                      <a:ext uri="{FF2B5EF4-FFF2-40B4-BE49-F238E27FC236}">
                        <a16:creationId xmlns:a16="http://schemas.microsoft.com/office/drawing/2014/main" id="{8745026A-F34A-46DF-8CC7-F7C06A75CCD1}"/>
                      </a:ext>
                    </a:extLst>
                  </p:cNvPr>
                  <p:cNvSpPr txBox="1"/>
                  <p:nvPr/>
                </p:nvSpPr>
                <p:spPr>
                  <a:xfrm>
                    <a:off x="1553327" y="1881802"/>
                    <a:ext cx="427152" cy="559674"/>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95" name="Straight Connector 94">
                  <a:extLst>
                    <a:ext uri="{FF2B5EF4-FFF2-40B4-BE49-F238E27FC236}">
                      <a16:creationId xmlns:a16="http://schemas.microsoft.com/office/drawing/2014/main" id="{F5ACABCE-D50F-408A-BAFB-5FE0550FE774}"/>
                    </a:ext>
                  </a:extLst>
                </p:cNvPr>
                <p:cNvCxnSpPr>
                  <a:cxnSpLocks/>
                </p:cNvCxnSpPr>
                <p:nvPr/>
              </p:nvCxnSpPr>
              <p:spPr>
                <a:xfrm flipH="1" flipV="1">
                  <a:off x="1811719" y="1911394"/>
                  <a:ext cx="3558" cy="237619"/>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cxnSp>
              <p:nvCxnSpPr>
                <p:cNvPr id="96" name="Straight Connector 95">
                  <a:extLst>
                    <a:ext uri="{FF2B5EF4-FFF2-40B4-BE49-F238E27FC236}">
                      <a16:creationId xmlns:a16="http://schemas.microsoft.com/office/drawing/2014/main" id="{F0BEB821-50D2-4D8E-A617-933EA7E2C90F}"/>
                    </a:ext>
                  </a:extLst>
                </p:cNvPr>
                <p:cNvCxnSpPr>
                  <a:cxnSpLocks/>
                </p:cNvCxnSpPr>
                <p:nvPr/>
              </p:nvCxnSpPr>
              <p:spPr>
                <a:xfrm flipH="1" flipV="1">
                  <a:off x="2280407" y="1897609"/>
                  <a:ext cx="3930" cy="222347"/>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635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pic>
          <p:nvPicPr>
            <p:cNvPr id="8" name="Picture 7">
              <a:extLst>
                <a:ext uri="{FF2B5EF4-FFF2-40B4-BE49-F238E27FC236}">
                  <a16:creationId xmlns:a16="http://schemas.microsoft.com/office/drawing/2014/main" id="{8782D50B-D02F-4C7E-AD0E-1B91E84E0836}"/>
                </a:ext>
              </a:extLst>
            </p:cNvPr>
            <p:cNvPicPr>
              <a:picLocks noChangeAspect="1"/>
            </p:cNvPicPr>
            <p:nvPr/>
          </p:nvPicPr>
          <p:blipFill>
            <a:blip r:embed="rId5"/>
            <a:stretch>
              <a:fillRect/>
            </a:stretch>
          </p:blipFill>
          <p:spPr>
            <a:xfrm>
              <a:off x="1799797" y="3695111"/>
              <a:ext cx="1464321" cy="1095271"/>
            </a:xfrm>
            <a:prstGeom prst="rect">
              <a:avLst/>
            </a:prstGeom>
          </p:spPr>
        </p:pic>
      </p:grpSp>
      <p:grpSp>
        <p:nvGrpSpPr>
          <p:cNvPr id="13" name="Group 12">
            <a:extLst>
              <a:ext uri="{FF2B5EF4-FFF2-40B4-BE49-F238E27FC236}">
                <a16:creationId xmlns:a16="http://schemas.microsoft.com/office/drawing/2014/main" id="{61318053-F8F4-4C05-8BB9-088B7AD590CC}"/>
              </a:ext>
            </a:extLst>
          </p:cNvPr>
          <p:cNvGrpSpPr/>
          <p:nvPr/>
        </p:nvGrpSpPr>
        <p:grpSpPr>
          <a:xfrm>
            <a:off x="6734820" y="1514080"/>
            <a:ext cx="3624883" cy="4176000"/>
            <a:chOff x="6734820" y="1514080"/>
            <a:chExt cx="3624883" cy="4176000"/>
          </a:xfrm>
        </p:grpSpPr>
        <p:grpSp>
          <p:nvGrpSpPr>
            <p:cNvPr id="101" name="Group 100">
              <a:extLst>
                <a:ext uri="{FF2B5EF4-FFF2-40B4-BE49-F238E27FC236}">
                  <a16:creationId xmlns:a16="http://schemas.microsoft.com/office/drawing/2014/main" id="{F9714F6B-85ED-4D25-970A-AE5426EF58A3}"/>
                </a:ext>
              </a:extLst>
            </p:cNvPr>
            <p:cNvGrpSpPr>
              <a:grpSpLocks noChangeAspect="1"/>
            </p:cNvGrpSpPr>
            <p:nvPr/>
          </p:nvGrpSpPr>
          <p:grpSpPr>
            <a:xfrm>
              <a:off x="6734820" y="1514080"/>
              <a:ext cx="3624883" cy="4176000"/>
              <a:chOff x="7388171" y="2374127"/>
              <a:chExt cx="3001182" cy="3457474"/>
            </a:xfrm>
          </p:grpSpPr>
          <p:pic>
            <p:nvPicPr>
              <p:cNvPr id="104" name="Picture 103">
                <a:extLst>
                  <a:ext uri="{FF2B5EF4-FFF2-40B4-BE49-F238E27FC236}">
                    <a16:creationId xmlns:a16="http://schemas.microsoft.com/office/drawing/2014/main" id="{9C0B9D12-05EE-4058-879B-5B8B7F5B462F}"/>
                  </a:ext>
                </a:extLst>
              </p:cNvPr>
              <p:cNvPicPr>
                <a:picLocks noChangeAspect="1"/>
              </p:cNvPicPr>
              <p:nvPr/>
            </p:nvPicPr>
            <p:blipFill>
              <a:blip r:embed="rId3"/>
              <a:stretch>
                <a:fillRect/>
              </a:stretch>
            </p:blipFill>
            <p:spPr>
              <a:xfrm>
                <a:off x="8939378" y="3211756"/>
                <a:ext cx="1449975" cy="2592000"/>
              </a:xfrm>
              <a:prstGeom prst="rect">
                <a:avLst/>
              </a:prstGeom>
            </p:spPr>
          </p:pic>
          <p:pic>
            <p:nvPicPr>
              <p:cNvPr id="103" name="Picture 102">
                <a:extLst>
                  <a:ext uri="{FF2B5EF4-FFF2-40B4-BE49-F238E27FC236}">
                    <a16:creationId xmlns:a16="http://schemas.microsoft.com/office/drawing/2014/main" id="{45E8A429-BE43-4397-94F5-EC422625E5E4}"/>
                  </a:ext>
                </a:extLst>
              </p:cNvPr>
              <p:cNvPicPr>
                <a:picLocks noChangeAspect="1"/>
              </p:cNvPicPr>
              <p:nvPr/>
            </p:nvPicPr>
            <p:blipFill>
              <a:blip r:embed="rId6"/>
              <a:stretch>
                <a:fillRect/>
              </a:stretch>
            </p:blipFill>
            <p:spPr>
              <a:xfrm>
                <a:off x="7388171" y="3250592"/>
                <a:ext cx="1435819" cy="2581009"/>
              </a:xfrm>
              <a:prstGeom prst="rect">
                <a:avLst/>
              </a:prstGeom>
            </p:spPr>
          </p:pic>
          <p:grpSp>
            <p:nvGrpSpPr>
              <p:cNvPr id="105" name="Group 104">
                <a:extLst>
                  <a:ext uri="{FF2B5EF4-FFF2-40B4-BE49-F238E27FC236}">
                    <a16:creationId xmlns:a16="http://schemas.microsoft.com/office/drawing/2014/main" id="{563D1D9B-0D5E-4E41-A486-F83F03568AF5}"/>
                  </a:ext>
                </a:extLst>
              </p:cNvPr>
              <p:cNvGrpSpPr/>
              <p:nvPr/>
            </p:nvGrpSpPr>
            <p:grpSpPr>
              <a:xfrm>
                <a:off x="7609860" y="2374127"/>
                <a:ext cx="2232581" cy="1266498"/>
                <a:chOff x="7350659" y="2334949"/>
                <a:chExt cx="2232581" cy="1266498"/>
              </a:xfrm>
            </p:grpSpPr>
            <p:grpSp>
              <p:nvGrpSpPr>
                <p:cNvPr id="106" name="Group 105">
                  <a:extLst>
                    <a:ext uri="{FF2B5EF4-FFF2-40B4-BE49-F238E27FC236}">
                      <a16:creationId xmlns:a16="http://schemas.microsoft.com/office/drawing/2014/main" id="{F55149F8-E6FD-4A51-884E-75481A474424}"/>
                    </a:ext>
                  </a:extLst>
                </p:cNvPr>
                <p:cNvGrpSpPr/>
                <p:nvPr/>
              </p:nvGrpSpPr>
              <p:grpSpPr>
                <a:xfrm>
                  <a:off x="7350659" y="2334949"/>
                  <a:ext cx="2232581" cy="1266498"/>
                  <a:chOff x="6914817" y="2487777"/>
                  <a:chExt cx="2232581" cy="1266498"/>
                </a:xfrm>
              </p:grpSpPr>
              <p:sp>
                <p:nvSpPr>
                  <p:cNvPr id="108" name="TextBox 107">
                    <a:extLst>
                      <a:ext uri="{FF2B5EF4-FFF2-40B4-BE49-F238E27FC236}">
                        <a16:creationId xmlns:a16="http://schemas.microsoft.com/office/drawing/2014/main" id="{1A522C50-B220-416C-9188-6618C4B267E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110" name="Group 109">
                    <a:extLst>
                      <a:ext uri="{FF2B5EF4-FFF2-40B4-BE49-F238E27FC236}">
                        <a16:creationId xmlns:a16="http://schemas.microsoft.com/office/drawing/2014/main" id="{B159EB33-BECA-4176-8DA0-A35D3C20BB44}"/>
                      </a:ext>
                    </a:extLst>
                  </p:cNvPr>
                  <p:cNvGrpSpPr/>
                  <p:nvPr/>
                </p:nvGrpSpPr>
                <p:grpSpPr>
                  <a:xfrm>
                    <a:off x="6914817" y="2683797"/>
                    <a:ext cx="953434" cy="1070478"/>
                    <a:chOff x="6914817" y="2683797"/>
                    <a:chExt cx="953434" cy="1070478"/>
                  </a:xfrm>
                </p:grpSpPr>
                <p:pic>
                  <p:nvPicPr>
                    <p:cNvPr id="116" name="Picture 115">
                      <a:extLst>
                        <a:ext uri="{FF2B5EF4-FFF2-40B4-BE49-F238E27FC236}">
                          <a16:creationId xmlns:a16="http://schemas.microsoft.com/office/drawing/2014/main" id="{B4BD8D4F-169F-432C-BD1A-01C9C7D9BB46}"/>
                        </a:ext>
                      </a:extLst>
                    </p:cNvPr>
                    <p:cNvPicPr/>
                    <p:nvPr/>
                  </p:nvPicPr>
                  <p:blipFill>
                    <a:blip r:embed="rId4"/>
                    <a:stretch>
                      <a:fillRect/>
                    </a:stretch>
                  </p:blipFill>
                  <p:spPr>
                    <a:xfrm>
                      <a:off x="6914817" y="3136060"/>
                      <a:ext cx="352776" cy="618215"/>
                    </a:xfrm>
                    <a:prstGeom prst="rect">
                      <a:avLst/>
                    </a:prstGeom>
                  </p:spPr>
                </p:pic>
                <p:sp>
                  <p:nvSpPr>
                    <p:cNvPr id="117" name="Arc 116">
                      <a:extLst>
                        <a:ext uri="{FF2B5EF4-FFF2-40B4-BE49-F238E27FC236}">
                          <a16:creationId xmlns:a16="http://schemas.microsoft.com/office/drawing/2014/main" id="{C7E0B031-5544-4B35-8EFD-118DF4C01C6B}"/>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11" name="Group 110">
                    <a:extLst>
                      <a:ext uri="{FF2B5EF4-FFF2-40B4-BE49-F238E27FC236}">
                        <a16:creationId xmlns:a16="http://schemas.microsoft.com/office/drawing/2014/main" id="{15FF5311-1E25-42CA-AA41-C56B9B05D02F}"/>
                      </a:ext>
                    </a:extLst>
                  </p:cNvPr>
                  <p:cNvGrpSpPr/>
                  <p:nvPr/>
                </p:nvGrpSpPr>
                <p:grpSpPr>
                  <a:xfrm>
                    <a:off x="8200588" y="2677653"/>
                    <a:ext cx="946810" cy="1074984"/>
                    <a:chOff x="8696956" y="2697415"/>
                    <a:chExt cx="946810" cy="1074984"/>
                  </a:xfrm>
                </p:grpSpPr>
                <p:pic>
                  <p:nvPicPr>
                    <p:cNvPr id="113" name="Picture 112">
                      <a:extLst>
                        <a:ext uri="{FF2B5EF4-FFF2-40B4-BE49-F238E27FC236}">
                          <a16:creationId xmlns:a16="http://schemas.microsoft.com/office/drawing/2014/main" id="{E4ACF448-1022-4816-A2C1-550E5C068528}"/>
                        </a:ext>
                      </a:extLst>
                    </p:cNvPr>
                    <p:cNvPicPr/>
                    <p:nvPr/>
                  </p:nvPicPr>
                  <p:blipFill>
                    <a:blip r:embed="rId4"/>
                    <a:stretch>
                      <a:fillRect/>
                    </a:stretch>
                  </p:blipFill>
                  <p:spPr>
                    <a:xfrm>
                      <a:off x="9290990" y="3154184"/>
                      <a:ext cx="352776" cy="618215"/>
                    </a:xfrm>
                    <a:prstGeom prst="rect">
                      <a:avLst/>
                    </a:prstGeom>
                  </p:spPr>
                </p:pic>
                <p:sp>
                  <p:nvSpPr>
                    <p:cNvPr id="114" name="Arc 113">
                      <a:extLst>
                        <a:ext uri="{FF2B5EF4-FFF2-40B4-BE49-F238E27FC236}">
                          <a16:creationId xmlns:a16="http://schemas.microsoft.com/office/drawing/2014/main" id="{0F4CD882-2B9B-485F-A7FF-5993E28F6024}"/>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112" name="TextBox 111">
                    <a:extLst>
                      <a:ext uri="{FF2B5EF4-FFF2-40B4-BE49-F238E27FC236}">
                        <a16:creationId xmlns:a16="http://schemas.microsoft.com/office/drawing/2014/main" id="{3B6F7EC9-A484-431F-9813-A56928201A01}"/>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107" name="Straight Connector 106">
                  <a:extLst>
                    <a:ext uri="{FF2B5EF4-FFF2-40B4-BE49-F238E27FC236}">
                      <a16:creationId xmlns:a16="http://schemas.microsoft.com/office/drawing/2014/main" id="{A94E4587-3103-489D-9A32-4A76582ADDCB}"/>
                    </a:ext>
                  </a:extLst>
                </p:cNvPr>
                <p:cNvCxnSpPr>
                  <a:cxnSpLocks/>
                  <a:endCxn id="112" idx="0"/>
                </p:cNvCxnSpPr>
                <p:nvPr/>
              </p:nvCxnSpPr>
              <p:spPr>
                <a:xfrm flipV="1">
                  <a:off x="8012578" y="2524826"/>
                  <a:ext cx="915014" cy="1852"/>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grpSp>
        <p:pic>
          <p:nvPicPr>
            <p:cNvPr id="11" name="Picture 10">
              <a:extLst>
                <a:ext uri="{FF2B5EF4-FFF2-40B4-BE49-F238E27FC236}">
                  <a16:creationId xmlns:a16="http://schemas.microsoft.com/office/drawing/2014/main" id="{3CE3C2C7-D112-4779-9863-CA651E18C4A3}"/>
                </a:ext>
              </a:extLst>
            </p:cNvPr>
            <p:cNvPicPr>
              <a:picLocks noChangeAspect="1"/>
            </p:cNvPicPr>
            <p:nvPr/>
          </p:nvPicPr>
          <p:blipFill>
            <a:blip r:embed="rId5"/>
            <a:stretch>
              <a:fillRect/>
            </a:stretch>
          </p:blipFill>
          <p:spPr>
            <a:xfrm>
              <a:off x="8858250" y="3755615"/>
              <a:ext cx="1253490" cy="947402"/>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63955"/>
            <a:ext cx="10972800" cy="656427"/>
          </a:xfrm>
        </p:spPr>
        <p:txBody>
          <a:bodyPr>
            <a:normAutofit fontScale="90000"/>
          </a:bodyPr>
          <a:lstStyle/>
          <a:p>
            <a:pPr algn="l"/>
            <a:r>
              <a:rPr lang="en-US" sz="2700" b="1" dirty="0">
                <a:effectLst>
                  <a:outerShdw blurRad="38100" dist="38100" dir="2700000" algn="tl">
                    <a:srgbClr val="000000">
                      <a:alpha val="43137"/>
                    </a:srgbClr>
                  </a:outerShdw>
                </a:effectLst>
              </a:rPr>
              <a:t>Instrument Operation</a:t>
            </a:r>
            <a:br>
              <a:rPr lang="en-US" sz="27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1-way Autotest operation (continue) </a:t>
            </a:r>
            <a:endParaRPr lang="en-US" sz="2700" b="1" dirty="0">
              <a:effectLst>
                <a:outerShdw blurRad="38100" dist="38100" dir="2700000" algn="tl">
                  <a:srgbClr val="000000">
                    <a:alpha val="43137"/>
                  </a:srgbClr>
                </a:outerShdw>
              </a:effectLst>
            </a:endParaRPr>
          </a:p>
        </p:txBody>
      </p:sp>
      <p:pic>
        <p:nvPicPr>
          <p:cNvPr id="93" name="Picture 92">
            <a:extLst>
              <a:ext uri="{FF2B5EF4-FFF2-40B4-BE49-F238E27FC236}">
                <a16:creationId xmlns:a16="http://schemas.microsoft.com/office/drawing/2014/main" id="{A4E860CF-39B5-4606-8E6F-300E40441EA8}"/>
              </a:ext>
            </a:extLst>
          </p:cNvPr>
          <p:cNvPicPr>
            <a:picLocks noChangeAspect="1"/>
          </p:cNvPicPr>
          <p:nvPr/>
        </p:nvPicPr>
        <p:blipFill>
          <a:blip r:embed="rId7"/>
          <a:stretch>
            <a:fillRect/>
          </a:stretch>
        </p:blipFill>
        <p:spPr>
          <a:xfrm rot="5787076" flipH="1">
            <a:off x="1409653" y="5114615"/>
            <a:ext cx="632175" cy="612000"/>
          </a:xfrm>
          <a:prstGeom prst="rect">
            <a:avLst/>
          </a:prstGeom>
          <a:effectLst>
            <a:outerShdw blurRad="50800" dist="38100" dir="2700000" algn="tl" rotWithShape="0">
              <a:prstClr val="black">
                <a:alpha val="40000"/>
              </a:prstClr>
            </a:outerShdw>
          </a:effectLst>
        </p:spPr>
      </p:pic>
      <p:sp>
        <p:nvSpPr>
          <p:cNvPr id="16" name="Speech Bubble: Rectangle with Corners Rounded 15">
            <a:extLst>
              <a:ext uri="{FF2B5EF4-FFF2-40B4-BE49-F238E27FC236}">
                <a16:creationId xmlns:a16="http://schemas.microsoft.com/office/drawing/2014/main" id="{D97842F2-5B82-4CA1-9DEE-696F2E92716E}"/>
              </a:ext>
            </a:extLst>
          </p:cNvPr>
          <p:cNvSpPr/>
          <p:nvPr/>
        </p:nvSpPr>
        <p:spPr>
          <a:xfrm>
            <a:off x="2955591" y="3945195"/>
            <a:ext cx="423628" cy="101328"/>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pic>
        <p:nvPicPr>
          <p:cNvPr id="52" name="Picture 51">
            <a:extLst>
              <a:ext uri="{FF2B5EF4-FFF2-40B4-BE49-F238E27FC236}">
                <a16:creationId xmlns:a16="http://schemas.microsoft.com/office/drawing/2014/main" id="{9AEDA666-6BBA-4DC1-B5D9-7658F957FE92}"/>
              </a:ext>
            </a:extLst>
          </p:cNvPr>
          <p:cNvPicPr>
            <a:picLocks noChangeAspect="1"/>
          </p:cNvPicPr>
          <p:nvPr/>
        </p:nvPicPr>
        <p:blipFill>
          <a:blip r:embed="rId7"/>
          <a:stretch>
            <a:fillRect/>
          </a:stretch>
        </p:blipFill>
        <p:spPr>
          <a:xfrm rot="5787076" flipH="1">
            <a:off x="6559960" y="4988649"/>
            <a:ext cx="632175" cy="612000"/>
          </a:xfrm>
          <a:prstGeom prst="rect">
            <a:avLst/>
          </a:prstGeom>
          <a:effectLst>
            <a:outerShdw blurRad="50800" dist="38100" dir="2700000" algn="tl" rotWithShape="0">
              <a:prstClr val="black">
                <a:alpha val="40000"/>
              </a:prstClr>
            </a:outerShdw>
          </a:effectLst>
        </p:spPr>
      </p:pic>
      <p:cxnSp>
        <p:nvCxnSpPr>
          <p:cNvPr id="118" name="Straight Connector 117">
            <a:extLst>
              <a:ext uri="{FF2B5EF4-FFF2-40B4-BE49-F238E27FC236}">
                <a16:creationId xmlns:a16="http://schemas.microsoft.com/office/drawing/2014/main" id="{E0C30722-9599-4427-BBF4-4DC5249531EF}"/>
              </a:ext>
            </a:extLst>
          </p:cNvPr>
          <p:cNvCxnSpPr>
            <a:cxnSpLocks/>
          </p:cNvCxnSpPr>
          <p:nvPr/>
        </p:nvCxnSpPr>
        <p:spPr>
          <a:xfrm>
            <a:off x="6257877" y="1677498"/>
            <a:ext cx="0" cy="4281452"/>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22E009EF-469C-4234-9F3A-9ACC07B4EC6B}"/>
              </a:ext>
            </a:extLst>
          </p:cNvPr>
          <p:cNvSpPr txBox="1"/>
          <p:nvPr/>
        </p:nvSpPr>
        <p:spPr>
          <a:xfrm>
            <a:off x="2860867" y="1145189"/>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70" name="TextBox 69">
            <a:extLst>
              <a:ext uri="{FF2B5EF4-FFF2-40B4-BE49-F238E27FC236}">
                <a16:creationId xmlns:a16="http://schemas.microsoft.com/office/drawing/2014/main" id="{19ADDFAF-8AAD-48C7-A546-BD17E32A5FD9}"/>
              </a:ext>
            </a:extLst>
          </p:cNvPr>
          <p:cNvSpPr txBox="1"/>
          <p:nvPr/>
        </p:nvSpPr>
        <p:spPr>
          <a:xfrm>
            <a:off x="7802058" y="1140666"/>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18" name="TextBox 17">
            <a:extLst>
              <a:ext uri="{FF2B5EF4-FFF2-40B4-BE49-F238E27FC236}">
                <a16:creationId xmlns:a16="http://schemas.microsoft.com/office/drawing/2014/main" id="{314BA178-4EC3-45F5-8D7C-E1288924643C}"/>
              </a:ext>
            </a:extLst>
          </p:cNvPr>
          <p:cNvSpPr txBox="1"/>
          <p:nvPr/>
        </p:nvSpPr>
        <p:spPr>
          <a:xfrm>
            <a:off x="322067" y="5301662"/>
            <a:ext cx="1134103"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➈</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Stop Autotest: </a:t>
            </a:r>
            <a:r>
              <a:rPr lang="en-US" sz="1000" dirty="0">
                <a:effectLst>
                  <a:outerShdw blurRad="38100" dist="38100" dir="2700000" algn="tl">
                    <a:srgbClr val="000000">
                      <a:alpha val="43137"/>
                    </a:srgbClr>
                  </a:outerShdw>
                </a:effectLst>
              </a:rPr>
              <a:t>Press </a:t>
            </a:r>
            <a:r>
              <a:rPr lang="en-US" sz="1000" b="1" dirty="0">
                <a:effectLst>
                  <a:outerShdw blurRad="38100" dist="38100" dir="2700000" algn="tl">
                    <a:srgbClr val="000000">
                      <a:alpha val="43137"/>
                    </a:srgbClr>
                  </a:outerShdw>
                </a:effectLst>
              </a:rPr>
              <a:t>F1.</a:t>
            </a:r>
            <a:endParaRPr lang="en-US" sz="1000" dirty="0">
              <a:effectLst>
                <a:outerShdw blurRad="38100" dist="38100" dir="2700000" algn="tl">
                  <a:srgbClr val="000000">
                    <a:alpha val="43137"/>
                  </a:srgbClr>
                </a:outerShdw>
              </a:effectLst>
            </a:endParaRPr>
          </a:p>
        </p:txBody>
      </p:sp>
      <p:sp>
        <p:nvSpPr>
          <p:cNvPr id="5" name="Star: 24 Points 4">
            <a:extLst>
              <a:ext uri="{FF2B5EF4-FFF2-40B4-BE49-F238E27FC236}">
                <a16:creationId xmlns:a16="http://schemas.microsoft.com/office/drawing/2014/main" id="{BB29A082-8CBD-4799-90F8-D87AE6F0311E}"/>
              </a:ext>
            </a:extLst>
          </p:cNvPr>
          <p:cNvSpPr>
            <a:spLocks noChangeAspect="1"/>
          </p:cNvSpPr>
          <p:nvPr/>
        </p:nvSpPr>
        <p:spPr>
          <a:xfrm>
            <a:off x="2900255" y="4601427"/>
            <a:ext cx="276809" cy="13529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Freeform: Shape 5">
            <a:extLst>
              <a:ext uri="{FF2B5EF4-FFF2-40B4-BE49-F238E27FC236}">
                <a16:creationId xmlns:a16="http://schemas.microsoft.com/office/drawing/2014/main" id="{E4257663-01C9-4C8F-AD0E-D59D17A45561}"/>
              </a:ext>
            </a:extLst>
          </p:cNvPr>
          <p:cNvSpPr/>
          <p:nvPr/>
        </p:nvSpPr>
        <p:spPr>
          <a:xfrm>
            <a:off x="3143090" y="3413345"/>
            <a:ext cx="597964" cy="118849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Speech Bubble: Rectangle with Corners Rounded 8">
            <a:extLst>
              <a:ext uri="{FF2B5EF4-FFF2-40B4-BE49-F238E27FC236}">
                <a16:creationId xmlns:a16="http://schemas.microsoft.com/office/drawing/2014/main" id="{93DF8301-0AD4-4F98-A0F3-8CDF2B062184}"/>
              </a:ext>
            </a:extLst>
          </p:cNvPr>
          <p:cNvSpPr/>
          <p:nvPr/>
        </p:nvSpPr>
        <p:spPr>
          <a:xfrm>
            <a:off x="3703499" y="3056430"/>
            <a:ext cx="1013675" cy="400110"/>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Flashing “HOLD” indicates update has stopped.</a:t>
            </a:r>
          </a:p>
        </p:txBody>
      </p:sp>
      <p:sp>
        <p:nvSpPr>
          <p:cNvPr id="91" name="Speech Bubble: Rectangle with Corners Rounded 90">
            <a:extLst>
              <a:ext uri="{FF2B5EF4-FFF2-40B4-BE49-F238E27FC236}">
                <a16:creationId xmlns:a16="http://schemas.microsoft.com/office/drawing/2014/main" id="{40360BA7-6286-45F0-8779-58C1D2645945}"/>
              </a:ext>
            </a:extLst>
          </p:cNvPr>
          <p:cNvSpPr/>
          <p:nvPr/>
        </p:nvSpPr>
        <p:spPr>
          <a:xfrm>
            <a:off x="9836213" y="3972588"/>
            <a:ext cx="423628" cy="101328"/>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400" b="1" dirty="0">
                <a:solidFill>
                  <a:schemeClr val="tx1"/>
                </a:solidFill>
                <a:effectLst>
                  <a:outerShdw blurRad="38100" dist="38100" dir="2700000" algn="tl">
                    <a:srgbClr val="000000">
                      <a:alpha val="43137"/>
                    </a:srgbClr>
                  </a:outerShdw>
                </a:effectLst>
              </a:rPr>
              <a:t>PASS</a:t>
            </a:r>
          </a:p>
        </p:txBody>
      </p:sp>
      <p:sp>
        <p:nvSpPr>
          <p:cNvPr id="7" name="Slide Number Placeholder 6">
            <a:extLst>
              <a:ext uri="{FF2B5EF4-FFF2-40B4-BE49-F238E27FC236}">
                <a16:creationId xmlns:a16="http://schemas.microsoft.com/office/drawing/2014/main" id="{53CA87BA-C443-46A1-AEB0-EEE3AD7F2D43}"/>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28</a:t>
            </a:fld>
            <a:endParaRPr lang="en-US">
              <a:solidFill>
                <a:prstClr val="black">
                  <a:tint val="75000"/>
                </a:prstClr>
              </a:solidFill>
              <a:latin typeface="Arial"/>
            </a:endParaRPr>
          </a:p>
        </p:txBody>
      </p:sp>
      <p:sp>
        <p:nvSpPr>
          <p:cNvPr id="14" name="Rounded Rectangle 33">
            <a:hlinkClick r:id="rId8" action="ppaction://hlinksldjump"/>
            <a:extLst>
              <a:ext uri="{FF2B5EF4-FFF2-40B4-BE49-F238E27FC236}">
                <a16:creationId xmlns:a16="http://schemas.microsoft.com/office/drawing/2014/main" id="{6705CB2C-5A3A-4448-90DE-B2E69328C72F}"/>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AEE5F64-1385-4469-B828-084B015D7E35}"/>
              </a:ext>
            </a:extLst>
          </p:cNvPr>
          <p:cNvPicPr>
            <a:picLocks noChangeAspect="1"/>
          </p:cNvPicPr>
          <p:nvPr/>
        </p:nvPicPr>
        <p:blipFill>
          <a:blip r:embed="rId7">
            <a:duotone>
              <a:prstClr val="black"/>
              <a:schemeClr val="accent2">
                <a:tint val="45000"/>
                <a:satMod val="400000"/>
              </a:schemeClr>
            </a:duotone>
          </a:blip>
          <a:stretch>
            <a:fillRect/>
          </a:stretch>
        </p:blipFill>
        <p:spPr>
          <a:xfrm rot="15812924">
            <a:off x="3078858" y="5094882"/>
            <a:ext cx="632175" cy="6120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1599CC2C-5424-4BC1-9AF0-F3245DD9E915}"/>
              </a:ext>
            </a:extLst>
          </p:cNvPr>
          <p:cNvPicPr>
            <a:picLocks noChangeAspect="1"/>
          </p:cNvPicPr>
          <p:nvPr/>
        </p:nvPicPr>
        <p:blipFill>
          <a:blip r:embed="rId7">
            <a:duotone>
              <a:prstClr val="black"/>
              <a:schemeClr val="accent2">
                <a:tint val="45000"/>
                <a:satMod val="400000"/>
              </a:schemeClr>
            </a:duotone>
          </a:blip>
          <a:stretch>
            <a:fillRect/>
          </a:stretch>
        </p:blipFill>
        <p:spPr>
          <a:xfrm rot="15812924">
            <a:off x="9949097" y="4941527"/>
            <a:ext cx="619866" cy="600084"/>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334078F8-D7FE-40DA-91B7-15C9F173E9A5}"/>
              </a:ext>
            </a:extLst>
          </p:cNvPr>
          <p:cNvSpPr txBox="1"/>
          <p:nvPr/>
        </p:nvSpPr>
        <p:spPr>
          <a:xfrm>
            <a:off x="3615166" y="4313892"/>
            <a:ext cx="1729886"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➇</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Stop / resume display update: </a:t>
            </a:r>
            <a:r>
              <a:rPr lang="en-US" sz="1000" dirty="0">
                <a:effectLst>
                  <a:outerShdw blurRad="38100" dist="38100" dir="2700000" algn="tl">
                    <a:srgbClr val="000000">
                      <a:alpha val="43137"/>
                    </a:srgbClr>
                  </a:outerShdw>
                </a:effectLst>
              </a:rPr>
              <a:t>Press</a:t>
            </a:r>
            <a:r>
              <a:rPr lang="en-US" sz="1000" b="1" dirty="0">
                <a:solidFill>
                  <a:schemeClr val="accent4"/>
                </a:solidFill>
                <a:effectLst>
                  <a:outerShdw blurRad="38100" dist="38100" dir="2700000" algn="tl">
                    <a:srgbClr val="000000">
                      <a:alpha val="43137"/>
                    </a:srgbClr>
                  </a:outerShdw>
                </a:effectLst>
              </a:rPr>
              <a:t> F4 </a:t>
            </a:r>
            <a:r>
              <a:rPr lang="en-US" sz="1000" dirty="0">
                <a:effectLst>
                  <a:outerShdw blurRad="38100" dist="38100" dir="2700000" algn="tl">
                    <a:srgbClr val="000000">
                      <a:alpha val="43137"/>
                    </a:srgbClr>
                  </a:outerShdw>
                </a:effectLst>
              </a:rPr>
              <a:t>repeatedly.</a:t>
            </a:r>
          </a:p>
        </p:txBody>
      </p:sp>
      <p:sp>
        <p:nvSpPr>
          <p:cNvPr id="22" name="Speech Bubble: Rectangle with Corners Rounded 21">
            <a:extLst>
              <a:ext uri="{FF2B5EF4-FFF2-40B4-BE49-F238E27FC236}">
                <a16:creationId xmlns:a16="http://schemas.microsoft.com/office/drawing/2014/main" id="{D3895047-377B-47EC-B486-6ABB79D3831C}"/>
              </a:ext>
            </a:extLst>
          </p:cNvPr>
          <p:cNvSpPr/>
          <p:nvPr/>
        </p:nvSpPr>
        <p:spPr>
          <a:xfrm>
            <a:off x="1194810" y="1388516"/>
            <a:ext cx="750827" cy="251728"/>
          </a:xfrm>
          <a:prstGeom prst="wedgeRoundRectCallout">
            <a:avLst>
              <a:gd name="adj1" fmla="val 62015"/>
              <a:gd name="adj2" fmla="val 55457"/>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23" name="Speech Bubble: Rectangle with Corners Rounded 22">
            <a:extLst>
              <a:ext uri="{FF2B5EF4-FFF2-40B4-BE49-F238E27FC236}">
                <a16:creationId xmlns:a16="http://schemas.microsoft.com/office/drawing/2014/main" id="{3012AEBD-DE17-4957-A4E5-DAD0911B1DDF}"/>
              </a:ext>
            </a:extLst>
          </p:cNvPr>
          <p:cNvSpPr/>
          <p:nvPr/>
        </p:nvSpPr>
        <p:spPr>
          <a:xfrm>
            <a:off x="9476902" y="1617553"/>
            <a:ext cx="750827" cy="251728"/>
          </a:xfrm>
          <a:prstGeom prst="wedgeRoundRectCallout">
            <a:avLst>
              <a:gd name="adj1" fmla="val -67382"/>
              <a:gd name="adj2" fmla="val 47889"/>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pic>
        <p:nvPicPr>
          <p:cNvPr id="24" name="Picture 23">
            <a:extLst>
              <a:ext uri="{FF2B5EF4-FFF2-40B4-BE49-F238E27FC236}">
                <a16:creationId xmlns:a16="http://schemas.microsoft.com/office/drawing/2014/main" id="{867FC381-2B43-4B14-8EF6-CDF0C222C1BE}"/>
              </a:ext>
            </a:extLst>
          </p:cNvPr>
          <p:cNvPicPr>
            <a:picLocks noChangeAspect="1"/>
          </p:cNvPicPr>
          <p:nvPr/>
        </p:nvPicPr>
        <p:blipFill>
          <a:blip r:embed="rId10"/>
          <a:stretch>
            <a:fillRect/>
          </a:stretch>
        </p:blipFill>
        <p:spPr>
          <a:xfrm>
            <a:off x="7002580" y="3758836"/>
            <a:ext cx="1210691" cy="947057"/>
          </a:xfrm>
          <a:prstGeom prst="rect">
            <a:avLst/>
          </a:prstGeom>
        </p:spPr>
      </p:pic>
      <p:sp>
        <p:nvSpPr>
          <p:cNvPr id="25" name="TextBox 24">
            <a:extLst>
              <a:ext uri="{FF2B5EF4-FFF2-40B4-BE49-F238E27FC236}">
                <a16:creationId xmlns:a16="http://schemas.microsoft.com/office/drawing/2014/main" id="{7B97DB0C-A60A-4E8A-BDC6-5BF516F6EBAD}"/>
              </a:ext>
            </a:extLst>
          </p:cNvPr>
          <p:cNvSpPr txBox="1"/>
          <p:nvPr/>
        </p:nvSpPr>
        <p:spPr>
          <a:xfrm>
            <a:off x="5357753" y="430619"/>
            <a:ext cx="1865690" cy="1180699"/>
          </a:xfrm>
          <a:prstGeom prst="rect">
            <a:avLst/>
          </a:prstGeom>
          <a:noFill/>
          <a:ln>
            <a:solidFill>
              <a:schemeClr val="tx1"/>
            </a:solidFill>
            <a:prstDash val="dash"/>
          </a:ln>
          <a:effectLst>
            <a:outerShdw blurRad="50800" dist="38100" dir="2700000" algn="tl" rotWithShape="0">
              <a:prstClr val="black">
                <a:alpha val="40000"/>
              </a:prstClr>
            </a:outerShdw>
          </a:effectLst>
        </p:spPr>
        <p:txBody>
          <a:bodyPr wrap="square" lIns="144000" tIns="36000" rIns="144000" bIns="36000" rtlCol="0">
            <a:spAutoFit/>
          </a:bodyPr>
          <a:lstStyle/>
          <a:p>
            <a:pPr algn="just"/>
            <a:r>
              <a:rPr lang="en-US" sz="900" b="1" dirty="0">
                <a:effectLst>
                  <a:outerShdw blurRad="38100" dist="38100" dir="2700000" algn="tl">
                    <a:srgbClr val="000000">
                      <a:alpha val="43137"/>
                    </a:srgbClr>
                  </a:outerShdw>
                </a:effectLst>
              </a:rPr>
              <a:t>Note: </a:t>
            </a:r>
            <a:r>
              <a:rPr lang="en-US" sz="900" dirty="0">
                <a:effectLst>
                  <a:outerShdw blurRad="38100" dist="38100" dir="2700000" algn="tl">
                    <a:srgbClr val="000000">
                      <a:alpha val="43137"/>
                    </a:srgbClr>
                  </a:outerShdw>
                </a:effectLst>
              </a:rPr>
              <a:t> </a:t>
            </a:r>
          </a:p>
          <a:p>
            <a:pPr algn="just"/>
            <a:r>
              <a:rPr lang="en-US" sz="900" dirty="0">
                <a:effectLst>
                  <a:outerShdw blurRad="38100" dist="38100" dir="2700000" algn="tl">
                    <a:srgbClr val="000000">
                      <a:alpha val="43137"/>
                    </a:srgbClr>
                  </a:outerShdw>
                </a:effectLst>
              </a:rPr>
              <a:t>After the next fiber is connected during DUT change-over (without stopping Autotest), allow approx. 10 seconds for the instruments’ displays to be updated with data for that newly connected fiber.  </a:t>
            </a:r>
          </a:p>
        </p:txBody>
      </p:sp>
      <p:sp>
        <p:nvSpPr>
          <p:cNvPr id="56" name="TextBox 55">
            <a:extLst>
              <a:ext uri="{FF2B5EF4-FFF2-40B4-BE49-F238E27FC236}">
                <a16:creationId xmlns:a16="http://schemas.microsoft.com/office/drawing/2014/main" id="{F93AD2C9-5995-4881-87D4-4BA865AC6A99}"/>
              </a:ext>
            </a:extLst>
          </p:cNvPr>
          <p:cNvSpPr txBox="1"/>
          <p:nvPr/>
        </p:nvSpPr>
        <p:spPr>
          <a:xfrm>
            <a:off x="10359703" y="5366118"/>
            <a:ext cx="1390190"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➇</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Stop / resume display update: </a:t>
            </a:r>
            <a:r>
              <a:rPr lang="en-US" sz="1000" dirty="0">
                <a:effectLst>
                  <a:outerShdw blurRad="38100" dist="38100" dir="2700000" algn="tl">
                    <a:srgbClr val="000000">
                      <a:alpha val="43137"/>
                    </a:srgbClr>
                  </a:outerShdw>
                </a:effectLst>
              </a:rPr>
              <a:t>Press F4 repeatedly.</a:t>
            </a:r>
          </a:p>
        </p:txBody>
      </p:sp>
      <p:sp>
        <p:nvSpPr>
          <p:cNvPr id="57" name="TextBox 56">
            <a:extLst>
              <a:ext uri="{FF2B5EF4-FFF2-40B4-BE49-F238E27FC236}">
                <a16:creationId xmlns:a16="http://schemas.microsoft.com/office/drawing/2014/main" id="{296E79F8-4D55-45E5-A17D-A6BCEE0B9F29}"/>
              </a:ext>
            </a:extLst>
          </p:cNvPr>
          <p:cNvSpPr txBox="1"/>
          <p:nvPr/>
        </p:nvSpPr>
        <p:spPr>
          <a:xfrm>
            <a:off x="6271978" y="5606493"/>
            <a:ext cx="2616631" cy="861774"/>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➈</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000" b="1" dirty="0">
                <a:effectLst>
                  <a:outerShdw blurRad="38100" dist="38100" dir="2700000" algn="tl">
                    <a:srgbClr val="000000">
                      <a:alpha val="43137"/>
                    </a:srgbClr>
                  </a:outerShdw>
                </a:effectLst>
              </a:rPr>
              <a:t>Stop Autotest: </a:t>
            </a:r>
            <a:r>
              <a:rPr lang="en-US" sz="1000" dirty="0">
                <a:effectLst>
                  <a:outerShdw blurRad="38100" dist="38100" dir="2700000" algn="tl">
                    <a:srgbClr val="000000">
                      <a:alpha val="43137"/>
                    </a:srgbClr>
                  </a:outerShdw>
                </a:effectLst>
              </a:rPr>
              <a:t>Press F1 on Source-unit or disconnect the fiber for more than 8 seconds. </a:t>
            </a:r>
          </a:p>
          <a:p>
            <a:pPr algn="just"/>
            <a:endParaRPr lang="en-US" sz="1000" dirty="0">
              <a:effectLst>
                <a:outerShdw blurRad="38100" dist="38100" dir="2700000" algn="tl">
                  <a:srgbClr val="000000">
                    <a:alpha val="43137"/>
                  </a:srgbClr>
                </a:outerShdw>
              </a:effectLst>
            </a:endParaRPr>
          </a:p>
          <a:p>
            <a:pPr algn="just"/>
            <a:endParaRPr lang="en-US" sz="1000" dirty="0">
              <a:effectLst>
                <a:outerShdw blurRad="38100" dist="38100" dir="2700000" algn="tl">
                  <a:srgbClr val="000000">
                    <a:alpha val="43137"/>
                  </a:srgbClr>
                </a:outerShdw>
              </a:effectLst>
            </a:endParaRPr>
          </a:p>
          <a:p>
            <a:pPr algn="just"/>
            <a:endParaRPr lang="en-US" sz="1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177553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C95D5A66-DD59-4164-A28C-DE960F1C4B16}"/>
              </a:ext>
            </a:extLst>
          </p:cNvPr>
          <p:cNvSpPr>
            <a:spLocks noGrp="1"/>
          </p:cNvSpPr>
          <p:nvPr>
            <p:ph type="title"/>
          </p:nvPr>
        </p:nvSpPr>
        <p:spPr>
          <a:xfrm>
            <a:off x="616930" y="270977"/>
            <a:ext cx="10972800" cy="77749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Restricted wavelength Autotest operation  </a:t>
            </a:r>
            <a:endParaRPr lang="en-AU" dirty="0"/>
          </a:p>
        </p:txBody>
      </p:sp>
      <p:sp>
        <p:nvSpPr>
          <p:cNvPr id="5" name="TextBox 4">
            <a:extLst>
              <a:ext uri="{FF2B5EF4-FFF2-40B4-BE49-F238E27FC236}">
                <a16:creationId xmlns:a16="http://schemas.microsoft.com/office/drawing/2014/main" id="{607F6D76-5D12-49FD-B6E3-68E973A56CCB}"/>
              </a:ext>
            </a:extLst>
          </p:cNvPr>
          <p:cNvSpPr txBox="1"/>
          <p:nvPr/>
        </p:nvSpPr>
        <p:spPr>
          <a:xfrm>
            <a:off x="1006005" y="1062011"/>
            <a:ext cx="8057075" cy="307777"/>
          </a:xfrm>
          <a:prstGeom prst="rect">
            <a:avLst/>
          </a:prstGeom>
          <a:noFill/>
        </p:spPr>
        <p:txBody>
          <a:bodyPr wrap="square" rtlCol="0">
            <a:spAutoFit/>
          </a:bodyPr>
          <a:lstStyle/>
          <a:p>
            <a:r>
              <a:rPr lang="en-US" sz="1400" dirty="0">
                <a:effectLst>
                  <a:outerShdw blurRad="38100" dist="38100" dir="2700000" algn="tl">
                    <a:srgbClr val="000000">
                      <a:alpha val="43137"/>
                    </a:srgbClr>
                  </a:outerShdw>
                </a:effectLst>
              </a:rPr>
              <a:t>There are two different ways (Method 1 &amp; Method 2) to restrict the number of active λ for Autotest.</a:t>
            </a:r>
          </a:p>
        </p:txBody>
      </p:sp>
      <p:grpSp>
        <p:nvGrpSpPr>
          <p:cNvPr id="21" name="Group 20">
            <a:extLst>
              <a:ext uri="{FF2B5EF4-FFF2-40B4-BE49-F238E27FC236}">
                <a16:creationId xmlns:a16="http://schemas.microsoft.com/office/drawing/2014/main" id="{198B7E83-0A20-4010-8EA0-795671546392}"/>
              </a:ext>
            </a:extLst>
          </p:cNvPr>
          <p:cNvGrpSpPr>
            <a:grpSpLocks noChangeAspect="1"/>
          </p:cNvGrpSpPr>
          <p:nvPr/>
        </p:nvGrpSpPr>
        <p:grpSpPr>
          <a:xfrm>
            <a:off x="2392656" y="2723238"/>
            <a:ext cx="1598220" cy="3096000"/>
            <a:chOff x="5572777" y="2291844"/>
            <a:chExt cx="1836156" cy="3556918"/>
          </a:xfrm>
        </p:grpSpPr>
        <p:pic>
          <p:nvPicPr>
            <p:cNvPr id="11" name="Picture 10">
              <a:extLst>
                <a:ext uri="{FF2B5EF4-FFF2-40B4-BE49-F238E27FC236}">
                  <a16:creationId xmlns:a16="http://schemas.microsoft.com/office/drawing/2014/main" id="{0925D99E-07A1-455B-978F-A5FB4253F5AD}"/>
                </a:ext>
              </a:extLst>
            </p:cNvPr>
            <p:cNvPicPr>
              <a:picLocks noChangeAspect="1"/>
            </p:cNvPicPr>
            <p:nvPr/>
          </p:nvPicPr>
          <p:blipFill>
            <a:blip r:embed="rId2"/>
            <a:stretch>
              <a:fillRect/>
            </a:stretch>
          </p:blipFill>
          <p:spPr>
            <a:xfrm>
              <a:off x="5572777" y="2536762"/>
              <a:ext cx="1836156" cy="3312000"/>
            </a:xfrm>
            <a:prstGeom prst="rect">
              <a:avLst/>
            </a:prstGeom>
          </p:spPr>
        </p:pic>
        <p:grpSp>
          <p:nvGrpSpPr>
            <p:cNvPr id="20" name="Group 19">
              <a:extLst>
                <a:ext uri="{FF2B5EF4-FFF2-40B4-BE49-F238E27FC236}">
                  <a16:creationId xmlns:a16="http://schemas.microsoft.com/office/drawing/2014/main" id="{8CCEAF6F-7092-4C2C-946E-3871284C9A27}"/>
                </a:ext>
              </a:extLst>
            </p:cNvPr>
            <p:cNvGrpSpPr/>
            <p:nvPr/>
          </p:nvGrpSpPr>
          <p:grpSpPr>
            <a:xfrm>
              <a:off x="5890927" y="2291844"/>
              <a:ext cx="1207966" cy="716893"/>
              <a:chOff x="5890927" y="2291844"/>
              <a:chExt cx="1207966" cy="716893"/>
            </a:xfrm>
          </p:grpSpPr>
          <p:pic>
            <p:nvPicPr>
              <p:cNvPr id="18" name="Picture 17">
                <a:extLst>
                  <a:ext uri="{FF2B5EF4-FFF2-40B4-BE49-F238E27FC236}">
                    <a16:creationId xmlns:a16="http://schemas.microsoft.com/office/drawing/2014/main" id="{D92330F7-3BB8-4848-88AB-F6E898E791BD}"/>
                  </a:ext>
                </a:extLst>
              </p:cNvPr>
              <p:cNvPicPr/>
              <p:nvPr/>
            </p:nvPicPr>
            <p:blipFill>
              <a:blip r:embed="rId3"/>
              <a:stretch>
                <a:fillRect/>
              </a:stretch>
            </p:blipFill>
            <p:spPr>
              <a:xfrm>
                <a:off x="5890927" y="2299936"/>
                <a:ext cx="389760" cy="708801"/>
              </a:xfrm>
              <a:prstGeom prst="rect">
                <a:avLst/>
              </a:prstGeom>
            </p:spPr>
          </p:pic>
          <p:pic>
            <p:nvPicPr>
              <p:cNvPr id="16" name="Picture 15">
                <a:extLst>
                  <a:ext uri="{FF2B5EF4-FFF2-40B4-BE49-F238E27FC236}">
                    <a16:creationId xmlns:a16="http://schemas.microsoft.com/office/drawing/2014/main" id="{11F7B19C-6FD3-49C8-B5ED-1D94E6800343}"/>
                  </a:ext>
                </a:extLst>
              </p:cNvPr>
              <p:cNvPicPr/>
              <p:nvPr/>
            </p:nvPicPr>
            <p:blipFill>
              <a:blip r:embed="rId3"/>
              <a:stretch>
                <a:fillRect/>
              </a:stretch>
            </p:blipFill>
            <p:spPr>
              <a:xfrm>
                <a:off x="6709133" y="2291844"/>
                <a:ext cx="389760" cy="708801"/>
              </a:xfrm>
              <a:prstGeom prst="rect">
                <a:avLst/>
              </a:prstGeom>
            </p:spPr>
          </p:pic>
        </p:grpSp>
        <p:pic>
          <p:nvPicPr>
            <p:cNvPr id="8" name="Picture 7">
              <a:extLst>
                <a:ext uri="{FF2B5EF4-FFF2-40B4-BE49-F238E27FC236}">
                  <a16:creationId xmlns:a16="http://schemas.microsoft.com/office/drawing/2014/main" id="{4EA55958-9DEA-4589-8473-5B1FD071294B}"/>
                </a:ext>
              </a:extLst>
            </p:cNvPr>
            <p:cNvPicPr>
              <a:picLocks noChangeAspect="1"/>
            </p:cNvPicPr>
            <p:nvPr/>
          </p:nvPicPr>
          <p:blipFill>
            <a:blip r:embed="rId4"/>
            <a:stretch>
              <a:fillRect/>
            </a:stretch>
          </p:blipFill>
          <p:spPr>
            <a:xfrm>
              <a:off x="5863212" y="3788229"/>
              <a:ext cx="1276141" cy="1009859"/>
            </a:xfrm>
            <a:prstGeom prst="rect">
              <a:avLst/>
            </a:prstGeom>
          </p:spPr>
        </p:pic>
      </p:grpSp>
      <p:sp>
        <p:nvSpPr>
          <p:cNvPr id="23" name="TextBox 22">
            <a:extLst>
              <a:ext uri="{FF2B5EF4-FFF2-40B4-BE49-F238E27FC236}">
                <a16:creationId xmlns:a16="http://schemas.microsoft.com/office/drawing/2014/main" id="{FA8C2C3F-BF01-4C50-AFDA-D7B4670C5FE4}"/>
              </a:ext>
            </a:extLst>
          </p:cNvPr>
          <p:cNvSpPr txBox="1"/>
          <p:nvPr/>
        </p:nvSpPr>
        <p:spPr>
          <a:xfrm>
            <a:off x="1030509" y="1468904"/>
            <a:ext cx="5451439" cy="307777"/>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Method 1 (only applicable to instrument with 2x 2-way ports) :</a:t>
            </a:r>
          </a:p>
        </p:txBody>
      </p:sp>
      <p:sp>
        <p:nvSpPr>
          <p:cNvPr id="25" name="TextBox 24">
            <a:extLst>
              <a:ext uri="{FF2B5EF4-FFF2-40B4-BE49-F238E27FC236}">
                <a16:creationId xmlns:a16="http://schemas.microsoft.com/office/drawing/2014/main" id="{52A0810A-0706-4B88-8A93-D50C8B4339DC}"/>
              </a:ext>
            </a:extLst>
          </p:cNvPr>
          <p:cNvSpPr txBox="1"/>
          <p:nvPr/>
        </p:nvSpPr>
        <p:spPr>
          <a:xfrm>
            <a:off x="1893385" y="1899538"/>
            <a:ext cx="3020521"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a. To start </a:t>
            </a:r>
            <a:r>
              <a:rPr lang="el-GR" sz="1000" b="1" dirty="0">
                <a:effectLst>
                  <a:outerShdw blurRad="38100" dist="38100" dir="2700000" algn="tl">
                    <a:srgbClr val="000000">
                      <a:alpha val="43137"/>
                    </a:srgbClr>
                  </a:outerShdw>
                </a:effectLst>
              </a:rPr>
              <a:t>λ</a:t>
            </a:r>
            <a:r>
              <a:rPr lang="en-US" sz="1000" b="1" dirty="0">
                <a:effectLst>
                  <a:outerShdw blurRad="38100" dist="38100" dir="2700000" algn="tl">
                    <a:srgbClr val="000000">
                      <a:alpha val="43137"/>
                    </a:srgbClr>
                  </a:outerShdw>
                </a:effectLst>
              </a:rPr>
              <a:t>-restricted Autotest: for SM port only </a:t>
            </a:r>
            <a:r>
              <a:rPr lang="en-US" sz="1000" dirty="0">
                <a:effectLst>
                  <a:outerShdw blurRad="38100" dist="38100" dir="2700000" algn="tl">
                    <a:srgbClr val="000000">
                      <a:alpha val="43137"/>
                    </a:srgbClr>
                  </a:outerShdw>
                </a:effectLst>
              </a:rPr>
              <a:t>(e.g., 1310-1550 nm on a Quad instrument)</a:t>
            </a:r>
            <a:r>
              <a:rPr lang="en-US" sz="1000" b="1" dirty="0">
                <a:effectLst>
                  <a:outerShdw blurRad="38100" dist="38100" dir="2700000" algn="tl">
                    <a:srgbClr val="000000">
                      <a:alpha val="43137"/>
                    </a:srgbClr>
                  </a:outerShdw>
                </a:effectLst>
              </a:rPr>
              <a:t>: </a:t>
            </a:r>
          </a:p>
          <a:p>
            <a:pPr algn="just"/>
            <a:r>
              <a:rPr lang="en-US" sz="1000" dirty="0">
                <a:effectLst>
                  <a:outerShdw blurRad="38100" dist="38100" dir="2700000" algn="tl">
                    <a:srgbClr val="000000">
                      <a:alpha val="43137"/>
                    </a:srgbClr>
                  </a:outerShdw>
                </a:effectLst>
              </a:rPr>
              <a:t>At Home display, press ‘-’and F4 simultaneously.</a:t>
            </a:r>
          </a:p>
        </p:txBody>
      </p:sp>
      <p:pic>
        <p:nvPicPr>
          <p:cNvPr id="27" name="Picture 26">
            <a:extLst>
              <a:ext uri="{FF2B5EF4-FFF2-40B4-BE49-F238E27FC236}">
                <a16:creationId xmlns:a16="http://schemas.microsoft.com/office/drawing/2014/main" id="{C9517F86-86C2-4EBE-889E-E458CE1E2429}"/>
              </a:ext>
            </a:extLst>
          </p:cNvPr>
          <p:cNvPicPr>
            <a:picLocks noChangeAspect="1"/>
          </p:cNvPicPr>
          <p:nvPr/>
        </p:nvPicPr>
        <p:blipFill>
          <a:blip r:embed="rId5"/>
          <a:stretch>
            <a:fillRect/>
          </a:stretch>
        </p:blipFill>
        <p:spPr>
          <a:xfrm rot="15812924">
            <a:off x="3570092" y="5143397"/>
            <a:ext cx="503453" cy="487386"/>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0578D3C2-6DAE-4B8A-9F7C-D3B701EF28D7}"/>
              </a:ext>
            </a:extLst>
          </p:cNvPr>
          <p:cNvPicPr>
            <a:picLocks noChangeAspect="1"/>
          </p:cNvPicPr>
          <p:nvPr/>
        </p:nvPicPr>
        <p:blipFill>
          <a:blip r:embed="rId5"/>
          <a:stretch>
            <a:fillRect/>
          </a:stretch>
        </p:blipFill>
        <p:spPr>
          <a:xfrm rot="5787076" flipH="1">
            <a:off x="2486672" y="5409496"/>
            <a:ext cx="503453" cy="487386"/>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825389F1-27BA-4374-ABAA-EED6D0D945D6}"/>
              </a:ext>
            </a:extLst>
          </p:cNvPr>
          <p:cNvGrpSpPr>
            <a:grpSpLocks noChangeAspect="1"/>
          </p:cNvGrpSpPr>
          <p:nvPr/>
        </p:nvGrpSpPr>
        <p:grpSpPr>
          <a:xfrm>
            <a:off x="6602906" y="2708854"/>
            <a:ext cx="1598220" cy="3096000"/>
            <a:chOff x="5572777" y="2291844"/>
            <a:chExt cx="1836156" cy="3556918"/>
          </a:xfrm>
        </p:grpSpPr>
        <p:pic>
          <p:nvPicPr>
            <p:cNvPr id="31" name="Picture 30">
              <a:extLst>
                <a:ext uri="{FF2B5EF4-FFF2-40B4-BE49-F238E27FC236}">
                  <a16:creationId xmlns:a16="http://schemas.microsoft.com/office/drawing/2014/main" id="{427CD1A8-BA6C-46A2-BAD6-6A1AFEE6A5D3}"/>
                </a:ext>
              </a:extLst>
            </p:cNvPr>
            <p:cNvPicPr>
              <a:picLocks noChangeAspect="1"/>
            </p:cNvPicPr>
            <p:nvPr/>
          </p:nvPicPr>
          <p:blipFill>
            <a:blip r:embed="rId2"/>
            <a:stretch>
              <a:fillRect/>
            </a:stretch>
          </p:blipFill>
          <p:spPr>
            <a:xfrm>
              <a:off x="5572777" y="2536762"/>
              <a:ext cx="1836156" cy="3312000"/>
            </a:xfrm>
            <a:prstGeom prst="rect">
              <a:avLst/>
            </a:prstGeom>
          </p:spPr>
        </p:pic>
        <p:grpSp>
          <p:nvGrpSpPr>
            <p:cNvPr id="32" name="Group 31">
              <a:extLst>
                <a:ext uri="{FF2B5EF4-FFF2-40B4-BE49-F238E27FC236}">
                  <a16:creationId xmlns:a16="http://schemas.microsoft.com/office/drawing/2014/main" id="{5A7FFD95-BB42-4FCF-A4F1-086FD41E8C50}"/>
                </a:ext>
              </a:extLst>
            </p:cNvPr>
            <p:cNvGrpSpPr/>
            <p:nvPr/>
          </p:nvGrpSpPr>
          <p:grpSpPr>
            <a:xfrm>
              <a:off x="5890927" y="2291844"/>
              <a:ext cx="1207966" cy="716893"/>
              <a:chOff x="5890927" y="2291844"/>
              <a:chExt cx="1207966" cy="716893"/>
            </a:xfrm>
          </p:grpSpPr>
          <p:pic>
            <p:nvPicPr>
              <p:cNvPr id="34" name="Picture 33">
                <a:extLst>
                  <a:ext uri="{FF2B5EF4-FFF2-40B4-BE49-F238E27FC236}">
                    <a16:creationId xmlns:a16="http://schemas.microsoft.com/office/drawing/2014/main" id="{0094305B-93DD-4120-80D2-F3D0F0BD4093}"/>
                  </a:ext>
                </a:extLst>
              </p:cNvPr>
              <p:cNvPicPr/>
              <p:nvPr/>
            </p:nvPicPr>
            <p:blipFill>
              <a:blip r:embed="rId3"/>
              <a:stretch>
                <a:fillRect/>
              </a:stretch>
            </p:blipFill>
            <p:spPr>
              <a:xfrm>
                <a:off x="5890927" y="2299936"/>
                <a:ext cx="389760" cy="708801"/>
              </a:xfrm>
              <a:prstGeom prst="rect">
                <a:avLst/>
              </a:prstGeom>
            </p:spPr>
          </p:pic>
          <p:pic>
            <p:nvPicPr>
              <p:cNvPr id="35" name="Picture 34">
                <a:extLst>
                  <a:ext uri="{FF2B5EF4-FFF2-40B4-BE49-F238E27FC236}">
                    <a16:creationId xmlns:a16="http://schemas.microsoft.com/office/drawing/2014/main" id="{07CA8751-65C7-42B3-B370-2BD470993860}"/>
                  </a:ext>
                </a:extLst>
              </p:cNvPr>
              <p:cNvPicPr/>
              <p:nvPr/>
            </p:nvPicPr>
            <p:blipFill>
              <a:blip r:embed="rId3"/>
              <a:stretch>
                <a:fillRect/>
              </a:stretch>
            </p:blipFill>
            <p:spPr>
              <a:xfrm>
                <a:off x="6709133" y="2291844"/>
                <a:ext cx="389760" cy="708801"/>
              </a:xfrm>
              <a:prstGeom prst="rect">
                <a:avLst/>
              </a:prstGeom>
            </p:spPr>
          </p:pic>
        </p:grpSp>
        <p:pic>
          <p:nvPicPr>
            <p:cNvPr id="33" name="Picture 32">
              <a:extLst>
                <a:ext uri="{FF2B5EF4-FFF2-40B4-BE49-F238E27FC236}">
                  <a16:creationId xmlns:a16="http://schemas.microsoft.com/office/drawing/2014/main" id="{00F22306-A681-4FE2-88CE-3E95D8E8B58D}"/>
                </a:ext>
              </a:extLst>
            </p:cNvPr>
            <p:cNvPicPr>
              <a:picLocks noChangeAspect="1"/>
            </p:cNvPicPr>
            <p:nvPr/>
          </p:nvPicPr>
          <p:blipFill>
            <a:blip r:embed="rId4"/>
            <a:stretch>
              <a:fillRect/>
            </a:stretch>
          </p:blipFill>
          <p:spPr>
            <a:xfrm>
              <a:off x="5863212" y="3788229"/>
              <a:ext cx="1276141" cy="1009859"/>
            </a:xfrm>
            <a:prstGeom prst="rect">
              <a:avLst/>
            </a:prstGeom>
          </p:spPr>
        </p:pic>
      </p:grpSp>
      <p:sp>
        <p:nvSpPr>
          <p:cNvPr id="37" name="TextBox 36">
            <a:extLst>
              <a:ext uri="{FF2B5EF4-FFF2-40B4-BE49-F238E27FC236}">
                <a16:creationId xmlns:a16="http://schemas.microsoft.com/office/drawing/2014/main" id="{B60B3D41-AF09-421D-B3DC-5D2BBA8B8AB2}"/>
              </a:ext>
            </a:extLst>
          </p:cNvPr>
          <p:cNvSpPr txBox="1"/>
          <p:nvPr/>
        </p:nvSpPr>
        <p:spPr>
          <a:xfrm>
            <a:off x="6287752" y="1899538"/>
            <a:ext cx="2850498"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b. To start </a:t>
            </a:r>
            <a:r>
              <a:rPr lang="el-GR" sz="1000" b="1" dirty="0">
                <a:effectLst>
                  <a:outerShdw blurRad="38100" dist="38100" dir="2700000" algn="tl">
                    <a:srgbClr val="000000">
                      <a:alpha val="43137"/>
                    </a:srgbClr>
                  </a:outerShdw>
                </a:effectLst>
              </a:rPr>
              <a:t>λ</a:t>
            </a:r>
            <a:r>
              <a:rPr lang="en-US" sz="1000" b="1" dirty="0">
                <a:effectLst>
                  <a:outerShdw blurRad="38100" dist="38100" dir="2700000" algn="tl">
                    <a:srgbClr val="000000">
                      <a:alpha val="43137"/>
                    </a:srgbClr>
                  </a:outerShdw>
                </a:effectLst>
              </a:rPr>
              <a:t>-restricted Autotest: for MM port only </a:t>
            </a:r>
            <a:r>
              <a:rPr lang="en-US" sz="1000" dirty="0">
                <a:effectLst>
                  <a:outerShdw blurRad="38100" dist="38100" dir="2700000" algn="tl">
                    <a:srgbClr val="000000">
                      <a:alpha val="43137"/>
                    </a:srgbClr>
                  </a:outerShdw>
                </a:effectLst>
              </a:rPr>
              <a:t>(e.g., 850-1300 nm on a Quad-instrument) </a:t>
            </a:r>
            <a:r>
              <a:rPr lang="en-US" sz="1000" b="1" dirty="0">
                <a:effectLst>
                  <a:outerShdw blurRad="38100" dist="38100" dir="2700000" algn="tl">
                    <a:srgbClr val="000000">
                      <a:alpha val="43137"/>
                    </a:srgbClr>
                  </a:outerShdw>
                </a:effectLst>
              </a:rPr>
              <a:t>: </a:t>
            </a:r>
          </a:p>
          <a:p>
            <a:pPr algn="just"/>
            <a:r>
              <a:rPr lang="en-US" sz="1000" dirty="0">
                <a:effectLst>
                  <a:outerShdw blurRad="38100" dist="38100" dir="2700000" algn="tl">
                    <a:srgbClr val="000000">
                      <a:alpha val="43137"/>
                    </a:srgbClr>
                  </a:outerShdw>
                </a:effectLst>
              </a:rPr>
              <a:t>At Home display, press ‘+’ and F4 simultaneously.</a:t>
            </a:r>
          </a:p>
        </p:txBody>
      </p:sp>
      <p:pic>
        <p:nvPicPr>
          <p:cNvPr id="39" name="Picture 38">
            <a:extLst>
              <a:ext uri="{FF2B5EF4-FFF2-40B4-BE49-F238E27FC236}">
                <a16:creationId xmlns:a16="http://schemas.microsoft.com/office/drawing/2014/main" id="{99D806BC-95BF-4F2E-8432-D4E8B6538188}"/>
              </a:ext>
            </a:extLst>
          </p:cNvPr>
          <p:cNvPicPr>
            <a:picLocks noChangeAspect="1"/>
          </p:cNvPicPr>
          <p:nvPr/>
        </p:nvPicPr>
        <p:blipFill>
          <a:blip r:embed="rId5"/>
          <a:stretch>
            <a:fillRect/>
          </a:stretch>
        </p:blipFill>
        <p:spPr>
          <a:xfrm rot="15812924">
            <a:off x="7792463" y="5158534"/>
            <a:ext cx="503453" cy="487386"/>
          </a:xfrm>
          <a:prstGeom prst="rect">
            <a:avLst/>
          </a:prstGeom>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279FA82F-3762-4AF5-8303-5E686962C27A}"/>
              </a:ext>
            </a:extLst>
          </p:cNvPr>
          <p:cNvPicPr>
            <a:picLocks noChangeAspect="1"/>
          </p:cNvPicPr>
          <p:nvPr/>
        </p:nvPicPr>
        <p:blipFill>
          <a:blip r:embed="rId5"/>
          <a:stretch>
            <a:fillRect/>
          </a:stretch>
        </p:blipFill>
        <p:spPr>
          <a:xfrm rot="5787076" flipH="1">
            <a:off x="7222235" y="5383225"/>
            <a:ext cx="503453" cy="487386"/>
          </a:xfrm>
          <a:prstGeom prst="rect">
            <a:avLst/>
          </a:prstGeom>
          <a:effectLst>
            <a:outerShdw blurRad="50800" dist="38100" dir="2700000" algn="tl" rotWithShape="0">
              <a:prstClr val="black">
                <a:alpha val="40000"/>
              </a:prstClr>
            </a:outerShdw>
          </a:effectLst>
        </p:spPr>
      </p:pic>
      <p:sp>
        <p:nvSpPr>
          <p:cNvPr id="4" name="Speech Bubble: Rectangle with Corners Rounded 3">
            <a:extLst>
              <a:ext uri="{FF2B5EF4-FFF2-40B4-BE49-F238E27FC236}">
                <a16:creationId xmlns:a16="http://schemas.microsoft.com/office/drawing/2014/main" id="{F742E3A1-7D22-470C-B143-F294015391C6}"/>
              </a:ext>
            </a:extLst>
          </p:cNvPr>
          <p:cNvSpPr/>
          <p:nvPr/>
        </p:nvSpPr>
        <p:spPr>
          <a:xfrm>
            <a:off x="2019729" y="2629453"/>
            <a:ext cx="625726" cy="370275"/>
          </a:xfrm>
          <a:prstGeom prst="wedgeRoundRectCallout">
            <a:avLst>
              <a:gd name="adj1" fmla="val 73423"/>
              <a:gd name="adj2" fmla="val 107134"/>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SM </a:t>
            </a:r>
          </a:p>
          <a:p>
            <a:pPr algn="ctr"/>
            <a:r>
              <a:rPr lang="en-US" sz="600" b="1" dirty="0">
                <a:solidFill>
                  <a:schemeClr val="tx1"/>
                </a:solidFill>
              </a:rPr>
              <a:t>2-way port</a:t>
            </a:r>
            <a:endParaRPr lang="en-AU" sz="600" b="1" dirty="0">
              <a:solidFill>
                <a:schemeClr val="tx1"/>
              </a:solidFill>
            </a:endParaRPr>
          </a:p>
        </p:txBody>
      </p:sp>
      <p:sp>
        <p:nvSpPr>
          <p:cNvPr id="6" name="Speech Bubble: Rectangle with Corners Rounded 5">
            <a:extLst>
              <a:ext uri="{FF2B5EF4-FFF2-40B4-BE49-F238E27FC236}">
                <a16:creationId xmlns:a16="http://schemas.microsoft.com/office/drawing/2014/main" id="{E2354859-BD3B-44F8-BC22-1D5A2C03AB8D}"/>
              </a:ext>
            </a:extLst>
          </p:cNvPr>
          <p:cNvSpPr/>
          <p:nvPr/>
        </p:nvSpPr>
        <p:spPr>
          <a:xfrm>
            <a:off x="7900182" y="2540716"/>
            <a:ext cx="625726" cy="364448"/>
          </a:xfrm>
          <a:prstGeom prst="wedgeRoundRectCallout">
            <a:avLst>
              <a:gd name="adj1" fmla="val -67720"/>
              <a:gd name="adj2" fmla="val 115312"/>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MM, </a:t>
            </a:r>
          </a:p>
          <a:p>
            <a:pPr algn="ctr"/>
            <a:r>
              <a:rPr lang="en-US" sz="600" b="1" dirty="0">
                <a:solidFill>
                  <a:schemeClr val="tx1"/>
                </a:solidFill>
              </a:rPr>
              <a:t>2-way port</a:t>
            </a:r>
            <a:endParaRPr lang="en-AU" sz="600" b="1" dirty="0">
              <a:solidFill>
                <a:schemeClr val="tx1"/>
              </a:solidFill>
            </a:endParaRPr>
          </a:p>
        </p:txBody>
      </p:sp>
      <p:sp>
        <p:nvSpPr>
          <p:cNvPr id="9" name="Slide Number Placeholder 8">
            <a:extLst>
              <a:ext uri="{FF2B5EF4-FFF2-40B4-BE49-F238E27FC236}">
                <a16:creationId xmlns:a16="http://schemas.microsoft.com/office/drawing/2014/main" id="{C20EA812-F4CD-4410-9793-0654A78BAB42}"/>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29</a:t>
            </a:fld>
            <a:endParaRPr lang="en-US">
              <a:solidFill>
                <a:prstClr val="black">
                  <a:tint val="75000"/>
                </a:prstClr>
              </a:solidFill>
              <a:latin typeface="Arial"/>
            </a:endParaRPr>
          </a:p>
        </p:txBody>
      </p:sp>
      <p:sp>
        <p:nvSpPr>
          <p:cNvPr id="7" name="Rounded Rectangle 33">
            <a:hlinkClick r:id="rId6" action="ppaction://hlinksldjump"/>
            <a:extLst>
              <a:ext uri="{FF2B5EF4-FFF2-40B4-BE49-F238E27FC236}">
                <a16:creationId xmlns:a16="http://schemas.microsoft.com/office/drawing/2014/main" id="{CED8A86A-194B-44A2-ABE4-63C3A682803C}"/>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7"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89666881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2543D3-0FBB-4EF0-AB1C-C8854C0C0A2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a:t>
            </a:fld>
            <a:endParaRPr lang="en-US" dirty="0">
              <a:solidFill>
                <a:prstClr val="black">
                  <a:tint val="75000"/>
                </a:prstClr>
              </a:solidFill>
              <a:latin typeface="Arial"/>
            </a:endParaRPr>
          </a:p>
        </p:txBody>
      </p:sp>
      <p:sp>
        <p:nvSpPr>
          <p:cNvPr id="2" name="Title 5">
            <a:extLst>
              <a:ext uri="{FF2B5EF4-FFF2-40B4-BE49-F238E27FC236}">
                <a16:creationId xmlns:a16="http://schemas.microsoft.com/office/drawing/2014/main" id="{74A0C4EF-464B-4199-8336-F669E361A4C7}"/>
              </a:ext>
            </a:extLst>
          </p:cNvPr>
          <p:cNvSpPr txBox="1">
            <a:spLocks noGrp="1"/>
          </p:cNvSpPr>
          <p:nvPr>
            <p:ph type="title"/>
          </p:nvPr>
        </p:nvSpPr>
        <p:spPr>
          <a:xfrm>
            <a:off x="598488" y="338138"/>
            <a:ext cx="10972800" cy="877887"/>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r>
              <a:rPr lang="en-US" sz="2400" b="1" dirty="0">
                <a:effectLst>
                  <a:outerShdw blurRad="38100" dist="38100" dir="2700000" algn="tl">
                    <a:srgbClr val="000000">
                      <a:alpha val="43137"/>
                    </a:srgbClr>
                  </a:outerShdw>
                </a:effectLst>
              </a:rPr>
              <a:t>General Features</a:t>
            </a:r>
            <a:endParaRPr lang="en-AU" sz="2400" dirty="0">
              <a:effectLst>
                <a:outerShdw blurRad="38100" dist="38100" dir="2700000" algn="tl">
                  <a:srgbClr val="000000">
                    <a:alpha val="43137"/>
                  </a:srgbClr>
                </a:outerShdw>
              </a:effectLst>
            </a:endParaRPr>
          </a:p>
        </p:txBody>
      </p:sp>
      <p:sp>
        <p:nvSpPr>
          <p:cNvPr id="80" name="Rounded Rectangle 33">
            <a:hlinkClick r:id="rId3" action="ppaction://hlinksldjump"/>
            <a:extLst>
              <a:ext uri="{FF2B5EF4-FFF2-40B4-BE49-F238E27FC236}">
                <a16:creationId xmlns:a16="http://schemas.microsoft.com/office/drawing/2014/main" id="{DF904486-53D4-4499-A492-6A49D3CE9E99}"/>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4"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4751773-17F0-4A58-B7CE-F5B72EC9803F}"/>
              </a:ext>
            </a:extLst>
          </p:cNvPr>
          <p:cNvSpPr txBox="1">
            <a:spLocks/>
          </p:cNvSpPr>
          <p:nvPr/>
        </p:nvSpPr>
        <p:spPr>
          <a:xfrm>
            <a:off x="700088" y="1214004"/>
            <a:ext cx="5088462" cy="4344165"/>
          </a:xfrm>
          <a:prstGeom prst="rect">
            <a:avLst/>
          </a:prstGeom>
        </p:spPr>
        <p:txBody>
          <a:bodyPr/>
          <a:lstStyle>
            <a:lvl1pPr marL="342900" indent="-342900" algn="l" defTabSz="457200" rtl="0" eaLnBrk="1" latinLnBrk="0" hangingPunct="1">
              <a:spcBef>
                <a:spcPct val="20000"/>
              </a:spcBef>
              <a:buClr>
                <a:schemeClr val="accent2"/>
              </a:buClr>
              <a:buFont typeface="Wingdings" panose="05000000000000000000" pitchFamily="2" charset="2"/>
              <a:buChar char="§"/>
              <a:defRPr sz="28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914400" indent="0" algn="l" defTabSz="457200" rtl="0" eaLnBrk="1" latinLnBrk="0" hangingPunct="1">
              <a:spcBef>
                <a:spcPct val="20000"/>
              </a:spcBef>
              <a:buFontTx/>
              <a:buNone/>
              <a:defRPr sz="2000" kern="1200">
                <a:solidFill>
                  <a:schemeClr val="tx2"/>
                </a:solidFill>
                <a:latin typeface="+mn-lt"/>
                <a:ea typeface="+mn-ea"/>
                <a:cs typeface="+mn-cs"/>
              </a:defRPr>
            </a:lvl3pPr>
            <a:lvl4pPr marL="1371600" indent="0" algn="l" defTabSz="457200" rtl="0" eaLnBrk="1" latinLnBrk="0" hangingPunct="1">
              <a:spcBef>
                <a:spcPct val="20000"/>
              </a:spcBef>
              <a:buFontTx/>
              <a:buNone/>
              <a:defRPr sz="1800" b="0" kern="1200">
                <a:solidFill>
                  <a:schemeClr val="accent6"/>
                </a:solidFill>
                <a:latin typeface="+mn-lt"/>
                <a:ea typeface="+mn-ea"/>
                <a:cs typeface="+mn-cs"/>
              </a:defRPr>
            </a:lvl4pPr>
            <a:lvl5pPr marL="1828800" indent="0" algn="l" defTabSz="457200" rtl="0" eaLnBrk="1" latinLnBrk="0" hangingPunct="1">
              <a:spcBef>
                <a:spcPct val="20000"/>
              </a:spcBef>
              <a:buFontTx/>
              <a:buNone/>
              <a:defRPr sz="1300" kern="1200" cap="all"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Ease to use, slim &amp; versatile </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1-hookup bidirectional test (SM + MM) for Loss, length*, ORL* </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ea typeface="Segoe UI Light" panose="020B0502040204020203" pitchFamily="34" charset="0"/>
                <a:cs typeface="Times New Roman" panose="02020603050405020304" pitchFamily="18" charset="0"/>
              </a:rPr>
              <a:t>Real time auto pass / fail</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ea typeface="Segoe UI Light" panose="020B0502040204020203" pitchFamily="34" charset="0"/>
                <a:cs typeface="Times New Roman" panose="02020603050405020304" pitchFamily="18" charset="0"/>
              </a:rPr>
              <a:t>Larger, sunlight readable &amp; backlit LCD</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ea typeface="Segoe UI Light" panose="020B0502040204020203" pitchFamily="34" charset="0"/>
                <a:cs typeface="Times New Roman" panose="02020603050405020304" pitchFamily="18" charset="0"/>
              </a:rPr>
              <a:t>SM, MM (EF Compliant) &amp; quad test options</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ea typeface="Segoe UI Light" panose="020B0502040204020203" pitchFamily="34" charset="0"/>
                <a:cs typeface="Times New Roman" panose="02020603050405020304" pitchFamily="18" charset="0"/>
              </a:rPr>
              <a:t>Large memory &amp; USB key file dump</a:t>
            </a:r>
          </a:p>
          <a:p>
            <a:pPr>
              <a:lnSpc>
                <a:spcPct val="150000"/>
              </a:lnSpc>
              <a:buFont typeface="Arial" panose="020B0604020202020204" pitchFamily="34" charset="0"/>
              <a:buChar char="•"/>
            </a:pPr>
            <a:r>
              <a:rPr lang="en-AU" sz="1600" dirty="0">
                <a:solidFill>
                  <a:srgbClr val="142727"/>
                </a:solidFill>
                <a:effectLst>
                  <a:outerShdw blurRad="38100" dist="38100" dir="2700000" algn="tl">
                    <a:srgbClr val="000000">
                      <a:alpha val="43137"/>
                    </a:srgbClr>
                  </a:outerShdw>
                </a:effectLst>
                <a:latin typeface="Segoe UI Light" panose="020B0502040204020203" pitchFamily="34" charset="0"/>
                <a:ea typeface="SimHei" panose="02010609060101010101" pitchFamily="49" charset="-122"/>
                <a:cs typeface="Times New Roman" panose="02020603050405020304" pitchFamily="18" charset="0"/>
              </a:rPr>
              <a:t>Interchangeable connectors </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ea typeface="Segoe UI Light" panose="020B0502040204020203" pitchFamily="34" charset="0"/>
                <a:cs typeface="Times New Roman" panose="02020603050405020304" pitchFamily="18" charset="0"/>
              </a:rPr>
              <a:t>Real-time, secure PC reporting software</a:t>
            </a:r>
          </a:p>
          <a:p>
            <a:pPr>
              <a:lnSpc>
                <a:spcPct val="150000"/>
              </a:lnSpc>
              <a:buFont typeface="Arial" panose="020B0604020202020204" pitchFamily="34" charset="0"/>
              <a:buChar char="•"/>
            </a:pPr>
            <a:endParaRPr lang="en-AU" sz="1600" dirty="0">
              <a:solidFill>
                <a:schemeClr val="tx1"/>
              </a:solidFill>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endParaRPr>
          </a:p>
          <a:p>
            <a:pPr marL="0" indent="0">
              <a:lnSpc>
                <a:spcPct val="150000"/>
              </a:lnSpc>
              <a:buNone/>
            </a:pPr>
            <a:r>
              <a:rPr lang="en-AU" sz="1200" dirty="0">
                <a:solidFill>
                  <a:schemeClr val="tx1"/>
                </a:solidFill>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 </a:t>
            </a:r>
            <a:r>
              <a:rPr lang="en-AU" sz="1000" dirty="0">
                <a:solidFill>
                  <a:schemeClr val="tx1"/>
                </a:solidFill>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Only available on selected model</a:t>
            </a:r>
            <a:endParaRPr lang="en-AU" sz="1400" dirty="0">
              <a:solidFill>
                <a:schemeClr val="tx1"/>
              </a:solidFill>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endParaRPr>
          </a:p>
        </p:txBody>
      </p:sp>
      <p:sp>
        <p:nvSpPr>
          <p:cNvPr id="8" name="Content Placeholder 3">
            <a:extLst>
              <a:ext uri="{FF2B5EF4-FFF2-40B4-BE49-F238E27FC236}">
                <a16:creationId xmlns:a16="http://schemas.microsoft.com/office/drawing/2014/main" id="{102875CF-8DE2-4C87-B4B3-9FD4C530B4D8}"/>
              </a:ext>
            </a:extLst>
          </p:cNvPr>
          <p:cNvSpPr txBox="1">
            <a:spLocks/>
          </p:cNvSpPr>
          <p:nvPr/>
        </p:nvSpPr>
        <p:spPr>
          <a:xfrm>
            <a:off x="6186488" y="1216025"/>
            <a:ext cx="5384800" cy="3597440"/>
          </a:xfrm>
          <a:prstGeom prst="rect">
            <a:avLst/>
          </a:prstGeom>
        </p:spPr>
        <p:txBody>
          <a:bodyPr/>
          <a:lstStyle>
            <a:lvl1pPr marL="342900" indent="-342900" algn="l" defTabSz="457200" rtl="0" eaLnBrk="1" latinLnBrk="0" hangingPunct="1">
              <a:spcBef>
                <a:spcPct val="20000"/>
              </a:spcBef>
              <a:buClr>
                <a:schemeClr val="accent2"/>
              </a:buClr>
              <a:buFont typeface="Wingdings" panose="05000000000000000000" pitchFamily="2" charset="2"/>
              <a:buChar char="§"/>
              <a:defRPr sz="28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914400" indent="0" algn="l" defTabSz="457200" rtl="0" eaLnBrk="1" latinLnBrk="0" hangingPunct="1">
              <a:spcBef>
                <a:spcPct val="20000"/>
              </a:spcBef>
              <a:buFontTx/>
              <a:buNone/>
              <a:defRPr sz="2000" kern="1200">
                <a:solidFill>
                  <a:schemeClr val="tx2"/>
                </a:solidFill>
                <a:latin typeface="+mn-lt"/>
                <a:ea typeface="+mn-ea"/>
                <a:cs typeface="+mn-cs"/>
              </a:defRPr>
            </a:lvl3pPr>
            <a:lvl4pPr marL="1371600" indent="0" algn="l" defTabSz="457200" rtl="0" eaLnBrk="1" latinLnBrk="0" hangingPunct="1">
              <a:spcBef>
                <a:spcPct val="20000"/>
              </a:spcBef>
              <a:buFontTx/>
              <a:buNone/>
              <a:defRPr sz="1800" b="0" kern="1200">
                <a:solidFill>
                  <a:schemeClr val="accent6"/>
                </a:solidFill>
                <a:latin typeface="+mn-lt"/>
                <a:ea typeface="+mn-ea"/>
                <a:cs typeface="+mn-cs"/>
              </a:defRPr>
            </a:lvl4pPr>
            <a:lvl5pPr marL="1828800" indent="0" algn="l" defTabSz="457200" rtl="0" eaLnBrk="1" latinLnBrk="0" hangingPunct="1">
              <a:spcBef>
                <a:spcPct val="20000"/>
              </a:spcBef>
              <a:buFontTx/>
              <a:buNone/>
              <a:defRPr sz="1300" kern="1200" cap="all"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Continuity test tone with Multi-</a:t>
            </a:r>
            <a:r>
              <a:rPr lang="en-AU" sz="1600" dirty="0" err="1">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Fiber</a:t>
            </a: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 ID </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VFL VisiTester</a:t>
            </a:r>
            <a:r>
              <a:rPr lang="en-AU" sz="1600" b="1"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a:t>
            </a: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 option</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Long battery life, USB external power</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&gt;25 calibration λ, 1% accuracy</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ISO 17025 traceable calibration</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3 Year warranty &amp; calibration cycle</a:t>
            </a:r>
          </a:p>
          <a:p>
            <a:pPr>
              <a:lnSpc>
                <a:spcPct val="150000"/>
              </a:lnSpc>
              <a:buFont typeface="Arial" panose="020B0604020202020204" pitchFamily="34" charset="0"/>
              <a:buChar char="•"/>
            </a:pPr>
            <a:r>
              <a:rPr lang="en-AU" sz="1600" dirty="0">
                <a:effectLst>
                  <a:outerShdw blurRad="38100" dist="38100" dir="2700000" algn="tl">
                    <a:srgbClr val="000000">
                      <a:alpha val="43137"/>
                    </a:srgbClr>
                  </a:outerShdw>
                </a:effectLst>
                <a:latin typeface="Segoe UI Light" panose="020B0502040204020203" pitchFamily="34" charset="0"/>
                <a:cs typeface="Times New Roman" panose="02020603050405020304" pitchFamily="18" charset="0"/>
              </a:rPr>
              <a:t>Made in Australia</a:t>
            </a:r>
          </a:p>
          <a:p>
            <a:pPr>
              <a:lnSpc>
                <a:spcPct val="150000"/>
              </a:lnSpc>
              <a:buFont typeface="Arial" panose="020B0604020202020204" pitchFamily="34" charset="0"/>
              <a:buChar char="•"/>
            </a:pPr>
            <a:endParaRPr lang="en-AU" sz="1800" dirty="0">
              <a:latin typeface="Segoe UI Light" panose="020B0502040204020203" pitchFamily="34" charset="0"/>
              <a:cs typeface="Times New Roman" panose="02020603050405020304" pitchFamily="18" charset="0"/>
            </a:endParaRPr>
          </a:p>
          <a:p>
            <a:pPr marL="0" indent="0">
              <a:lnSpc>
                <a:spcPct val="150000"/>
              </a:lnSpc>
              <a:buFont typeface="Wingdings" panose="05000000000000000000" pitchFamily="2" charset="2"/>
              <a:buNone/>
            </a:pPr>
            <a:endParaRPr lang="en-AU" sz="1800" dirty="0">
              <a:latin typeface="Segoe UI Light"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499151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C95D5A66-DD59-4164-A28C-DE960F1C4B16}"/>
              </a:ext>
            </a:extLst>
          </p:cNvPr>
          <p:cNvSpPr>
            <a:spLocks noGrp="1"/>
          </p:cNvSpPr>
          <p:nvPr>
            <p:ph type="title"/>
          </p:nvPr>
        </p:nvSpPr>
        <p:spPr>
          <a:xfrm>
            <a:off x="616930" y="270977"/>
            <a:ext cx="10972800" cy="77749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Restricted-wavelength Autotest operation (continue)  </a:t>
            </a:r>
            <a:endParaRPr lang="en-AU" dirty="0"/>
          </a:p>
        </p:txBody>
      </p:sp>
      <p:sp>
        <p:nvSpPr>
          <p:cNvPr id="23" name="TextBox 22">
            <a:extLst>
              <a:ext uri="{FF2B5EF4-FFF2-40B4-BE49-F238E27FC236}">
                <a16:creationId xmlns:a16="http://schemas.microsoft.com/office/drawing/2014/main" id="{FA8C2C3F-BF01-4C50-AFDA-D7B4670C5FE4}"/>
              </a:ext>
            </a:extLst>
          </p:cNvPr>
          <p:cNvSpPr txBox="1"/>
          <p:nvPr/>
        </p:nvSpPr>
        <p:spPr>
          <a:xfrm>
            <a:off x="1026051" y="1130067"/>
            <a:ext cx="1200487" cy="307777"/>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Method 2:</a:t>
            </a:r>
          </a:p>
        </p:txBody>
      </p:sp>
      <p:sp>
        <p:nvSpPr>
          <p:cNvPr id="25" name="TextBox 24">
            <a:extLst>
              <a:ext uri="{FF2B5EF4-FFF2-40B4-BE49-F238E27FC236}">
                <a16:creationId xmlns:a16="http://schemas.microsoft.com/office/drawing/2014/main" id="{52A0810A-0706-4B88-8A93-D50C8B4339DC}"/>
              </a:ext>
            </a:extLst>
          </p:cNvPr>
          <p:cNvSpPr txBox="1"/>
          <p:nvPr/>
        </p:nvSpPr>
        <p:spPr>
          <a:xfrm>
            <a:off x="1085692" y="1514614"/>
            <a:ext cx="4256757" cy="276999"/>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rPr>
              <a:t>➀ Excluding (deactivating) wavelength for Autotest:</a:t>
            </a:r>
            <a:endParaRPr lang="en-US" sz="12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F28335A-4260-467B-9BC0-426C47B50183}"/>
              </a:ext>
            </a:extLst>
          </p:cNvPr>
          <p:cNvSpPr txBox="1"/>
          <p:nvPr/>
        </p:nvSpPr>
        <p:spPr>
          <a:xfrm>
            <a:off x="1167479" y="1956387"/>
            <a:ext cx="1594828" cy="784830"/>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➊ </a:t>
            </a:r>
            <a:r>
              <a:rPr lang="en-US" sz="900" dirty="0">
                <a:effectLst>
                  <a:outerShdw blurRad="38100" dist="38100" dir="2700000" algn="tl">
                    <a:srgbClr val="000000">
                      <a:alpha val="43137"/>
                    </a:srgbClr>
                  </a:outerShdw>
                </a:effectLst>
              </a:rPr>
              <a:t>At Source mode, select the wavelength to be </a:t>
            </a:r>
            <a:r>
              <a:rPr lang="en-US" sz="900" i="1" dirty="0">
                <a:effectLst>
                  <a:outerShdw blurRad="38100" dist="38100" dir="2700000" algn="tl">
                    <a:srgbClr val="000000">
                      <a:alpha val="43137"/>
                    </a:srgbClr>
                  </a:outerShdw>
                </a:effectLst>
              </a:rPr>
              <a:t>excluded/deactivated </a:t>
            </a:r>
            <a:r>
              <a:rPr lang="en-US" sz="900" dirty="0">
                <a:effectLst>
                  <a:outerShdw blurRad="38100" dist="38100" dir="2700000" algn="tl">
                    <a:srgbClr val="000000">
                      <a:alpha val="43137"/>
                    </a:srgbClr>
                  </a:outerShdw>
                </a:effectLst>
              </a:rPr>
              <a:t>for Autotest e.g., 1550 nm: press ‘+’or ‘-”. </a:t>
            </a:r>
          </a:p>
        </p:txBody>
      </p:sp>
      <p:sp>
        <p:nvSpPr>
          <p:cNvPr id="7" name="TextBox 6">
            <a:extLst>
              <a:ext uri="{FF2B5EF4-FFF2-40B4-BE49-F238E27FC236}">
                <a16:creationId xmlns:a16="http://schemas.microsoft.com/office/drawing/2014/main" id="{76A80C57-FDCB-4DCA-8544-1D5E0F761E3B}"/>
              </a:ext>
            </a:extLst>
          </p:cNvPr>
          <p:cNvSpPr txBox="1"/>
          <p:nvPr/>
        </p:nvSpPr>
        <p:spPr>
          <a:xfrm>
            <a:off x="3564874" y="1959635"/>
            <a:ext cx="1493527" cy="369332"/>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➋ </a:t>
            </a:r>
            <a:r>
              <a:rPr lang="en-US" sz="900" dirty="0">
                <a:effectLst>
                  <a:outerShdw blurRad="38100" dist="38100" dir="2700000" algn="tl">
                    <a:srgbClr val="000000">
                      <a:alpha val="43137"/>
                    </a:srgbClr>
                  </a:outerShdw>
                </a:effectLst>
              </a:rPr>
              <a:t>View status of selected wavelength: hold down F4.</a:t>
            </a:r>
          </a:p>
        </p:txBody>
      </p:sp>
      <p:sp>
        <p:nvSpPr>
          <p:cNvPr id="9" name="TextBox 8">
            <a:extLst>
              <a:ext uri="{FF2B5EF4-FFF2-40B4-BE49-F238E27FC236}">
                <a16:creationId xmlns:a16="http://schemas.microsoft.com/office/drawing/2014/main" id="{2ECD058A-AB1C-400D-B97E-1CB4E7304C91}"/>
              </a:ext>
            </a:extLst>
          </p:cNvPr>
          <p:cNvSpPr txBox="1"/>
          <p:nvPr/>
        </p:nvSpPr>
        <p:spPr>
          <a:xfrm>
            <a:off x="6089661" y="1959635"/>
            <a:ext cx="1594828" cy="646331"/>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➌ </a:t>
            </a:r>
            <a:r>
              <a:rPr lang="en-US" sz="900" dirty="0">
                <a:effectLst>
                  <a:outerShdw blurRad="38100" dist="38100" dir="2700000" algn="tl">
                    <a:srgbClr val="000000">
                      <a:alpha val="43137"/>
                    </a:srgbClr>
                  </a:outerShdw>
                </a:effectLst>
              </a:rPr>
              <a:t>“Deactivate” the selected wavelength: continue to hold down F4 then press Toggle Centre.</a:t>
            </a:r>
          </a:p>
        </p:txBody>
      </p:sp>
      <p:grpSp>
        <p:nvGrpSpPr>
          <p:cNvPr id="141" name="Group 140">
            <a:extLst>
              <a:ext uri="{FF2B5EF4-FFF2-40B4-BE49-F238E27FC236}">
                <a16:creationId xmlns:a16="http://schemas.microsoft.com/office/drawing/2014/main" id="{6E5BC8FD-4500-4867-94DD-D1CF07DD3FE0}"/>
              </a:ext>
            </a:extLst>
          </p:cNvPr>
          <p:cNvGrpSpPr/>
          <p:nvPr/>
        </p:nvGrpSpPr>
        <p:grpSpPr>
          <a:xfrm>
            <a:off x="1115261" y="2891867"/>
            <a:ext cx="9748200" cy="3059244"/>
            <a:chOff x="929230" y="2891867"/>
            <a:chExt cx="9748200" cy="3059244"/>
          </a:xfrm>
        </p:grpSpPr>
        <p:grpSp>
          <p:nvGrpSpPr>
            <p:cNvPr id="133" name="Group 132">
              <a:extLst>
                <a:ext uri="{FF2B5EF4-FFF2-40B4-BE49-F238E27FC236}">
                  <a16:creationId xmlns:a16="http://schemas.microsoft.com/office/drawing/2014/main" id="{C4F93DE1-030D-4814-ACA8-6B603276FD27}"/>
                </a:ext>
              </a:extLst>
            </p:cNvPr>
            <p:cNvGrpSpPr>
              <a:grpSpLocks noChangeAspect="1"/>
            </p:cNvGrpSpPr>
            <p:nvPr/>
          </p:nvGrpSpPr>
          <p:grpSpPr>
            <a:xfrm>
              <a:off x="929230" y="2891867"/>
              <a:ext cx="9748200" cy="2988000"/>
              <a:chOff x="597975" y="3265165"/>
              <a:chExt cx="6459656" cy="1980000"/>
            </a:xfrm>
          </p:grpSpPr>
          <p:pic>
            <p:nvPicPr>
              <p:cNvPr id="79" name="Picture 78">
                <a:extLst>
                  <a:ext uri="{FF2B5EF4-FFF2-40B4-BE49-F238E27FC236}">
                    <a16:creationId xmlns:a16="http://schemas.microsoft.com/office/drawing/2014/main" id="{FE2432D8-5E62-41F2-9210-CA674B4CF10E}"/>
                  </a:ext>
                </a:extLst>
              </p:cNvPr>
              <p:cNvPicPr>
                <a:picLocks noChangeAspect="1"/>
              </p:cNvPicPr>
              <p:nvPr/>
            </p:nvPicPr>
            <p:blipFill>
              <a:blip r:embed="rId2"/>
              <a:stretch>
                <a:fillRect/>
              </a:stretch>
            </p:blipFill>
            <p:spPr>
              <a:xfrm>
                <a:off x="3583153" y="4457019"/>
                <a:ext cx="182846" cy="256667"/>
              </a:xfrm>
              <a:prstGeom prst="rect">
                <a:avLst/>
              </a:pr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9EE09E62-6549-4595-8675-576A5C88B80A}"/>
                  </a:ext>
                </a:extLst>
              </p:cNvPr>
              <p:cNvGrpSpPr>
                <a:grpSpLocks noChangeAspect="1"/>
              </p:cNvGrpSpPr>
              <p:nvPr/>
            </p:nvGrpSpPr>
            <p:grpSpPr>
              <a:xfrm>
                <a:off x="597975" y="3265165"/>
                <a:ext cx="1081477" cy="1950736"/>
                <a:chOff x="959032" y="3022452"/>
                <a:chExt cx="1598220" cy="2882820"/>
              </a:xfrm>
            </p:grpSpPr>
            <p:pic>
              <p:nvPicPr>
                <p:cNvPr id="11" name="Picture 10">
                  <a:extLst>
                    <a:ext uri="{FF2B5EF4-FFF2-40B4-BE49-F238E27FC236}">
                      <a16:creationId xmlns:a16="http://schemas.microsoft.com/office/drawing/2014/main" id="{0925D99E-07A1-455B-978F-A5FB4253F5AD}"/>
                    </a:ext>
                  </a:extLst>
                </p:cNvPr>
                <p:cNvPicPr>
                  <a:picLocks noChangeAspect="1"/>
                </p:cNvPicPr>
                <p:nvPr/>
              </p:nvPicPr>
              <p:blipFill>
                <a:blip r:embed="rId3"/>
                <a:stretch>
                  <a:fillRect/>
                </a:stretch>
              </p:blipFill>
              <p:spPr>
                <a:xfrm>
                  <a:off x="959032" y="3022452"/>
                  <a:ext cx="1598220" cy="2882820"/>
                </a:xfrm>
                <a:prstGeom prst="rect">
                  <a:avLst/>
                </a:prstGeom>
              </p:spPr>
            </p:pic>
            <p:pic>
              <p:nvPicPr>
                <p:cNvPr id="12" name="Picture 11">
                  <a:extLst>
                    <a:ext uri="{FF2B5EF4-FFF2-40B4-BE49-F238E27FC236}">
                      <a16:creationId xmlns:a16="http://schemas.microsoft.com/office/drawing/2014/main" id="{281F347C-3FA3-4C06-82A2-D855CD254991}"/>
                    </a:ext>
                  </a:extLst>
                </p:cNvPr>
                <p:cNvPicPr>
                  <a:picLocks noChangeAspect="1"/>
                </p:cNvPicPr>
                <p:nvPr/>
              </p:nvPicPr>
              <p:blipFill>
                <a:blip r:embed="rId4"/>
                <a:stretch>
                  <a:fillRect/>
                </a:stretch>
              </p:blipFill>
              <p:spPr>
                <a:xfrm>
                  <a:off x="1205734" y="4114800"/>
                  <a:ext cx="1116447" cy="878219"/>
                </a:xfrm>
                <a:prstGeom prst="rect">
                  <a:avLst/>
                </a:prstGeom>
              </p:spPr>
            </p:pic>
          </p:grpSp>
          <p:grpSp>
            <p:nvGrpSpPr>
              <p:cNvPr id="15" name="Group 14">
                <a:extLst>
                  <a:ext uri="{FF2B5EF4-FFF2-40B4-BE49-F238E27FC236}">
                    <a16:creationId xmlns:a16="http://schemas.microsoft.com/office/drawing/2014/main" id="{A17C9E4B-7FDC-4871-A239-05B597A0E4E2}"/>
                  </a:ext>
                </a:extLst>
              </p:cNvPr>
              <p:cNvGrpSpPr/>
              <p:nvPr/>
            </p:nvGrpSpPr>
            <p:grpSpPr>
              <a:xfrm>
                <a:off x="2279028" y="3294429"/>
                <a:ext cx="1081477" cy="1950736"/>
                <a:chOff x="3227230" y="3340897"/>
                <a:chExt cx="1393796" cy="2514087"/>
              </a:xfrm>
            </p:grpSpPr>
            <p:pic>
              <p:nvPicPr>
                <p:cNvPr id="63" name="Picture 62">
                  <a:extLst>
                    <a:ext uri="{FF2B5EF4-FFF2-40B4-BE49-F238E27FC236}">
                      <a16:creationId xmlns:a16="http://schemas.microsoft.com/office/drawing/2014/main" id="{99598462-5D2B-4689-8064-EFAC6B268433}"/>
                    </a:ext>
                  </a:extLst>
                </p:cNvPr>
                <p:cNvPicPr>
                  <a:picLocks noChangeAspect="1"/>
                </p:cNvPicPr>
                <p:nvPr/>
              </p:nvPicPr>
              <p:blipFill>
                <a:blip r:embed="rId3"/>
                <a:stretch>
                  <a:fillRect/>
                </a:stretch>
              </p:blipFill>
              <p:spPr>
                <a:xfrm>
                  <a:off x="3227230" y="3340897"/>
                  <a:ext cx="1393796" cy="2514087"/>
                </a:xfrm>
                <a:prstGeom prst="rect">
                  <a:avLst/>
                </a:prstGeom>
              </p:spPr>
            </p:pic>
            <p:pic>
              <p:nvPicPr>
                <p:cNvPr id="14" name="Picture 13">
                  <a:extLst>
                    <a:ext uri="{FF2B5EF4-FFF2-40B4-BE49-F238E27FC236}">
                      <a16:creationId xmlns:a16="http://schemas.microsoft.com/office/drawing/2014/main" id="{D4409EF3-EC1A-4543-BB62-84C84FEBC7EF}"/>
                    </a:ext>
                  </a:extLst>
                </p:cNvPr>
                <p:cNvPicPr>
                  <a:picLocks noChangeAspect="1"/>
                </p:cNvPicPr>
                <p:nvPr/>
              </p:nvPicPr>
              <p:blipFill>
                <a:blip r:embed="rId5"/>
                <a:stretch>
                  <a:fillRect/>
                </a:stretch>
              </p:blipFill>
              <p:spPr>
                <a:xfrm>
                  <a:off x="3447317" y="4289560"/>
                  <a:ext cx="965809" cy="759058"/>
                </a:xfrm>
                <a:prstGeom prst="rect">
                  <a:avLst/>
                </a:prstGeom>
              </p:spPr>
            </p:pic>
          </p:grpSp>
          <p:grpSp>
            <p:nvGrpSpPr>
              <p:cNvPr id="72" name="Group 71">
                <a:extLst>
                  <a:ext uri="{FF2B5EF4-FFF2-40B4-BE49-F238E27FC236}">
                    <a16:creationId xmlns:a16="http://schemas.microsoft.com/office/drawing/2014/main" id="{59E71915-4948-471F-BD38-F02CC2AD6DBB}"/>
                  </a:ext>
                </a:extLst>
              </p:cNvPr>
              <p:cNvGrpSpPr/>
              <p:nvPr/>
            </p:nvGrpSpPr>
            <p:grpSpPr>
              <a:xfrm>
                <a:off x="3936409" y="3292938"/>
                <a:ext cx="1081477" cy="1950736"/>
                <a:chOff x="5799247" y="3318439"/>
                <a:chExt cx="1393796" cy="2514087"/>
              </a:xfrm>
            </p:grpSpPr>
            <p:pic>
              <p:nvPicPr>
                <p:cNvPr id="68" name="Picture 67">
                  <a:extLst>
                    <a:ext uri="{FF2B5EF4-FFF2-40B4-BE49-F238E27FC236}">
                      <a16:creationId xmlns:a16="http://schemas.microsoft.com/office/drawing/2014/main" id="{9D32E7C5-E545-49FC-AA2A-6539108A29C3}"/>
                    </a:ext>
                  </a:extLst>
                </p:cNvPr>
                <p:cNvPicPr>
                  <a:picLocks noChangeAspect="1"/>
                </p:cNvPicPr>
                <p:nvPr/>
              </p:nvPicPr>
              <p:blipFill>
                <a:blip r:embed="rId3"/>
                <a:stretch>
                  <a:fillRect/>
                </a:stretch>
              </p:blipFill>
              <p:spPr>
                <a:xfrm>
                  <a:off x="5799247" y="3318439"/>
                  <a:ext cx="1393796" cy="2514087"/>
                </a:xfrm>
                <a:prstGeom prst="rect">
                  <a:avLst/>
                </a:prstGeom>
              </p:spPr>
            </p:pic>
            <p:pic>
              <p:nvPicPr>
                <p:cNvPr id="22" name="Picture 21">
                  <a:extLst>
                    <a:ext uri="{FF2B5EF4-FFF2-40B4-BE49-F238E27FC236}">
                      <a16:creationId xmlns:a16="http://schemas.microsoft.com/office/drawing/2014/main" id="{3FBD9FE6-792A-4E0B-9A20-5ACDF29739CE}"/>
                    </a:ext>
                  </a:extLst>
                </p:cNvPr>
                <p:cNvPicPr>
                  <a:picLocks noChangeAspect="1"/>
                </p:cNvPicPr>
                <p:nvPr/>
              </p:nvPicPr>
              <p:blipFill>
                <a:blip r:embed="rId6"/>
                <a:stretch>
                  <a:fillRect/>
                </a:stretch>
              </p:blipFill>
              <p:spPr>
                <a:xfrm>
                  <a:off x="6021977" y="4268289"/>
                  <a:ext cx="966651" cy="767442"/>
                </a:xfrm>
                <a:prstGeom prst="rect">
                  <a:avLst/>
                </a:prstGeom>
              </p:spPr>
            </p:pic>
          </p:grpSp>
          <p:grpSp>
            <p:nvGrpSpPr>
              <p:cNvPr id="74" name="Group 73">
                <a:extLst>
                  <a:ext uri="{FF2B5EF4-FFF2-40B4-BE49-F238E27FC236}">
                    <a16:creationId xmlns:a16="http://schemas.microsoft.com/office/drawing/2014/main" id="{9B120A72-584B-439A-B9E9-E27F4D51F143}"/>
                  </a:ext>
                </a:extLst>
              </p:cNvPr>
              <p:cNvGrpSpPr/>
              <p:nvPr/>
            </p:nvGrpSpPr>
            <p:grpSpPr>
              <a:xfrm>
                <a:off x="5593791" y="3292016"/>
                <a:ext cx="1081477" cy="1950736"/>
                <a:chOff x="8151177" y="3316880"/>
                <a:chExt cx="1393796" cy="2514087"/>
              </a:xfrm>
            </p:grpSpPr>
            <p:pic>
              <p:nvPicPr>
                <p:cNvPr id="17" name="Picture 16">
                  <a:extLst>
                    <a:ext uri="{FF2B5EF4-FFF2-40B4-BE49-F238E27FC236}">
                      <a16:creationId xmlns:a16="http://schemas.microsoft.com/office/drawing/2014/main" id="{58CF5C0D-B6C7-48F9-ADE6-B2ED37822491}"/>
                    </a:ext>
                  </a:extLst>
                </p:cNvPr>
                <p:cNvPicPr>
                  <a:picLocks noChangeAspect="1"/>
                </p:cNvPicPr>
                <p:nvPr/>
              </p:nvPicPr>
              <p:blipFill>
                <a:blip r:embed="rId3"/>
                <a:stretch>
                  <a:fillRect/>
                </a:stretch>
              </p:blipFill>
              <p:spPr>
                <a:xfrm>
                  <a:off x="8151177" y="3316880"/>
                  <a:ext cx="1393796" cy="2514087"/>
                </a:xfrm>
                <a:prstGeom prst="rect">
                  <a:avLst/>
                </a:prstGeom>
              </p:spPr>
            </p:pic>
            <p:pic>
              <p:nvPicPr>
                <p:cNvPr id="73" name="Picture 72">
                  <a:extLst>
                    <a:ext uri="{FF2B5EF4-FFF2-40B4-BE49-F238E27FC236}">
                      <a16:creationId xmlns:a16="http://schemas.microsoft.com/office/drawing/2014/main" id="{1CB5366E-6059-44A1-B904-CF32EAD09C61}"/>
                    </a:ext>
                  </a:extLst>
                </p:cNvPr>
                <p:cNvPicPr>
                  <a:picLocks noChangeAspect="1"/>
                </p:cNvPicPr>
                <p:nvPr/>
              </p:nvPicPr>
              <p:blipFill>
                <a:blip r:embed="rId7"/>
                <a:stretch>
                  <a:fillRect/>
                </a:stretch>
              </p:blipFill>
              <p:spPr>
                <a:xfrm>
                  <a:off x="8362950" y="4267201"/>
                  <a:ext cx="974725" cy="787400"/>
                </a:xfrm>
                <a:prstGeom prst="rect">
                  <a:avLst/>
                </a:prstGeom>
              </p:spPr>
            </p:pic>
          </p:grpSp>
          <p:pic>
            <p:nvPicPr>
              <p:cNvPr id="119" name="Picture 118">
                <a:extLst>
                  <a:ext uri="{FF2B5EF4-FFF2-40B4-BE49-F238E27FC236}">
                    <a16:creationId xmlns:a16="http://schemas.microsoft.com/office/drawing/2014/main" id="{F6086BC8-DD97-49D9-87C8-EE40441B0D8A}"/>
                  </a:ext>
                </a:extLst>
              </p:cNvPr>
              <p:cNvPicPr>
                <a:picLocks noChangeAspect="1"/>
              </p:cNvPicPr>
              <p:nvPr/>
            </p:nvPicPr>
            <p:blipFill>
              <a:blip r:embed="rId2"/>
              <a:stretch>
                <a:fillRect/>
              </a:stretch>
            </p:blipFill>
            <p:spPr>
              <a:xfrm>
                <a:off x="1875945" y="4457019"/>
                <a:ext cx="182846" cy="256667"/>
              </a:xfrm>
              <a:prstGeom prst="rect">
                <a:avLst/>
              </a:prstGeom>
              <a:effectLst>
                <a:outerShdw blurRad="50800" dist="38100" dir="2700000" algn="tl" rotWithShape="0">
                  <a:prstClr val="black">
                    <a:alpha val="40000"/>
                  </a:prstClr>
                </a:outerShdw>
              </a:effectLst>
            </p:spPr>
          </p:pic>
          <p:pic>
            <p:nvPicPr>
              <p:cNvPr id="121" name="Picture 120">
                <a:extLst>
                  <a:ext uri="{FF2B5EF4-FFF2-40B4-BE49-F238E27FC236}">
                    <a16:creationId xmlns:a16="http://schemas.microsoft.com/office/drawing/2014/main" id="{2904CE58-F4F3-47AA-B541-2421F101D3E4}"/>
                  </a:ext>
                </a:extLst>
              </p:cNvPr>
              <p:cNvPicPr>
                <a:picLocks noChangeAspect="1"/>
              </p:cNvPicPr>
              <p:nvPr/>
            </p:nvPicPr>
            <p:blipFill>
              <a:blip r:embed="rId2"/>
              <a:stretch>
                <a:fillRect/>
              </a:stretch>
            </p:blipFill>
            <p:spPr>
              <a:xfrm>
                <a:off x="5214413" y="4457019"/>
                <a:ext cx="182846" cy="256667"/>
              </a:xfrm>
              <a:prstGeom prst="rect">
                <a:avLst/>
              </a:prstGeom>
              <a:effectLst>
                <a:outerShdw blurRad="50800" dist="38100" dir="2700000" algn="tl" rotWithShape="0">
                  <a:prstClr val="black">
                    <a:alpha val="40000"/>
                  </a:prstClr>
                </a:outerShdw>
              </a:effectLst>
            </p:spPr>
          </p:pic>
          <p:pic>
            <p:nvPicPr>
              <p:cNvPr id="123" name="Picture 122">
                <a:extLst>
                  <a:ext uri="{FF2B5EF4-FFF2-40B4-BE49-F238E27FC236}">
                    <a16:creationId xmlns:a16="http://schemas.microsoft.com/office/drawing/2014/main" id="{AEAF46C0-905E-43A1-94B5-5EE45DC7CF87}"/>
                  </a:ext>
                </a:extLst>
              </p:cNvPr>
              <p:cNvPicPr>
                <a:picLocks noChangeAspect="1"/>
              </p:cNvPicPr>
              <p:nvPr/>
            </p:nvPicPr>
            <p:blipFill>
              <a:blip r:embed="rId2"/>
              <a:stretch>
                <a:fillRect/>
              </a:stretch>
            </p:blipFill>
            <p:spPr>
              <a:xfrm>
                <a:off x="6874785" y="4457019"/>
                <a:ext cx="182846" cy="256667"/>
              </a:xfrm>
              <a:prstGeom prst="rect">
                <a:avLst/>
              </a:prstGeom>
              <a:effectLst>
                <a:outerShdw blurRad="50800" dist="38100" dir="2700000" algn="tl" rotWithShape="0">
                  <a:prstClr val="black">
                    <a:alpha val="40000"/>
                  </a:prstClr>
                </a:outerShdw>
              </a:effectLst>
            </p:spPr>
          </p:pic>
        </p:grpSp>
        <p:pic>
          <p:nvPicPr>
            <p:cNvPr id="29" name="Picture 28">
              <a:extLst>
                <a:ext uri="{FF2B5EF4-FFF2-40B4-BE49-F238E27FC236}">
                  <a16:creationId xmlns:a16="http://schemas.microsoft.com/office/drawing/2014/main" id="{0578D3C2-6DAE-4B8A-9F7C-D3B701EF28D7}"/>
                </a:ext>
              </a:extLst>
            </p:cNvPr>
            <p:cNvPicPr>
              <a:picLocks noChangeAspect="1"/>
            </p:cNvPicPr>
            <p:nvPr/>
          </p:nvPicPr>
          <p:blipFill>
            <a:blip r:embed="rId8">
              <a:lum bright="70000" contrast="-70000"/>
            </a:blip>
            <a:stretch>
              <a:fillRect/>
            </a:stretch>
          </p:blipFill>
          <p:spPr>
            <a:xfrm rot="5787076" flipH="1">
              <a:off x="998512" y="5377828"/>
              <a:ext cx="502261" cy="553947"/>
            </a:xfrm>
            <a:prstGeom prst="rect">
              <a:avLst/>
            </a:prstGeom>
            <a:effectLst>
              <a:outerShdw blurRad="50800" dist="38100" dir="2700000" algn="tl" rotWithShape="0">
                <a:prstClr val="black">
                  <a:alpha val="40000"/>
                </a:prstClr>
              </a:outerShdw>
            </a:effectLst>
          </p:spPr>
        </p:pic>
        <p:pic>
          <p:nvPicPr>
            <p:cNvPr id="87" name="Picture 86">
              <a:extLst>
                <a:ext uri="{FF2B5EF4-FFF2-40B4-BE49-F238E27FC236}">
                  <a16:creationId xmlns:a16="http://schemas.microsoft.com/office/drawing/2014/main" id="{9F9988AE-AFFB-4262-8291-1C188C6F292A}"/>
                </a:ext>
              </a:extLst>
            </p:cNvPr>
            <p:cNvPicPr>
              <a:picLocks noChangeAspect="1"/>
            </p:cNvPicPr>
            <p:nvPr/>
          </p:nvPicPr>
          <p:blipFill>
            <a:blip r:embed="rId8"/>
            <a:stretch>
              <a:fillRect/>
            </a:stretch>
          </p:blipFill>
          <p:spPr>
            <a:xfrm rot="15812924">
              <a:off x="2025519" y="5377828"/>
              <a:ext cx="502261" cy="553947"/>
            </a:xfrm>
            <a:prstGeom prst="rect">
              <a:avLst/>
            </a:prstGeom>
            <a:effectLst>
              <a:outerShdw blurRad="50800" dist="38100" dir="2700000" algn="tl" rotWithShape="0">
                <a:prstClr val="black">
                  <a:alpha val="40000"/>
                </a:prstClr>
              </a:outerShdw>
            </a:effectLst>
          </p:spPr>
        </p:pic>
        <p:grpSp>
          <p:nvGrpSpPr>
            <p:cNvPr id="128" name="Group 127">
              <a:extLst>
                <a:ext uri="{FF2B5EF4-FFF2-40B4-BE49-F238E27FC236}">
                  <a16:creationId xmlns:a16="http://schemas.microsoft.com/office/drawing/2014/main" id="{50B91CF7-075D-4C15-8493-2C38F339D48A}"/>
                </a:ext>
              </a:extLst>
            </p:cNvPr>
            <p:cNvGrpSpPr>
              <a:grpSpLocks noChangeAspect="1"/>
            </p:cNvGrpSpPr>
            <p:nvPr/>
          </p:nvGrpSpPr>
          <p:grpSpPr>
            <a:xfrm>
              <a:off x="4704873" y="5209184"/>
              <a:ext cx="688767" cy="629541"/>
              <a:chOff x="4287717" y="5301088"/>
              <a:chExt cx="606006" cy="553896"/>
            </a:xfrm>
          </p:grpSpPr>
          <p:pic>
            <p:nvPicPr>
              <p:cNvPr id="89" name="Picture 88">
                <a:extLst>
                  <a:ext uri="{FF2B5EF4-FFF2-40B4-BE49-F238E27FC236}">
                    <a16:creationId xmlns:a16="http://schemas.microsoft.com/office/drawing/2014/main" id="{3284CC57-93A7-4A56-AD0E-FF8551BBA04B}"/>
                  </a:ext>
                </a:extLst>
              </p:cNvPr>
              <p:cNvPicPr>
                <a:picLocks noChangeAspect="1"/>
              </p:cNvPicPr>
              <p:nvPr/>
            </p:nvPicPr>
            <p:blipFill>
              <a:blip r:embed="rId8"/>
              <a:stretch>
                <a:fillRect/>
              </a:stretch>
            </p:blipFill>
            <p:spPr>
              <a:xfrm rot="15812924">
                <a:off x="4310455" y="5278350"/>
                <a:ext cx="441910" cy="487386"/>
              </a:xfrm>
              <a:prstGeom prst="rect">
                <a:avLst/>
              </a:prstGeom>
              <a:effectLst>
                <a:outerShdw blurRad="50800" dist="38100" dir="2700000" algn="tl" rotWithShape="0">
                  <a:prstClr val="black">
                    <a:alpha val="40000"/>
                  </a:prstClr>
                </a:outerShdw>
              </a:effectLst>
            </p:spPr>
          </p:pic>
          <p:sp>
            <p:nvSpPr>
              <p:cNvPr id="91" name="Rectangle: Rounded Corners 90">
                <a:extLst>
                  <a:ext uri="{FF2B5EF4-FFF2-40B4-BE49-F238E27FC236}">
                    <a16:creationId xmlns:a16="http://schemas.microsoft.com/office/drawing/2014/main" id="{3C8C7758-A95F-44F8-B1EA-6D64F383133B}"/>
                  </a:ext>
                </a:extLst>
              </p:cNvPr>
              <p:cNvSpPr/>
              <p:nvPr/>
            </p:nvSpPr>
            <p:spPr>
              <a:xfrm>
                <a:off x="4597510" y="5610839"/>
                <a:ext cx="296213" cy="244145"/>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grpSp>
        <p:grpSp>
          <p:nvGrpSpPr>
            <p:cNvPr id="129" name="Group 128">
              <a:extLst>
                <a:ext uri="{FF2B5EF4-FFF2-40B4-BE49-F238E27FC236}">
                  <a16:creationId xmlns:a16="http://schemas.microsoft.com/office/drawing/2014/main" id="{DA73FF4B-0E43-4B76-9AF5-83415ABAB8F6}"/>
                </a:ext>
              </a:extLst>
            </p:cNvPr>
            <p:cNvGrpSpPr>
              <a:grpSpLocks noChangeAspect="1"/>
            </p:cNvGrpSpPr>
            <p:nvPr/>
          </p:nvGrpSpPr>
          <p:grpSpPr>
            <a:xfrm>
              <a:off x="7207082" y="5211695"/>
              <a:ext cx="688767" cy="629541"/>
              <a:chOff x="6420990" y="5301088"/>
              <a:chExt cx="606006" cy="553896"/>
            </a:xfrm>
          </p:grpSpPr>
          <p:pic>
            <p:nvPicPr>
              <p:cNvPr id="93" name="Picture 92">
                <a:extLst>
                  <a:ext uri="{FF2B5EF4-FFF2-40B4-BE49-F238E27FC236}">
                    <a16:creationId xmlns:a16="http://schemas.microsoft.com/office/drawing/2014/main" id="{76BE8EF7-5317-402A-8CE5-52BDFDFAB858}"/>
                  </a:ext>
                </a:extLst>
              </p:cNvPr>
              <p:cNvPicPr>
                <a:picLocks noChangeAspect="1"/>
              </p:cNvPicPr>
              <p:nvPr/>
            </p:nvPicPr>
            <p:blipFill>
              <a:blip r:embed="rId8"/>
              <a:stretch>
                <a:fillRect/>
              </a:stretch>
            </p:blipFill>
            <p:spPr>
              <a:xfrm rot="15812924">
                <a:off x="6443728" y="5278350"/>
                <a:ext cx="441910" cy="487386"/>
              </a:xfrm>
              <a:prstGeom prst="rect">
                <a:avLst/>
              </a:prstGeom>
              <a:effectLst>
                <a:outerShdw blurRad="50800" dist="38100" dir="2700000" algn="tl" rotWithShape="0">
                  <a:prstClr val="black">
                    <a:alpha val="40000"/>
                  </a:prstClr>
                </a:outerShdw>
              </a:effectLst>
            </p:spPr>
          </p:pic>
          <p:sp>
            <p:nvSpPr>
              <p:cNvPr id="95" name="Rectangle: Rounded Corners 94">
                <a:extLst>
                  <a:ext uri="{FF2B5EF4-FFF2-40B4-BE49-F238E27FC236}">
                    <a16:creationId xmlns:a16="http://schemas.microsoft.com/office/drawing/2014/main" id="{5CEF84B4-7E67-463B-8A8F-E086850E31E7}"/>
                  </a:ext>
                </a:extLst>
              </p:cNvPr>
              <p:cNvSpPr/>
              <p:nvPr/>
            </p:nvSpPr>
            <p:spPr>
              <a:xfrm>
                <a:off x="6730783" y="5610839"/>
                <a:ext cx="296213" cy="244145"/>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grpSp>
        <p:pic>
          <p:nvPicPr>
            <p:cNvPr id="103" name="Picture 102">
              <a:extLst>
                <a:ext uri="{FF2B5EF4-FFF2-40B4-BE49-F238E27FC236}">
                  <a16:creationId xmlns:a16="http://schemas.microsoft.com/office/drawing/2014/main" id="{2A14B199-DC9C-42F0-919E-98E0AB726A8E}"/>
                </a:ext>
              </a:extLst>
            </p:cNvPr>
            <p:cNvPicPr>
              <a:picLocks noChangeAspect="1"/>
            </p:cNvPicPr>
            <p:nvPr/>
          </p:nvPicPr>
          <p:blipFill>
            <a:blip r:embed="rId8"/>
            <a:stretch>
              <a:fillRect/>
            </a:stretch>
          </p:blipFill>
          <p:spPr>
            <a:xfrm rot="5787076" flipH="1">
              <a:off x="6355902" y="5423007"/>
              <a:ext cx="502261" cy="553947"/>
            </a:xfrm>
            <a:prstGeom prst="rect">
              <a:avLst/>
            </a:prstGeom>
            <a:effectLst>
              <a:outerShdw blurRad="50800" dist="38100" dir="2700000" algn="tl" rotWithShape="0">
                <a:prstClr val="black">
                  <a:alpha val="40000"/>
                </a:prstClr>
              </a:outerShdw>
            </a:effectLst>
          </p:spPr>
        </p:pic>
        <p:grpSp>
          <p:nvGrpSpPr>
            <p:cNvPr id="135" name="Group 134">
              <a:extLst>
                <a:ext uri="{FF2B5EF4-FFF2-40B4-BE49-F238E27FC236}">
                  <a16:creationId xmlns:a16="http://schemas.microsoft.com/office/drawing/2014/main" id="{E5B93C95-761A-430A-974E-688F9D39C176}"/>
                </a:ext>
              </a:extLst>
            </p:cNvPr>
            <p:cNvGrpSpPr>
              <a:grpSpLocks noChangeAspect="1"/>
            </p:cNvGrpSpPr>
            <p:nvPr/>
          </p:nvGrpSpPr>
          <p:grpSpPr>
            <a:xfrm>
              <a:off x="9708227" y="5209236"/>
              <a:ext cx="688767" cy="629541"/>
              <a:chOff x="6420990" y="5301088"/>
              <a:chExt cx="606006" cy="553896"/>
            </a:xfrm>
          </p:grpSpPr>
          <p:pic>
            <p:nvPicPr>
              <p:cNvPr id="136" name="Picture 135">
                <a:extLst>
                  <a:ext uri="{FF2B5EF4-FFF2-40B4-BE49-F238E27FC236}">
                    <a16:creationId xmlns:a16="http://schemas.microsoft.com/office/drawing/2014/main" id="{9693FE6E-95B0-41AE-85D5-C80AE20564FE}"/>
                  </a:ext>
                </a:extLst>
              </p:cNvPr>
              <p:cNvPicPr>
                <a:picLocks noChangeAspect="1"/>
              </p:cNvPicPr>
              <p:nvPr/>
            </p:nvPicPr>
            <p:blipFill>
              <a:blip r:embed="rId8"/>
              <a:stretch>
                <a:fillRect/>
              </a:stretch>
            </p:blipFill>
            <p:spPr>
              <a:xfrm rot="15812924">
                <a:off x="6443728" y="5278350"/>
                <a:ext cx="441910" cy="487386"/>
              </a:xfrm>
              <a:prstGeom prst="rect">
                <a:avLst/>
              </a:prstGeom>
              <a:effectLst>
                <a:outerShdw blurRad="50800" dist="38100" dir="2700000" algn="tl" rotWithShape="0">
                  <a:prstClr val="black">
                    <a:alpha val="40000"/>
                  </a:prstClr>
                </a:outerShdw>
              </a:effectLst>
            </p:spPr>
          </p:pic>
          <p:sp>
            <p:nvSpPr>
              <p:cNvPr id="137" name="Rectangle: Rounded Corners 136">
                <a:extLst>
                  <a:ext uri="{FF2B5EF4-FFF2-40B4-BE49-F238E27FC236}">
                    <a16:creationId xmlns:a16="http://schemas.microsoft.com/office/drawing/2014/main" id="{D22BE77D-D666-4680-8A56-D2FFBA3AB5C6}"/>
                  </a:ext>
                </a:extLst>
              </p:cNvPr>
              <p:cNvSpPr/>
              <p:nvPr/>
            </p:nvSpPr>
            <p:spPr>
              <a:xfrm>
                <a:off x="6730783" y="5610839"/>
                <a:ext cx="296213" cy="244145"/>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grpSp>
      </p:grpSp>
      <p:sp>
        <p:nvSpPr>
          <p:cNvPr id="139" name="TextBox 138">
            <a:extLst>
              <a:ext uri="{FF2B5EF4-FFF2-40B4-BE49-F238E27FC236}">
                <a16:creationId xmlns:a16="http://schemas.microsoft.com/office/drawing/2014/main" id="{9DB53D53-C90A-42C1-BFB8-302518A3F828}"/>
              </a:ext>
            </a:extLst>
          </p:cNvPr>
          <p:cNvSpPr txBox="1"/>
          <p:nvPr/>
        </p:nvSpPr>
        <p:spPr>
          <a:xfrm>
            <a:off x="8708402" y="2379507"/>
            <a:ext cx="1393796" cy="230832"/>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➍ </a:t>
            </a:r>
            <a:r>
              <a:rPr lang="en-US" sz="900" dirty="0">
                <a:effectLst>
                  <a:outerShdw blurRad="38100" dist="38100" dir="2700000" algn="tl">
                    <a:srgbClr val="000000">
                      <a:alpha val="43137"/>
                    </a:srgbClr>
                  </a:outerShdw>
                </a:effectLst>
              </a:rPr>
              <a:t>Release F4.</a:t>
            </a:r>
          </a:p>
        </p:txBody>
      </p:sp>
      <p:sp>
        <p:nvSpPr>
          <p:cNvPr id="143" name="TextBox 142">
            <a:extLst>
              <a:ext uri="{FF2B5EF4-FFF2-40B4-BE49-F238E27FC236}">
                <a16:creationId xmlns:a16="http://schemas.microsoft.com/office/drawing/2014/main" id="{2BDFE431-14D5-448F-9823-600C240A9E6C}"/>
              </a:ext>
            </a:extLst>
          </p:cNvPr>
          <p:cNvSpPr txBox="1"/>
          <p:nvPr/>
        </p:nvSpPr>
        <p:spPr>
          <a:xfrm>
            <a:off x="10939118" y="4677707"/>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166" name="Freeform: Shape 165">
            <a:extLst>
              <a:ext uri="{FF2B5EF4-FFF2-40B4-BE49-F238E27FC236}">
                <a16:creationId xmlns:a16="http://schemas.microsoft.com/office/drawing/2014/main" id="{74DCE9EF-CF29-47CA-ADA6-7EC3796A8254}"/>
              </a:ext>
            </a:extLst>
          </p:cNvPr>
          <p:cNvSpPr/>
          <p:nvPr/>
        </p:nvSpPr>
        <p:spPr>
          <a:xfrm>
            <a:off x="4095526" y="2811146"/>
            <a:ext cx="354681" cy="1746932"/>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8" name="Speech Bubble: Rectangle with Corners Rounded 167">
            <a:extLst>
              <a:ext uri="{FF2B5EF4-FFF2-40B4-BE49-F238E27FC236}">
                <a16:creationId xmlns:a16="http://schemas.microsoft.com/office/drawing/2014/main" id="{4F067FF6-05CA-48BE-ADB8-05FD0CEB67F8}"/>
              </a:ext>
            </a:extLst>
          </p:cNvPr>
          <p:cNvSpPr/>
          <p:nvPr/>
        </p:nvSpPr>
        <p:spPr>
          <a:xfrm>
            <a:off x="4426131" y="2571950"/>
            <a:ext cx="1153540" cy="36933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2"/>
                </a:solidFill>
                <a:effectLst>
                  <a:outerShdw blurRad="38100" dist="38100" dir="2700000" algn="tl">
                    <a:srgbClr val="000000">
                      <a:alpha val="43137"/>
                    </a:srgbClr>
                  </a:outerShdw>
                </a:effectLst>
              </a:rPr>
              <a:t>1550 nm has been selected.</a:t>
            </a:r>
          </a:p>
        </p:txBody>
      </p:sp>
      <p:sp>
        <p:nvSpPr>
          <p:cNvPr id="170" name="Freeform: Shape 169">
            <a:extLst>
              <a:ext uri="{FF2B5EF4-FFF2-40B4-BE49-F238E27FC236}">
                <a16:creationId xmlns:a16="http://schemas.microsoft.com/office/drawing/2014/main" id="{4A44547E-B993-4AD1-AF9D-33FD86F449B7}"/>
              </a:ext>
            </a:extLst>
          </p:cNvPr>
          <p:cNvSpPr/>
          <p:nvPr/>
        </p:nvSpPr>
        <p:spPr>
          <a:xfrm>
            <a:off x="7377619" y="2851842"/>
            <a:ext cx="299719" cy="171727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2" name="Speech Bubble: Rectangle with Corners Rounded 171">
            <a:extLst>
              <a:ext uri="{FF2B5EF4-FFF2-40B4-BE49-F238E27FC236}">
                <a16:creationId xmlns:a16="http://schemas.microsoft.com/office/drawing/2014/main" id="{B3CD166E-7BED-4510-A257-C77D856F4CB1}"/>
              </a:ext>
            </a:extLst>
          </p:cNvPr>
          <p:cNvSpPr/>
          <p:nvPr/>
        </p:nvSpPr>
        <p:spPr>
          <a:xfrm>
            <a:off x="7616412" y="2647737"/>
            <a:ext cx="1111129" cy="50199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“in” indicating 1550 nm is currently activated (included for Autotest).</a:t>
            </a:r>
          </a:p>
        </p:txBody>
      </p:sp>
      <p:sp>
        <p:nvSpPr>
          <p:cNvPr id="174" name="Speech Bubble: Rectangle with Corners Rounded 173">
            <a:extLst>
              <a:ext uri="{FF2B5EF4-FFF2-40B4-BE49-F238E27FC236}">
                <a16:creationId xmlns:a16="http://schemas.microsoft.com/office/drawing/2014/main" id="{C85FAC82-9A71-4CDA-8C16-49ECEEB00329}"/>
              </a:ext>
            </a:extLst>
          </p:cNvPr>
          <p:cNvSpPr/>
          <p:nvPr/>
        </p:nvSpPr>
        <p:spPr>
          <a:xfrm>
            <a:off x="10280194" y="2647737"/>
            <a:ext cx="1229567" cy="50199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“Out” indicating 1550 nm is “deactivated” (excluded for Autotest).</a:t>
            </a:r>
          </a:p>
        </p:txBody>
      </p:sp>
      <p:sp>
        <p:nvSpPr>
          <p:cNvPr id="176" name="Freeform: Shape 175">
            <a:extLst>
              <a:ext uri="{FF2B5EF4-FFF2-40B4-BE49-F238E27FC236}">
                <a16:creationId xmlns:a16="http://schemas.microsoft.com/office/drawing/2014/main" id="{DA46EBEB-53FA-46C5-957B-502F32579118}"/>
              </a:ext>
            </a:extLst>
          </p:cNvPr>
          <p:cNvSpPr/>
          <p:nvPr/>
        </p:nvSpPr>
        <p:spPr>
          <a:xfrm>
            <a:off x="9838855" y="2891866"/>
            <a:ext cx="518309" cy="164962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7" name="Slide Number Placeholder 176">
            <a:extLst>
              <a:ext uri="{FF2B5EF4-FFF2-40B4-BE49-F238E27FC236}">
                <a16:creationId xmlns:a16="http://schemas.microsoft.com/office/drawing/2014/main" id="{A1EF21D3-92C4-412C-A62B-EF65F2ABFD0A}"/>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30</a:t>
            </a:fld>
            <a:endParaRPr lang="en-US">
              <a:solidFill>
                <a:prstClr val="black">
                  <a:tint val="75000"/>
                </a:prstClr>
              </a:solidFill>
              <a:latin typeface="Arial"/>
            </a:endParaRPr>
          </a:p>
        </p:txBody>
      </p:sp>
      <p:sp>
        <p:nvSpPr>
          <p:cNvPr id="4" name="Rounded Rectangle 33">
            <a:hlinkClick r:id="rId9" action="ppaction://hlinksldjump"/>
            <a:extLst>
              <a:ext uri="{FF2B5EF4-FFF2-40B4-BE49-F238E27FC236}">
                <a16:creationId xmlns:a16="http://schemas.microsoft.com/office/drawing/2014/main" id="{54E31CF8-B6DB-4CA4-B4C9-AC824BB67E49}"/>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34F76BA-38E0-4A68-BAEA-66B46D8F6D8E}"/>
              </a:ext>
            </a:extLst>
          </p:cNvPr>
          <p:cNvSpPr txBox="1"/>
          <p:nvPr/>
        </p:nvSpPr>
        <p:spPr>
          <a:xfrm>
            <a:off x="1671206" y="5804168"/>
            <a:ext cx="597513"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UNIT #1</a:t>
            </a:r>
            <a:r>
              <a:rPr lang="en-US" sz="800" dirty="0">
                <a:effectLst>
                  <a:outerShdw blurRad="38100" dist="38100" dir="2700000" algn="tl">
                    <a:srgbClr val="000000">
                      <a:alpha val="43137"/>
                    </a:srgbClr>
                  </a:outerShdw>
                </a:effectLst>
              </a:rPr>
              <a:t> </a:t>
            </a:r>
          </a:p>
        </p:txBody>
      </p:sp>
      <p:sp>
        <p:nvSpPr>
          <p:cNvPr id="8" name="TextBox 7">
            <a:extLst>
              <a:ext uri="{FF2B5EF4-FFF2-40B4-BE49-F238E27FC236}">
                <a16:creationId xmlns:a16="http://schemas.microsoft.com/office/drawing/2014/main" id="{14DE5121-41D8-46D8-9E57-107E8B702401}"/>
              </a:ext>
            </a:extLst>
          </p:cNvPr>
          <p:cNvSpPr txBox="1"/>
          <p:nvPr/>
        </p:nvSpPr>
        <p:spPr>
          <a:xfrm>
            <a:off x="4188689" y="5827740"/>
            <a:ext cx="597513"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UNIT #1</a:t>
            </a:r>
            <a:r>
              <a:rPr lang="en-US" sz="800" dirty="0">
                <a:effectLst>
                  <a:outerShdw blurRad="38100" dist="38100" dir="2700000" algn="tl">
                    <a:srgbClr val="000000">
                      <a:alpha val="43137"/>
                    </a:srgbClr>
                  </a:outerShdw>
                </a:effectLst>
              </a:rPr>
              <a:t> </a:t>
            </a:r>
          </a:p>
        </p:txBody>
      </p:sp>
      <p:sp>
        <p:nvSpPr>
          <p:cNvPr id="10" name="TextBox 9">
            <a:extLst>
              <a:ext uri="{FF2B5EF4-FFF2-40B4-BE49-F238E27FC236}">
                <a16:creationId xmlns:a16="http://schemas.microsoft.com/office/drawing/2014/main" id="{827D411C-B834-4D4A-9170-11CA30DEEA04}"/>
              </a:ext>
            </a:extLst>
          </p:cNvPr>
          <p:cNvSpPr txBox="1"/>
          <p:nvPr/>
        </p:nvSpPr>
        <p:spPr>
          <a:xfrm>
            <a:off x="6756151" y="5841391"/>
            <a:ext cx="597513"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UNIT #1</a:t>
            </a:r>
            <a:r>
              <a:rPr lang="en-US" sz="800" dirty="0">
                <a:effectLst>
                  <a:outerShdw blurRad="38100" dist="38100" dir="2700000" algn="tl">
                    <a:srgbClr val="000000">
                      <a:alpha val="43137"/>
                    </a:srgbClr>
                  </a:outerShdw>
                </a:effectLst>
              </a:rPr>
              <a:t> </a:t>
            </a:r>
          </a:p>
        </p:txBody>
      </p:sp>
      <p:sp>
        <p:nvSpPr>
          <p:cNvPr id="16" name="TextBox 15">
            <a:extLst>
              <a:ext uri="{FF2B5EF4-FFF2-40B4-BE49-F238E27FC236}">
                <a16:creationId xmlns:a16="http://schemas.microsoft.com/office/drawing/2014/main" id="{C85ADABB-8B1F-481F-94EC-D5F1E74FCF4C}"/>
              </a:ext>
            </a:extLst>
          </p:cNvPr>
          <p:cNvSpPr txBox="1"/>
          <p:nvPr/>
        </p:nvSpPr>
        <p:spPr>
          <a:xfrm>
            <a:off x="9241342" y="5827053"/>
            <a:ext cx="597513"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UNIT #1</a:t>
            </a:r>
            <a:r>
              <a:rPr lang="en-US" sz="8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8182308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EA27CBD-91BF-4321-96B9-CA64C21FDBFD}"/>
              </a:ext>
            </a:extLst>
          </p:cNvPr>
          <p:cNvGrpSpPr/>
          <p:nvPr/>
        </p:nvGrpSpPr>
        <p:grpSpPr>
          <a:xfrm>
            <a:off x="8113933" y="2978415"/>
            <a:ext cx="1580635" cy="2851103"/>
            <a:chOff x="8113933" y="2978415"/>
            <a:chExt cx="1580635" cy="2851103"/>
          </a:xfrm>
        </p:grpSpPr>
        <p:pic>
          <p:nvPicPr>
            <p:cNvPr id="101" name="Picture 100">
              <a:extLst>
                <a:ext uri="{FF2B5EF4-FFF2-40B4-BE49-F238E27FC236}">
                  <a16:creationId xmlns:a16="http://schemas.microsoft.com/office/drawing/2014/main" id="{43A524D8-F6AF-4CCD-8E97-912A7504DBA6}"/>
                </a:ext>
              </a:extLst>
            </p:cNvPr>
            <p:cNvPicPr>
              <a:picLocks noChangeAspect="1"/>
            </p:cNvPicPr>
            <p:nvPr/>
          </p:nvPicPr>
          <p:blipFill>
            <a:blip r:embed="rId2"/>
            <a:stretch>
              <a:fillRect/>
            </a:stretch>
          </p:blipFill>
          <p:spPr>
            <a:xfrm>
              <a:off x="8113933" y="2978415"/>
              <a:ext cx="1580635" cy="2851103"/>
            </a:xfrm>
            <a:prstGeom prst="rect">
              <a:avLst/>
            </a:prstGeom>
          </p:spPr>
        </p:pic>
        <p:pic>
          <p:nvPicPr>
            <p:cNvPr id="42" name="Picture 41">
              <a:extLst>
                <a:ext uri="{FF2B5EF4-FFF2-40B4-BE49-F238E27FC236}">
                  <a16:creationId xmlns:a16="http://schemas.microsoft.com/office/drawing/2014/main" id="{57D88662-E541-4389-9B76-D5BC07D5E2B5}"/>
                </a:ext>
              </a:extLst>
            </p:cNvPr>
            <p:cNvPicPr>
              <a:picLocks noChangeAspect="1"/>
            </p:cNvPicPr>
            <p:nvPr/>
          </p:nvPicPr>
          <p:blipFill>
            <a:blip r:embed="rId3"/>
            <a:stretch>
              <a:fillRect/>
            </a:stretch>
          </p:blipFill>
          <p:spPr>
            <a:xfrm>
              <a:off x="8360229" y="4060683"/>
              <a:ext cx="1097280" cy="869614"/>
            </a:xfrm>
            <a:prstGeom prst="rect">
              <a:avLst/>
            </a:prstGeom>
          </p:spPr>
        </p:pic>
      </p:grpSp>
      <p:grpSp>
        <p:nvGrpSpPr>
          <p:cNvPr id="77" name="Group 76">
            <a:extLst>
              <a:ext uri="{FF2B5EF4-FFF2-40B4-BE49-F238E27FC236}">
                <a16:creationId xmlns:a16="http://schemas.microsoft.com/office/drawing/2014/main" id="{65F058B5-E265-458B-9769-310F6775FDAA}"/>
              </a:ext>
            </a:extLst>
          </p:cNvPr>
          <p:cNvGrpSpPr/>
          <p:nvPr/>
        </p:nvGrpSpPr>
        <p:grpSpPr>
          <a:xfrm>
            <a:off x="1506101" y="2978415"/>
            <a:ext cx="1580635" cy="2851103"/>
            <a:chOff x="10503107" y="3301705"/>
            <a:chExt cx="1393796" cy="2514087"/>
          </a:xfrm>
        </p:grpSpPr>
        <p:pic>
          <p:nvPicPr>
            <p:cNvPr id="19" name="Picture 18">
              <a:extLst>
                <a:ext uri="{FF2B5EF4-FFF2-40B4-BE49-F238E27FC236}">
                  <a16:creationId xmlns:a16="http://schemas.microsoft.com/office/drawing/2014/main" id="{5C7C2D12-C3A6-4F6E-A5C9-C325B7AF8C30}"/>
                </a:ext>
              </a:extLst>
            </p:cNvPr>
            <p:cNvPicPr>
              <a:picLocks noChangeAspect="1"/>
            </p:cNvPicPr>
            <p:nvPr/>
          </p:nvPicPr>
          <p:blipFill>
            <a:blip r:embed="rId2"/>
            <a:stretch>
              <a:fillRect/>
            </a:stretch>
          </p:blipFill>
          <p:spPr>
            <a:xfrm>
              <a:off x="10503107" y="3301705"/>
              <a:ext cx="1393796" cy="2514087"/>
            </a:xfrm>
            <a:prstGeom prst="rect">
              <a:avLst/>
            </a:prstGeom>
          </p:spPr>
        </p:pic>
        <p:pic>
          <p:nvPicPr>
            <p:cNvPr id="76" name="Picture 75">
              <a:extLst>
                <a:ext uri="{FF2B5EF4-FFF2-40B4-BE49-F238E27FC236}">
                  <a16:creationId xmlns:a16="http://schemas.microsoft.com/office/drawing/2014/main" id="{4C324125-A92A-4716-B201-7D2C3CAA80A0}"/>
                </a:ext>
              </a:extLst>
            </p:cNvPr>
            <p:cNvPicPr>
              <a:picLocks noChangeAspect="1"/>
            </p:cNvPicPr>
            <p:nvPr/>
          </p:nvPicPr>
          <p:blipFill>
            <a:blip r:embed="rId4"/>
            <a:stretch>
              <a:fillRect/>
            </a:stretch>
          </p:blipFill>
          <p:spPr>
            <a:xfrm>
              <a:off x="10717100" y="4254205"/>
              <a:ext cx="965809" cy="759058"/>
            </a:xfrm>
            <a:prstGeom prst="rect">
              <a:avLst/>
            </a:prstGeom>
          </p:spPr>
        </p:pic>
      </p:grpSp>
      <p:grpSp>
        <p:nvGrpSpPr>
          <p:cNvPr id="117" name="Group 116">
            <a:extLst>
              <a:ext uri="{FF2B5EF4-FFF2-40B4-BE49-F238E27FC236}">
                <a16:creationId xmlns:a16="http://schemas.microsoft.com/office/drawing/2014/main" id="{BE64CB73-80B0-4B16-B1E8-99F4D5BF1E68}"/>
              </a:ext>
            </a:extLst>
          </p:cNvPr>
          <p:cNvGrpSpPr/>
          <p:nvPr/>
        </p:nvGrpSpPr>
        <p:grpSpPr>
          <a:xfrm>
            <a:off x="3928445" y="2978415"/>
            <a:ext cx="1580635" cy="2851103"/>
            <a:chOff x="8881712" y="3256712"/>
            <a:chExt cx="1061814" cy="1915268"/>
          </a:xfrm>
        </p:grpSpPr>
        <p:pic>
          <p:nvPicPr>
            <p:cNvPr id="106" name="Picture 105">
              <a:extLst>
                <a:ext uri="{FF2B5EF4-FFF2-40B4-BE49-F238E27FC236}">
                  <a16:creationId xmlns:a16="http://schemas.microsoft.com/office/drawing/2014/main" id="{E9CDC99F-A973-40D0-AC87-298A5ACE1C57}"/>
                </a:ext>
              </a:extLst>
            </p:cNvPr>
            <p:cNvPicPr>
              <a:picLocks noChangeAspect="1"/>
            </p:cNvPicPr>
            <p:nvPr/>
          </p:nvPicPr>
          <p:blipFill>
            <a:blip r:embed="rId2"/>
            <a:stretch>
              <a:fillRect/>
            </a:stretch>
          </p:blipFill>
          <p:spPr>
            <a:xfrm>
              <a:off x="8881712" y="3256712"/>
              <a:ext cx="1061814" cy="1915268"/>
            </a:xfrm>
            <a:prstGeom prst="rect">
              <a:avLst/>
            </a:prstGeom>
          </p:spPr>
        </p:pic>
        <p:pic>
          <p:nvPicPr>
            <p:cNvPr id="116" name="Picture 115">
              <a:extLst>
                <a:ext uri="{FF2B5EF4-FFF2-40B4-BE49-F238E27FC236}">
                  <a16:creationId xmlns:a16="http://schemas.microsoft.com/office/drawing/2014/main" id="{6921DEFF-6BBB-40AE-8B3D-BBF29C775588}"/>
                </a:ext>
              </a:extLst>
            </p:cNvPr>
            <p:cNvPicPr>
              <a:picLocks noChangeAspect="1"/>
            </p:cNvPicPr>
            <p:nvPr/>
          </p:nvPicPr>
          <p:blipFill>
            <a:blip r:embed="rId5"/>
            <a:stretch>
              <a:fillRect/>
            </a:stretch>
          </p:blipFill>
          <p:spPr>
            <a:xfrm>
              <a:off x="9038309" y="3977360"/>
              <a:ext cx="753625" cy="575006"/>
            </a:xfrm>
            <a:prstGeom prst="rect">
              <a:avLst/>
            </a:prstGeom>
          </p:spPr>
        </p:pic>
      </p:grpSp>
      <p:grpSp>
        <p:nvGrpSpPr>
          <p:cNvPr id="27" name="Group 26">
            <a:extLst>
              <a:ext uri="{FF2B5EF4-FFF2-40B4-BE49-F238E27FC236}">
                <a16:creationId xmlns:a16="http://schemas.microsoft.com/office/drawing/2014/main" id="{A8A0E92B-6C80-4F6F-9889-155698601A72}"/>
              </a:ext>
            </a:extLst>
          </p:cNvPr>
          <p:cNvGrpSpPr/>
          <p:nvPr/>
        </p:nvGrpSpPr>
        <p:grpSpPr>
          <a:xfrm>
            <a:off x="6350790" y="2977208"/>
            <a:ext cx="1580635" cy="2851103"/>
            <a:chOff x="6350790" y="2977208"/>
            <a:chExt cx="1580635" cy="2851103"/>
          </a:xfrm>
        </p:grpSpPr>
        <p:pic>
          <p:nvPicPr>
            <p:cNvPr id="131" name="Picture 130">
              <a:extLst>
                <a:ext uri="{FF2B5EF4-FFF2-40B4-BE49-F238E27FC236}">
                  <a16:creationId xmlns:a16="http://schemas.microsoft.com/office/drawing/2014/main" id="{9B950A0E-72D3-4342-90D8-DBB12B1F1779}"/>
                </a:ext>
              </a:extLst>
            </p:cNvPr>
            <p:cNvPicPr>
              <a:picLocks noChangeAspect="1"/>
            </p:cNvPicPr>
            <p:nvPr/>
          </p:nvPicPr>
          <p:blipFill>
            <a:blip r:embed="rId2"/>
            <a:stretch>
              <a:fillRect/>
            </a:stretch>
          </p:blipFill>
          <p:spPr>
            <a:xfrm>
              <a:off x="6350790" y="2977208"/>
              <a:ext cx="1580635" cy="2851103"/>
            </a:xfrm>
            <a:prstGeom prst="rect">
              <a:avLst/>
            </a:prstGeom>
          </p:spPr>
        </p:pic>
        <p:pic>
          <p:nvPicPr>
            <p:cNvPr id="24" name="Picture 23">
              <a:extLst>
                <a:ext uri="{FF2B5EF4-FFF2-40B4-BE49-F238E27FC236}">
                  <a16:creationId xmlns:a16="http://schemas.microsoft.com/office/drawing/2014/main" id="{59FA8906-DB1C-4236-BCA8-9AA95E9619F8}"/>
                </a:ext>
              </a:extLst>
            </p:cNvPr>
            <p:cNvPicPr>
              <a:picLocks noChangeAspect="1"/>
            </p:cNvPicPr>
            <p:nvPr/>
          </p:nvPicPr>
          <p:blipFill>
            <a:blip r:embed="rId6"/>
            <a:stretch>
              <a:fillRect/>
            </a:stretch>
          </p:blipFill>
          <p:spPr>
            <a:xfrm>
              <a:off x="6578852" y="4049917"/>
              <a:ext cx="1125648" cy="875168"/>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C95D5A66-DD59-4164-A28C-DE960F1C4B16}"/>
              </a:ext>
            </a:extLst>
          </p:cNvPr>
          <p:cNvSpPr>
            <a:spLocks noGrp="1"/>
          </p:cNvSpPr>
          <p:nvPr>
            <p:ph type="title"/>
          </p:nvPr>
        </p:nvSpPr>
        <p:spPr>
          <a:xfrm>
            <a:off x="616930" y="270977"/>
            <a:ext cx="10972800" cy="77749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Restricted-wavelength Autotest operation (continue)  </a:t>
            </a:r>
            <a:endParaRPr lang="en-AU" dirty="0"/>
          </a:p>
        </p:txBody>
      </p:sp>
      <p:sp>
        <p:nvSpPr>
          <p:cNvPr id="23" name="TextBox 22">
            <a:extLst>
              <a:ext uri="{FF2B5EF4-FFF2-40B4-BE49-F238E27FC236}">
                <a16:creationId xmlns:a16="http://schemas.microsoft.com/office/drawing/2014/main" id="{FA8C2C3F-BF01-4C50-AFDA-D7B4670C5FE4}"/>
              </a:ext>
            </a:extLst>
          </p:cNvPr>
          <p:cNvSpPr txBox="1"/>
          <p:nvPr/>
        </p:nvSpPr>
        <p:spPr>
          <a:xfrm>
            <a:off x="1054672" y="1086695"/>
            <a:ext cx="2150983" cy="307777"/>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Method 2 (continue):</a:t>
            </a:r>
          </a:p>
        </p:txBody>
      </p:sp>
      <p:sp>
        <p:nvSpPr>
          <p:cNvPr id="4" name="TextBox 3">
            <a:extLst>
              <a:ext uri="{FF2B5EF4-FFF2-40B4-BE49-F238E27FC236}">
                <a16:creationId xmlns:a16="http://schemas.microsoft.com/office/drawing/2014/main" id="{FB9E1C32-71C4-4431-BF6C-DAD42B01BBA1}"/>
              </a:ext>
            </a:extLst>
          </p:cNvPr>
          <p:cNvSpPr txBox="1"/>
          <p:nvPr/>
        </p:nvSpPr>
        <p:spPr>
          <a:xfrm>
            <a:off x="1105999" y="1432318"/>
            <a:ext cx="5069949" cy="276999"/>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rPr>
              <a:t>➁ Start restricted-</a:t>
            </a:r>
            <a:r>
              <a:rPr lang="el-GR" sz="1200" b="1" dirty="0">
                <a:effectLst>
                  <a:outerShdw blurRad="38100" dist="38100" dir="2700000" algn="tl">
                    <a:srgbClr val="000000">
                      <a:alpha val="43137"/>
                    </a:srgbClr>
                  </a:outerShdw>
                </a:effectLst>
              </a:rPr>
              <a:t>λ</a:t>
            </a:r>
            <a:r>
              <a:rPr lang="en-US" sz="1200" b="1" dirty="0">
                <a:effectLst>
                  <a:outerShdw blurRad="38100" dist="38100" dir="2700000" algn="tl">
                    <a:srgbClr val="000000">
                      <a:alpha val="43137"/>
                    </a:srgbClr>
                  </a:outerShdw>
                </a:effectLst>
              </a:rPr>
              <a:t> Autotest  (with the selected wavelength excluded)</a:t>
            </a:r>
            <a:endParaRPr lang="en-US" sz="12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91D1C0CD-6232-4836-A7C0-D1DBFC23BFB8}"/>
              </a:ext>
            </a:extLst>
          </p:cNvPr>
          <p:cNvSpPr txBox="1"/>
          <p:nvPr/>
        </p:nvSpPr>
        <p:spPr>
          <a:xfrm>
            <a:off x="3910028" y="2154278"/>
            <a:ext cx="1641474" cy="784830"/>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➏ </a:t>
            </a:r>
            <a:r>
              <a:rPr lang="en-US" sz="900" dirty="0">
                <a:effectLst>
                  <a:outerShdw blurRad="38100" dist="38100" dir="2700000" algn="tl">
                    <a:srgbClr val="000000">
                      <a:alpha val="43137"/>
                    </a:srgbClr>
                  </a:outerShdw>
                </a:effectLst>
              </a:rPr>
              <a:t>Start restricted-wavelength Autotest: press Toggle Centre and F4 simultaneously, </a:t>
            </a:r>
            <a:r>
              <a:rPr lang="en-US" sz="900" i="1" dirty="0">
                <a:effectLst>
                  <a:outerShdw blurRad="38100" dist="38100" dir="2700000" algn="tl">
                    <a:srgbClr val="000000">
                      <a:alpha val="43137"/>
                    </a:srgbClr>
                  </a:outerShdw>
                </a:effectLst>
              </a:rPr>
              <a:t>on the unit which wavelength deactivation was performed</a:t>
            </a:r>
            <a:r>
              <a:rPr lang="en-US" sz="900" dirty="0">
                <a:effectLst>
                  <a:outerShdw blurRad="38100" dist="38100" dir="2700000" algn="tl">
                    <a:srgbClr val="000000">
                      <a:alpha val="43137"/>
                    </a:srgbClr>
                  </a:outerShdw>
                </a:effectLst>
              </a:rPr>
              <a:t>.</a:t>
            </a:r>
          </a:p>
        </p:txBody>
      </p:sp>
      <p:sp>
        <p:nvSpPr>
          <p:cNvPr id="115" name="TextBox 114">
            <a:extLst>
              <a:ext uri="{FF2B5EF4-FFF2-40B4-BE49-F238E27FC236}">
                <a16:creationId xmlns:a16="http://schemas.microsoft.com/office/drawing/2014/main" id="{53C555C2-9349-453E-811E-883E3F7448D9}"/>
              </a:ext>
            </a:extLst>
          </p:cNvPr>
          <p:cNvSpPr txBox="1"/>
          <p:nvPr/>
        </p:nvSpPr>
        <p:spPr>
          <a:xfrm>
            <a:off x="1435704" y="2169617"/>
            <a:ext cx="1641475" cy="646331"/>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➎ </a:t>
            </a:r>
            <a:r>
              <a:rPr lang="en-US" sz="900" dirty="0">
                <a:effectLst>
                  <a:outerShdw blurRad="38100" dist="38100" dir="2700000" algn="tl">
                    <a:srgbClr val="000000">
                      <a:alpha val="43137"/>
                    </a:srgbClr>
                  </a:outerShdw>
                </a:effectLst>
              </a:rPr>
              <a:t>Exit Source mode: press F1 </a:t>
            </a:r>
            <a:r>
              <a:rPr lang="en-US" sz="900" b="1" dirty="0">
                <a:effectLst>
                  <a:outerShdw blurRad="38100" dist="38100" dir="2700000" algn="tl">
                    <a:srgbClr val="000000">
                      <a:alpha val="43137"/>
                    </a:srgbClr>
                  </a:outerShdw>
                </a:effectLst>
              </a:rPr>
              <a:t>Note: </a:t>
            </a:r>
            <a:r>
              <a:rPr lang="en-US" sz="900" dirty="0">
                <a:effectLst>
                  <a:outerShdw blurRad="38100" dist="38100" dir="2700000" algn="tl">
                    <a:srgbClr val="000000">
                      <a:alpha val="43137"/>
                    </a:srgbClr>
                  </a:outerShdw>
                </a:effectLst>
              </a:rPr>
              <a:t>press Toggle Center to turn off Source prior to exiting.  </a:t>
            </a:r>
          </a:p>
        </p:txBody>
      </p:sp>
      <p:pic>
        <p:nvPicPr>
          <p:cNvPr id="18" name="Picture 17">
            <a:extLst>
              <a:ext uri="{FF2B5EF4-FFF2-40B4-BE49-F238E27FC236}">
                <a16:creationId xmlns:a16="http://schemas.microsoft.com/office/drawing/2014/main" id="{4880C96B-2410-455E-B6FA-DE6198BC2ECE}"/>
              </a:ext>
            </a:extLst>
          </p:cNvPr>
          <p:cNvPicPr>
            <a:picLocks noChangeAspect="1"/>
          </p:cNvPicPr>
          <p:nvPr/>
        </p:nvPicPr>
        <p:blipFill>
          <a:blip r:embed="rId7"/>
          <a:stretch>
            <a:fillRect/>
          </a:stretch>
        </p:blipFill>
        <p:spPr>
          <a:xfrm rot="5787076" flipH="1">
            <a:off x="1375164" y="5142347"/>
            <a:ext cx="502261" cy="553947"/>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97BB35C4-0DB2-41FF-B8B6-3D2219376F5A}"/>
              </a:ext>
            </a:extLst>
          </p:cNvPr>
          <p:cNvPicPr>
            <a:picLocks noChangeAspect="1"/>
          </p:cNvPicPr>
          <p:nvPr/>
        </p:nvPicPr>
        <p:blipFill>
          <a:blip r:embed="rId7"/>
          <a:stretch>
            <a:fillRect/>
          </a:stretch>
        </p:blipFill>
        <p:spPr>
          <a:xfrm rot="5787076" flipH="1">
            <a:off x="4270764" y="5387214"/>
            <a:ext cx="502261" cy="553947"/>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D6CEEA06-EFC9-4946-A04E-9FE775A6AB2D}"/>
              </a:ext>
            </a:extLst>
          </p:cNvPr>
          <p:cNvPicPr>
            <a:picLocks noChangeAspect="1"/>
          </p:cNvPicPr>
          <p:nvPr/>
        </p:nvPicPr>
        <p:blipFill>
          <a:blip r:embed="rId7"/>
          <a:stretch>
            <a:fillRect/>
          </a:stretch>
        </p:blipFill>
        <p:spPr>
          <a:xfrm rot="15812924">
            <a:off x="5163166" y="5132022"/>
            <a:ext cx="502261" cy="553947"/>
          </a:xfrm>
          <a:prstGeom prst="rect">
            <a:avLst/>
          </a:prstGeom>
          <a:effectLst>
            <a:outerShdw blurRad="50800" dist="38100" dir="2700000" algn="tl" rotWithShape="0">
              <a:prstClr val="black">
                <a:alpha val="40000"/>
              </a:prstClr>
            </a:outerShdw>
          </a:effectLst>
        </p:spPr>
      </p:pic>
      <p:pic>
        <p:nvPicPr>
          <p:cNvPr id="125" name="Picture 124">
            <a:extLst>
              <a:ext uri="{FF2B5EF4-FFF2-40B4-BE49-F238E27FC236}">
                <a16:creationId xmlns:a16="http://schemas.microsoft.com/office/drawing/2014/main" id="{9AAEBAAF-C513-4D79-B85D-09EC42BE80D1}"/>
              </a:ext>
            </a:extLst>
          </p:cNvPr>
          <p:cNvPicPr>
            <a:picLocks noChangeAspect="1"/>
          </p:cNvPicPr>
          <p:nvPr/>
        </p:nvPicPr>
        <p:blipFill>
          <a:blip r:embed="rId8"/>
          <a:stretch>
            <a:fillRect/>
          </a:stretch>
        </p:blipFill>
        <p:spPr>
          <a:xfrm>
            <a:off x="3373735" y="4681472"/>
            <a:ext cx="267239" cy="37513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B1863BF-D201-41C1-892E-86B1638231AD}"/>
              </a:ext>
            </a:extLst>
          </p:cNvPr>
          <p:cNvPicPr>
            <a:picLocks noChangeAspect="1"/>
          </p:cNvPicPr>
          <p:nvPr/>
        </p:nvPicPr>
        <p:blipFill>
          <a:blip r:embed="rId8"/>
          <a:stretch>
            <a:fillRect/>
          </a:stretch>
        </p:blipFill>
        <p:spPr>
          <a:xfrm>
            <a:off x="5796315" y="4681470"/>
            <a:ext cx="267239" cy="375132"/>
          </a:xfrm>
          <a:prstGeom prst="rect">
            <a:avLst/>
          </a:prstGeom>
          <a:effectLst>
            <a:outerShdw blurRad="50800" dist="38100" dir="2700000" algn="tl" rotWithShape="0">
              <a:prstClr val="black">
                <a:alpha val="40000"/>
              </a:prstClr>
            </a:outerShdw>
          </a:effectLst>
        </p:spPr>
      </p:pic>
      <p:sp>
        <p:nvSpPr>
          <p:cNvPr id="28" name="Speech Bubble: Rectangle with Corners Rounded 27">
            <a:extLst>
              <a:ext uri="{FF2B5EF4-FFF2-40B4-BE49-F238E27FC236}">
                <a16:creationId xmlns:a16="http://schemas.microsoft.com/office/drawing/2014/main" id="{2EEEDBB4-4122-49F7-AF7D-CDAD051BD68E}"/>
              </a:ext>
            </a:extLst>
          </p:cNvPr>
          <p:cNvSpPr/>
          <p:nvPr/>
        </p:nvSpPr>
        <p:spPr>
          <a:xfrm>
            <a:off x="9263653" y="1713549"/>
            <a:ext cx="2301652" cy="876778"/>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E.g., If the Source-instrument is a 2 wavelengths models with 1310-1550 nm sources, only “1310” displays here indicating that Autotest is running in restricted mode with only 1310 nm.</a:t>
            </a:r>
          </a:p>
          <a:p>
            <a:endParaRPr lang="en-US" sz="800" dirty="0">
              <a:solidFill>
                <a:schemeClr val="accent2"/>
              </a:solidFill>
              <a:effectLst>
                <a:outerShdw blurRad="38100" dist="38100" dir="2700000" algn="tl">
                  <a:srgbClr val="000000">
                    <a:alpha val="43137"/>
                  </a:srgbClr>
                </a:outerShdw>
              </a:effectLst>
            </a:endParaRPr>
          </a:p>
        </p:txBody>
      </p:sp>
      <p:sp>
        <p:nvSpPr>
          <p:cNvPr id="30" name="Freeform: Shape 29">
            <a:extLst>
              <a:ext uri="{FF2B5EF4-FFF2-40B4-BE49-F238E27FC236}">
                <a16:creationId xmlns:a16="http://schemas.microsoft.com/office/drawing/2014/main" id="{EB2397D6-5D69-468B-B7CB-482FE90CA202}"/>
              </a:ext>
            </a:extLst>
          </p:cNvPr>
          <p:cNvSpPr/>
          <p:nvPr/>
        </p:nvSpPr>
        <p:spPr>
          <a:xfrm>
            <a:off x="6762388" y="2295525"/>
            <a:ext cx="2572112" cy="227848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04" name="Group 103">
            <a:extLst>
              <a:ext uri="{FF2B5EF4-FFF2-40B4-BE49-F238E27FC236}">
                <a16:creationId xmlns:a16="http://schemas.microsoft.com/office/drawing/2014/main" id="{4D1973F5-960C-477A-834D-0CA7289F2E02}"/>
              </a:ext>
            </a:extLst>
          </p:cNvPr>
          <p:cNvGrpSpPr/>
          <p:nvPr/>
        </p:nvGrpSpPr>
        <p:grpSpPr>
          <a:xfrm>
            <a:off x="6579880" y="1992456"/>
            <a:ext cx="2466639" cy="1399273"/>
            <a:chOff x="6914817" y="2487777"/>
            <a:chExt cx="2232581" cy="1266498"/>
          </a:xfrm>
        </p:grpSpPr>
        <p:sp>
          <p:nvSpPr>
            <p:cNvPr id="105" name="TextBox 104">
              <a:extLst>
                <a:ext uri="{FF2B5EF4-FFF2-40B4-BE49-F238E27FC236}">
                  <a16:creationId xmlns:a16="http://schemas.microsoft.com/office/drawing/2014/main" id="{465B36E6-AC09-4614-89F7-3D57065E3B9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107" name="Group 106">
              <a:extLst>
                <a:ext uri="{FF2B5EF4-FFF2-40B4-BE49-F238E27FC236}">
                  <a16:creationId xmlns:a16="http://schemas.microsoft.com/office/drawing/2014/main" id="{B89A267F-CC06-4A62-906E-730D7BC71FCE}"/>
                </a:ext>
              </a:extLst>
            </p:cNvPr>
            <p:cNvGrpSpPr/>
            <p:nvPr/>
          </p:nvGrpSpPr>
          <p:grpSpPr>
            <a:xfrm>
              <a:off x="6914817" y="2683797"/>
              <a:ext cx="953434" cy="1070478"/>
              <a:chOff x="6914817" y="2683797"/>
              <a:chExt cx="953434" cy="1070478"/>
            </a:xfrm>
          </p:grpSpPr>
          <p:pic>
            <p:nvPicPr>
              <p:cNvPr id="112" name="Picture 111">
                <a:extLst>
                  <a:ext uri="{FF2B5EF4-FFF2-40B4-BE49-F238E27FC236}">
                    <a16:creationId xmlns:a16="http://schemas.microsoft.com/office/drawing/2014/main" id="{56BC9080-834E-4ECB-86A1-D5A4C5B13198}"/>
                  </a:ext>
                </a:extLst>
              </p:cNvPr>
              <p:cNvPicPr/>
              <p:nvPr/>
            </p:nvPicPr>
            <p:blipFill>
              <a:blip r:embed="rId9"/>
              <a:stretch>
                <a:fillRect/>
              </a:stretch>
            </p:blipFill>
            <p:spPr>
              <a:xfrm>
                <a:off x="6914817" y="3136060"/>
                <a:ext cx="352776" cy="618215"/>
              </a:xfrm>
              <a:prstGeom prst="rect">
                <a:avLst/>
              </a:prstGeom>
            </p:spPr>
          </p:pic>
          <p:sp>
            <p:nvSpPr>
              <p:cNvPr id="113" name="Arc 112">
                <a:extLst>
                  <a:ext uri="{FF2B5EF4-FFF2-40B4-BE49-F238E27FC236}">
                    <a16:creationId xmlns:a16="http://schemas.microsoft.com/office/drawing/2014/main" id="{0559D28E-1BFD-44B3-A569-7FA0DF2CF3A6}"/>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108" name="Group 107">
              <a:extLst>
                <a:ext uri="{FF2B5EF4-FFF2-40B4-BE49-F238E27FC236}">
                  <a16:creationId xmlns:a16="http://schemas.microsoft.com/office/drawing/2014/main" id="{333A217A-D9B2-4406-ADF5-C1BD0935054C}"/>
                </a:ext>
              </a:extLst>
            </p:cNvPr>
            <p:cNvGrpSpPr/>
            <p:nvPr/>
          </p:nvGrpSpPr>
          <p:grpSpPr>
            <a:xfrm>
              <a:off x="8200588" y="2677653"/>
              <a:ext cx="946810" cy="1074984"/>
              <a:chOff x="8696956" y="2697415"/>
              <a:chExt cx="946810" cy="1074984"/>
            </a:xfrm>
          </p:grpSpPr>
          <p:pic>
            <p:nvPicPr>
              <p:cNvPr id="110" name="Picture 109">
                <a:extLst>
                  <a:ext uri="{FF2B5EF4-FFF2-40B4-BE49-F238E27FC236}">
                    <a16:creationId xmlns:a16="http://schemas.microsoft.com/office/drawing/2014/main" id="{BC5EBC17-72A6-4BBE-BB52-D3A7BF00CA12}"/>
                  </a:ext>
                </a:extLst>
              </p:cNvPr>
              <p:cNvPicPr/>
              <p:nvPr/>
            </p:nvPicPr>
            <p:blipFill>
              <a:blip r:embed="rId9"/>
              <a:stretch>
                <a:fillRect/>
              </a:stretch>
            </p:blipFill>
            <p:spPr>
              <a:xfrm>
                <a:off x="9290990" y="3154184"/>
                <a:ext cx="352776" cy="618215"/>
              </a:xfrm>
              <a:prstGeom prst="rect">
                <a:avLst/>
              </a:prstGeom>
            </p:spPr>
          </p:pic>
          <p:sp>
            <p:nvSpPr>
              <p:cNvPr id="111" name="Arc 110">
                <a:extLst>
                  <a:ext uri="{FF2B5EF4-FFF2-40B4-BE49-F238E27FC236}">
                    <a16:creationId xmlns:a16="http://schemas.microsoft.com/office/drawing/2014/main" id="{14F2FA77-455C-407C-9843-F36AFC58EE5F}"/>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109" name="TextBox 108">
              <a:extLst>
                <a:ext uri="{FF2B5EF4-FFF2-40B4-BE49-F238E27FC236}">
                  <a16:creationId xmlns:a16="http://schemas.microsoft.com/office/drawing/2014/main" id="{A272DAFC-F808-40F3-A653-18E20146F705}"/>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cxnSp>
        <p:nvCxnSpPr>
          <p:cNvPr id="114" name="Straight Connector 113">
            <a:extLst>
              <a:ext uri="{FF2B5EF4-FFF2-40B4-BE49-F238E27FC236}">
                <a16:creationId xmlns:a16="http://schemas.microsoft.com/office/drawing/2014/main" id="{77D2A258-FDA6-4D24-8FD6-F601110FF1E0}"/>
              </a:ext>
            </a:extLst>
          </p:cNvPr>
          <p:cNvCxnSpPr>
            <a:cxnSpLocks/>
            <a:endCxn id="109" idx="0"/>
          </p:cNvCxnSpPr>
          <p:nvPr/>
        </p:nvCxnSpPr>
        <p:spPr>
          <a:xfrm>
            <a:off x="7287355" y="2197080"/>
            <a:ext cx="1034780" cy="5159"/>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ln>
          <a:effectLst>
            <a:softEdge rad="0"/>
          </a:effectLst>
        </p:spPr>
        <p:style>
          <a:lnRef idx="2">
            <a:schemeClr val="accent1"/>
          </a:lnRef>
          <a:fillRef idx="0">
            <a:schemeClr val="accent1"/>
          </a:fillRef>
          <a:effectRef idx="1">
            <a:schemeClr val="accent1"/>
          </a:effectRef>
          <a:fontRef idx="minor">
            <a:schemeClr val="tx1"/>
          </a:fontRef>
        </p:style>
      </p:cxnSp>
      <p:sp>
        <p:nvSpPr>
          <p:cNvPr id="39" name="Speech Bubble: Rectangle with Corners Rounded 38">
            <a:extLst>
              <a:ext uri="{FF2B5EF4-FFF2-40B4-BE49-F238E27FC236}">
                <a16:creationId xmlns:a16="http://schemas.microsoft.com/office/drawing/2014/main" id="{14366227-D6F4-47CD-8656-841FF4BF4087}"/>
              </a:ext>
            </a:extLst>
          </p:cNvPr>
          <p:cNvSpPr/>
          <p:nvPr/>
        </p:nvSpPr>
        <p:spPr>
          <a:xfrm>
            <a:off x="9808053" y="2936259"/>
            <a:ext cx="1950818" cy="876778"/>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E.g., In a 1-way Autotest operation, only test data and result for 1310 nm will be displayed. on Meter-instrument. </a:t>
            </a:r>
          </a:p>
        </p:txBody>
      </p:sp>
      <p:sp>
        <p:nvSpPr>
          <p:cNvPr id="40" name="Freeform: Shape 39">
            <a:extLst>
              <a:ext uri="{FF2B5EF4-FFF2-40B4-BE49-F238E27FC236}">
                <a16:creationId xmlns:a16="http://schemas.microsoft.com/office/drawing/2014/main" id="{C66E2C01-34C2-4E5D-AF75-50C808A97905}"/>
              </a:ext>
            </a:extLst>
          </p:cNvPr>
          <p:cNvSpPr/>
          <p:nvPr/>
        </p:nvSpPr>
        <p:spPr>
          <a:xfrm>
            <a:off x="8542270" y="3483352"/>
            <a:ext cx="1334806" cy="99545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5" name="Slide Number Placeholder 44">
            <a:extLst>
              <a:ext uri="{FF2B5EF4-FFF2-40B4-BE49-F238E27FC236}">
                <a16:creationId xmlns:a16="http://schemas.microsoft.com/office/drawing/2014/main" id="{2BF80905-3DDE-49B5-A029-2516B7E455C4}"/>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31</a:t>
            </a:fld>
            <a:endParaRPr lang="en-US">
              <a:solidFill>
                <a:prstClr val="black">
                  <a:tint val="75000"/>
                </a:prstClr>
              </a:solidFill>
              <a:latin typeface="Arial"/>
            </a:endParaRPr>
          </a:p>
        </p:txBody>
      </p:sp>
      <p:sp>
        <p:nvSpPr>
          <p:cNvPr id="5" name="Rounded Rectangle 33">
            <a:hlinkClick r:id="rId10" action="ppaction://hlinksldjump"/>
            <a:extLst>
              <a:ext uri="{FF2B5EF4-FFF2-40B4-BE49-F238E27FC236}">
                <a16:creationId xmlns:a16="http://schemas.microsoft.com/office/drawing/2014/main" id="{7CC98B7D-592B-4D89-ACFD-E09CF6A26741}"/>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2D0638A-794B-4544-B7D0-B9CAD18C6E78}"/>
              </a:ext>
            </a:extLst>
          </p:cNvPr>
          <p:cNvSpPr txBox="1"/>
          <p:nvPr/>
        </p:nvSpPr>
        <p:spPr>
          <a:xfrm>
            <a:off x="1967240" y="5794904"/>
            <a:ext cx="597513"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UNIT #1</a:t>
            </a:r>
            <a:r>
              <a:rPr lang="en-US" sz="800" dirty="0">
                <a:effectLst>
                  <a:outerShdw blurRad="38100" dist="38100" dir="2700000" algn="tl">
                    <a:srgbClr val="000000">
                      <a:alpha val="43137"/>
                    </a:srgbClr>
                  </a:outerShdw>
                </a:effectLst>
              </a:rPr>
              <a:t> </a:t>
            </a:r>
          </a:p>
        </p:txBody>
      </p:sp>
      <p:sp>
        <p:nvSpPr>
          <p:cNvPr id="7" name="TextBox 6">
            <a:extLst>
              <a:ext uri="{FF2B5EF4-FFF2-40B4-BE49-F238E27FC236}">
                <a16:creationId xmlns:a16="http://schemas.microsoft.com/office/drawing/2014/main" id="{A8873136-4CE0-4C8C-93EB-0F46304AD5E3}"/>
              </a:ext>
            </a:extLst>
          </p:cNvPr>
          <p:cNvSpPr txBox="1"/>
          <p:nvPr/>
        </p:nvSpPr>
        <p:spPr>
          <a:xfrm>
            <a:off x="4509910" y="5779461"/>
            <a:ext cx="597513"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UNIT #1</a:t>
            </a:r>
            <a:r>
              <a:rPr lang="en-US" sz="800" dirty="0">
                <a:effectLst>
                  <a:outerShdw blurRad="38100" dist="38100" dir="2700000" algn="tl">
                    <a:srgbClr val="000000">
                      <a:alpha val="43137"/>
                    </a:srgbClr>
                  </a:outerShdw>
                </a:effectLst>
              </a:rPr>
              <a:t> </a:t>
            </a:r>
          </a:p>
        </p:txBody>
      </p:sp>
      <p:sp>
        <p:nvSpPr>
          <p:cNvPr id="9" name="TextBox 8">
            <a:extLst>
              <a:ext uri="{FF2B5EF4-FFF2-40B4-BE49-F238E27FC236}">
                <a16:creationId xmlns:a16="http://schemas.microsoft.com/office/drawing/2014/main" id="{5ABA76D0-A8B2-4892-816A-5D00067B77BD}"/>
              </a:ext>
            </a:extLst>
          </p:cNvPr>
          <p:cNvSpPr txBox="1"/>
          <p:nvPr/>
        </p:nvSpPr>
        <p:spPr>
          <a:xfrm>
            <a:off x="6894554" y="5794904"/>
            <a:ext cx="597513"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UNIT #1</a:t>
            </a:r>
            <a:r>
              <a:rPr lang="en-US" sz="800" dirty="0">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42C9E6FF-898E-48CB-81CB-6FE65610C1F6}"/>
              </a:ext>
            </a:extLst>
          </p:cNvPr>
          <p:cNvSpPr txBox="1"/>
          <p:nvPr/>
        </p:nvSpPr>
        <p:spPr>
          <a:xfrm>
            <a:off x="8640807" y="5794904"/>
            <a:ext cx="597513" cy="215444"/>
          </a:xfrm>
          <a:prstGeom prst="rect">
            <a:avLst/>
          </a:prstGeom>
          <a:noFill/>
        </p:spPr>
        <p:txBody>
          <a:bodyPr wrap="square" rtlCol="0">
            <a:spAutoFit/>
          </a:bodyPr>
          <a:lstStyle/>
          <a:p>
            <a:pPr algn="just"/>
            <a:r>
              <a:rPr lang="en-US" sz="800" b="1" dirty="0">
                <a:solidFill>
                  <a:schemeClr val="bg1">
                    <a:lumMod val="50000"/>
                  </a:schemeClr>
                </a:solidFill>
                <a:effectLst>
                  <a:outerShdw blurRad="38100" dist="38100" dir="2700000" algn="tl">
                    <a:srgbClr val="000000">
                      <a:alpha val="43137"/>
                    </a:srgbClr>
                  </a:outerShdw>
                </a:effectLst>
              </a:rPr>
              <a:t>UNIT #2</a:t>
            </a:r>
            <a:endParaRPr lang="en-US" sz="800" dirty="0">
              <a:solidFill>
                <a:schemeClr val="bg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259081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713D9BDB-908A-4536-9F03-E69F42C71627}"/>
              </a:ext>
            </a:extLst>
          </p:cNvPr>
          <p:cNvSpPr>
            <a:spLocks noGrp="1"/>
          </p:cNvSpPr>
          <p:nvPr>
            <p:ph type="title"/>
          </p:nvPr>
        </p:nvSpPr>
        <p:spPr>
          <a:xfrm>
            <a:off x="621230" y="286452"/>
            <a:ext cx="10972800" cy="732286"/>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Autotest user-to-user communication  operation </a:t>
            </a:r>
            <a:endParaRPr lang="en-AU" dirty="0"/>
          </a:p>
        </p:txBody>
      </p:sp>
      <p:sp>
        <p:nvSpPr>
          <p:cNvPr id="20" name="TextBox 19">
            <a:extLst>
              <a:ext uri="{FF2B5EF4-FFF2-40B4-BE49-F238E27FC236}">
                <a16:creationId xmlns:a16="http://schemas.microsoft.com/office/drawing/2014/main" id="{EC633673-661B-4D19-9629-42E33724D07C}"/>
              </a:ext>
            </a:extLst>
          </p:cNvPr>
          <p:cNvSpPr txBox="1"/>
          <p:nvPr/>
        </p:nvSpPr>
        <p:spPr>
          <a:xfrm>
            <a:off x="1016208" y="982857"/>
            <a:ext cx="8057075" cy="307777"/>
          </a:xfrm>
          <a:prstGeom prst="rect">
            <a:avLst/>
          </a:prstGeom>
          <a:noFill/>
        </p:spPr>
        <p:txBody>
          <a:bodyPr wrap="square" rtlCol="0">
            <a:spAutoFit/>
          </a:bodyPr>
          <a:lstStyle/>
          <a:p>
            <a:r>
              <a:rPr lang="en-US" sz="1400" dirty="0">
                <a:effectLst>
                  <a:outerShdw blurRad="38100" dist="38100" dir="2700000" algn="tl">
                    <a:srgbClr val="000000">
                      <a:alpha val="43137"/>
                    </a:srgbClr>
                  </a:outerShdw>
                </a:effectLst>
              </a:rPr>
              <a:t>Apply to 2-way Autotest only.</a:t>
            </a:r>
          </a:p>
        </p:txBody>
      </p:sp>
      <p:sp>
        <p:nvSpPr>
          <p:cNvPr id="46" name="TextBox 45">
            <a:extLst>
              <a:ext uri="{FF2B5EF4-FFF2-40B4-BE49-F238E27FC236}">
                <a16:creationId xmlns:a16="http://schemas.microsoft.com/office/drawing/2014/main" id="{76282D2D-2A00-4449-B19C-D3D4BA979ED4}"/>
              </a:ext>
            </a:extLst>
          </p:cNvPr>
          <p:cNvSpPr txBox="1"/>
          <p:nvPr/>
        </p:nvSpPr>
        <p:spPr>
          <a:xfrm>
            <a:off x="957967" y="5554781"/>
            <a:ext cx="1080448"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Near-end Instrument</a:t>
            </a:r>
            <a:endParaRPr lang="en-US" sz="800" dirty="0">
              <a:effectLst>
                <a:outerShdw blurRad="38100" dist="38100" dir="2700000" algn="tl">
                  <a:srgbClr val="000000">
                    <a:alpha val="43137"/>
                  </a:srgbClr>
                </a:outerShdw>
              </a:effectLst>
            </a:endParaRPr>
          </a:p>
        </p:txBody>
      </p:sp>
      <p:sp>
        <p:nvSpPr>
          <p:cNvPr id="48" name="TextBox 47">
            <a:extLst>
              <a:ext uri="{FF2B5EF4-FFF2-40B4-BE49-F238E27FC236}">
                <a16:creationId xmlns:a16="http://schemas.microsoft.com/office/drawing/2014/main" id="{117708BC-1D3C-4681-A4B5-24F32A563751}"/>
              </a:ext>
            </a:extLst>
          </p:cNvPr>
          <p:cNvSpPr txBox="1"/>
          <p:nvPr/>
        </p:nvSpPr>
        <p:spPr>
          <a:xfrm>
            <a:off x="3964569" y="5554781"/>
            <a:ext cx="1080448"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Far-end Instrument</a:t>
            </a:r>
            <a:endParaRPr lang="en-US" sz="800" dirty="0">
              <a:effectLst>
                <a:outerShdw blurRad="38100" dist="38100" dir="2700000" algn="tl">
                  <a:srgbClr val="000000">
                    <a:alpha val="43137"/>
                  </a:srgbClr>
                </a:outerShdw>
              </a:effectLst>
            </a:endParaRPr>
          </a:p>
        </p:txBody>
      </p:sp>
      <p:grpSp>
        <p:nvGrpSpPr>
          <p:cNvPr id="60" name="Group 59">
            <a:extLst>
              <a:ext uri="{FF2B5EF4-FFF2-40B4-BE49-F238E27FC236}">
                <a16:creationId xmlns:a16="http://schemas.microsoft.com/office/drawing/2014/main" id="{8E020D35-9FAC-4BF2-A5A3-29F4AE14ABBE}"/>
              </a:ext>
            </a:extLst>
          </p:cNvPr>
          <p:cNvGrpSpPr/>
          <p:nvPr/>
        </p:nvGrpSpPr>
        <p:grpSpPr>
          <a:xfrm>
            <a:off x="727282" y="2164994"/>
            <a:ext cx="4448839" cy="3342435"/>
            <a:chOff x="1257031" y="2167822"/>
            <a:chExt cx="4448839" cy="3342435"/>
          </a:xfrm>
        </p:grpSpPr>
        <p:grpSp>
          <p:nvGrpSpPr>
            <p:cNvPr id="39" name="Group 38">
              <a:extLst>
                <a:ext uri="{FF2B5EF4-FFF2-40B4-BE49-F238E27FC236}">
                  <a16:creationId xmlns:a16="http://schemas.microsoft.com/office/drawing/2014/main" id="{5DE8F28A-2455-438F-9D56-62967E559870}"/>
                </a:ext>
              </a:extLst>
            </p:cNvPr>
            <p:cNvGrpSpPr/>
            <p:nvPr/>
          </p:nvGrpSpPr>
          <p:grpSpPr>
            <a:xfrm>
              <a:off x="1257031" y="2169455"/>
              <a:ext cx="1502212" cy="3331847"/>
              <a:chOff x="1679468" y="2122753"/>
              <a:chExt cx="1502212" cy="3331847"/>
            </a:xfrm>
          </p:grpSpPr>
          <p:pic>
            <p:nvPicPr>
              <p:cNvPr id="10" name="Picture 9">
                <a:extLst>
                  <a:ext uri="{FF2B5EF4-FFF2-40B4-BE49-F238E27FC236}">
                    <a16:creationId xmlns:a16="http://schemas.microsoft.com/office/drawing/2014/main" id="{86B1E84B-C604-4152-AC40-3442596C99EE}"/>
                  </a:ext>
                </a:extLst>
              </p:cNvPr>
              <p:cNvPicPr>
                <a:picLocks noChangeAspect="1"/>
              </p:cNvPicPr>
              <p:nvPr/>
            </p:nvPicPr>
            <p:blipFill>
              <a:blip r:embed="rId2"/>
              <a:stretch>
                <a:fillRect/>
              </a:stretch>
            </p:blipFill>
            <p:spPr>
              <a:xfrm>
                <a:off x="1679468" y="2744956"/>
                <a:ext cx="1502212" cy="2709644"/>
              </a:xfrm>
              <a:prstGeom prst="rect">
                <a:avLst/>
              </a:prstGeom>
            </p:spPr>
          </p:pic>
          <p:grpSp>
            <p:nvGrpSpPr>
              <p:cNvPr id="13" name="Group 12">
                <a:extLst>
                  <a:ext uri="{FF2B5EF4-FFF2-40B4-BE49-F238E27FC236}">
                    <a16:creationId xmlns:a16="http://schemas.microsoft.com/office/drawing/2014/main" id="{CB45790B-3CA1-4FFD-9A5B-280779B19F8C}"/>
                  </a:ext>
                </a:extLst>
              </p:cNvPr>
              <p:cNvGrpSpPr/>
              <p:nvPr/>
            </p:nvGrpSpPr>
            <p:grpSpPr>
              <a:xfrm>
                <a:off x="1939754" y="2122753"/>
                <a:ext cx="861809" cy="1004118"/>
                <a:chOff x="6914817" y="2683797"/>
                <a:chExt cx="953434" cy="1070478"/>
              </a:xfrm>
            </p:grpSpPr>
            <p:pic>
              <p:nvPicPr>
                <p:cNvPr id="17" name="Picture 16">
                  <a:extLst>
                    <a:ext uri="{FF2B5EF4-FFF2-40B4-BE49-F238E27FC236}">
                      <a16:creationId xmlns:a16="http://schemas.microsoft.com/office/drawing/2014/main" id="{619CAC96-A06C-4694-9A18-4905844E49C3}"/>
                    </a:ext>
                  </a:extLst>
                </p:cNvPr>
                <p:cNvPicPr/>
                <p:nvPr/>
              </p:nvPicPr>
              <p:blipFill>
                <a:blip r:embed="rId3"/>
                <a:stretch>
                  <a:fillRect/>
                </a:stretch>
              </p:blipFill>
              <p:spPr>
                <a:xfrm>
                  <a:off x="6914817" y="3136060"/>
                  <a:ext cx="352776" cy="618215"/>
                </a:xfrm>
                <a:prstGeom prst="rect">
                  <a:avLst/>
                </a:prstGeom>
              </p:spPr>
            </p:pic>
            <p:sp>
              <p:nvSpPr>
                <p:cNvPr id="18" name="Arc 17">
                  <a:extLst>
                    <a:ext uri="{FF2B5EF4-FFF2-40B4-BE49-F238E27FC236}">
                      <a16:creationId xmlns:a16="http://schemas.microsoft.com/office/drawing/2014/main" id="{05D0B938-0F4A-4592-8E41-4830BC5BACE0}"/>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grpSp>
          <p:nvGrpSpPr>
            <p:cNvPr id="59" name="Group 58">
              <a:extLst>
                <a:ext uri="{FF2B5EF4-FFF2-40B4-BE49-F238E27FC236}">
                  <a16:creationId xmlns:a16="http://schemas.microsoft.com/office/drawing/2014/main" id="{9AF6946B-F79B-4241-817C-26EA1742A6A9}"/>
                </a:ext>
              </a:extLst>
            </p:cNvPr>
            <p:cNvGrpSpPr/>
            <p:nvPr/>
          </p:nvGrpSpPr>
          <p:grpSpPr>
            <a:xfrm>
              <a:off x="3926199" y="2183037"/>
              <a:ext cx="1779671" cy="3327220"/>
              <a:chOff x="3926199" y="2183037"/>
              <a:chExt cx="1779671" cy="3327220"/>
            </a:xfrm>
          </p:grpSpPr>
          <p:grpSp>
            <p:nvGrpSpPr>
              <p:cNvPr id="58" name="Group 57">
                <a:extLst>
                  <a:ext uri="{FF2B5EF4-FFF2-40B4-BE49-F238E27FC236}">
                    <a16:creationId xmlns:a16="http://schemas.microsoft.com/office/drawing/2014/main" id="{F8A26896-9C74-4A28-8A08-3331A6AFD370}"/>
                  </a:ext>
                </a:extLst>
              </p:cNvPr>
              <p:cNvGrpSpPr/>
              <p:nvPr/>
            </p:nvGrpSpPr>
            <p:grpSpPr>
              <a:xfrm>
                <a:off x="4203658" y="2800613"/>
                <a:ext cx="1502212" cy="2709644"/>
                <a:chOff x="4203658" y="2800613"/>
                <a:chExt cx="1502212" cy="2709644"/>
              </a:xfrm>
            </p:grpSpPr>
            <p:pic>
              <p:nvPicPr>
                <p:cNvPr id="9" name="Picture 8">
                  <a:extLst>
                    <a:ext uri="{FF2B5EF4-FFF2-40B4-BE49-F238E27FC236}">
                      <a16:creationId xmlns:a16="http://schemas.microsoft.com/office/drawing/2014/main" id="{E0EC95E3-BB41-43DF-8ED2-B6D6F8534AC3}"/>
                    </a:ext>
                  </a:extLst>
                </p:cNvPr>
                <p:cNvPicPr>
                  <a:picLocks noChangeAspect="1"/>
                </p:cNvPicPr>
                <p:nvPr/>
              </p:nvPicPr>
              <p:blipFill>
                <a:blip r:embed="rId2"/>
                <a:stretch>
                  <a:fillRect/>
                </a:stretch>
              </p:blipFill>
              <p:spPr>
                <a:xfrm>
                  <a:off x="4203658" y="2800613"/>
                  <a:ext cx="1502212" cy="2709644"/>
                </a:xfrm>
                <a:prstGeom prst="rect">
                  <a:avLst/>
                </a:prstGeom>
              </p:spPr>
            </p:pic>
            <p:pic>
              <p:nvPicPr>
                <p:cNvPr id="54" name="Picture 53">
                  <a:extLst>
                    <a:ext uri="{FF2B5EF4-FFF2-40B4-BE49-F238E27FC236}">
                      <a16:creationId xmlns:a16="http://schemas.microsoft.com/office/drawing/2014/main" id="{9570536B-4A14-4BC1-9F3F-5D6669ECC801}"/>
                    </a:ext>
                  </a:extLst>
                </p:cNvPr>
                <p:cNvPicPr>
                  <a:picLocks noChangeAspect="1"/>
                </p:cNvPicPr>
                <p:nvPr/>
              </p:nvPicPr>
              <p:blipFill>
                <a:blip r:embed="rId4"/>
                <a:stretch>
                  <a:fillRect/>
                </a:stretch>
              </p:blipFill>
              <p:spPr>
                <a:xfrm>
                  <a:off x="4433777" y="3826880"/>
                  <a:ext cx="1052623" cy="831325"/>
                </a:xfrm>
                <a:prstGeom prst="rect">
                  <a:avLst/>
                </a:prstGeom>
              </p:spPr>
            </p:pic>
          </p:grpSp>
          <p:grpSp>
            <p:nvGrpSpPr>
              <p:cNvPr id="14" name="Group 13">
                <a:extLst>
                  <a:ext uri="{FF2B5EF4-FFF2-40B4-BE49-F238E27FC236}">
                    <a16:creationId xmlns:a16="http://schemas.microsoft.com/office/drawing/2014/main" id="{EDB6A665-9C61-4B26-AE06-6208B4E7BEBC}"/>
                  </a:ext>
                </a:extLst>
              </p:cNvPr>
              <p:cNvGrpSpPr/>
              <p:nvPr/>
            </p:nvGrpSpPr>
            <p:grpSpPr>
              <a:xfrm>
                <a:off x="3926199" y="2183037"/>
                <a:ext cx="855821" cy="1008345"/>
                <a:chOff x="8696956" y="2697415"/>
                <a:chExt cx="946810" cy="1074984"/>
              </a:xfrm>
            </p:grpSpPr>
            <p:pic>
              <p:nvPicPr>
                <p:cNvPr id="15" name="Picture 14">
                  <a:extLst>
                    <a:ext uri="{FF2B5EF4-FFF2-40B4-BE49-F238E27FC236}">
                      <a16:creationId xmlns:a16="http://schemas.microsoft.com/office/drawing/2014/main" id="{AF5B0D5F-3AAB-45A6-AC2A-4A02183BF153}"/>
                    </a:ext>
                  </a:extLst>
                </p:cNvPr>
                <p:cNvPicPr/>
                <p:nvPr/>
              </p:nvPicPr>
              <p:blipFill>
                <a:blip r:embed="rId3"/>
                <a:stretch>
                  <a:fillRect/>
                </a:stretch>
              </p:blipFill>
              <p:spPr>
                <a:xfrm>
                  <a:off x="9290990" y="3154184"/>
                  <a:ext cx="352776" cy="618215"/>
                </a:xfrm>
                <a:prstGeom prst="rect">
                  <a:avLst/>
                </a:prstGeom>
              </p:spPr>
            </p:pic>
            <p:sp>
              <p:nvSpPr>
                <p:cNvPr id="16" name="Arc 15">
                  <a:extLst>
                    <a:ext uri="{FF2B5EF4-FFF2-40B4-BE49-F238E27FC236}">
                      <a16:creationId xmlns:a16="http://schemas.microsoft.com/office/drawing/2014/main" id="{64DA001C-32E4-408F-8C3A-8B3FE8E336A3}"/>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12" name="Straight Connector 11">
              <a:extLst>
                <a:ext uri="{FF2B5EF4-FFF2-40B4-BE49-F238E27FC236}">
                  <a16:creationId xmlns:a16="http://schemas.microsoft.com/office/drawing/2014/main" id="{3A814559-B1EF-406D-8C09-07F773455407}"/>
                </a:ext>
              </a:extLst>
            </p:cNvPr>
            <p:cNvCxnSpPr>
              <a:cxnSpLocks/>
            </p:cNvCxnSpPr>
            <p:nvPr/>
          </p:nvCxnSpPr>
          <p:spPr>
            <a:xfrm>
              <a:off x="2184426" y="2167822"/>
              <a:ext cx="2085907" cy="0"/>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prstDash val="dash"/>
            </a:ln>
            <a:effectLst>
              <a:softEdge rad="0"/>
            </a:effectLst>
          </p:spPr>
          <p:style>
            <a:lnRef idx="2">
              <a:schemeClr val="accent1"/>
            </a:lnRef>
            <a:fillRef idx="0">
              <a:schemeClr val="accent1"/>
            </a:fillRef>
            <a:effectRef idx="1">
              <a:schemeClr val="accent1"/>
            </a:effectRef>
            <a:fontRef idx="minor">
              <a:schemeClr val="tx1"/>
            </a:fontRef>
          </p:style>
        </p:cxnSp>
      </p:grpSp>
      <p:pic>
        <p:nvPicPr>
          <p:cNvPr id="56" name="Picture 55">
            <a:extLst>
              <a:ext uri="{FF2B5EF4-FFF2-40B4-BE49-F238E27FC236}">
                <a16:creationId xmlns:a16="http://schemas.microsoft.com/office/drawing/2014/main" id="{2171DE1B-1C21-45E4-8BAB-F7DABEB67ED1}"/>
              </a:ext>
            </a:extLst>
          </p:cNvPr>
          <p:cNvPicPr>
            <a:picLocks noChangeAspect="1"/>
          </p:cNvPicPr>
          <p:nvPr/>
        </p:nvPicPr>
        <p:blipFill>
          <a:blip r:embed="rId5"/>
          <a:stretch>
            <a:fillRect/>
          </a:stretch>
        </p:blipFill>
        <p:spPr>
          <a:xfrm>
            <a:off x="951934" y="3814260"/>
            <a:ext cx="1059498" cy="829340"/>
          </a:xfrm>
          <a:prstGeom prst="rect">
            <a:avLst/>
          </a:prstGeom>
        </p:spPr>
      </p:pic>
      <p:pic>
        <p:nvPicPr>
          <p:cNvPr id="50" name="Picture 49">
            <a:extLst>
              <a:ext uri="{FF2B5EF4-FFF2-40B4-BE49-F238E27FC236}">
                <a16:creationId xmlns:a16="http://schemas.microsoft.com/office/drawing/2014/main" id="{B5CC58DA-902C-46FE-BFB2-53915414D1C2}"/>
              </a:ext>
            </a:extLst>
          </p:cNvPr>
          <p:cNvPicPr>
            <a:picLocks noChangeAspect="1"/>
          </p:cNvPicPr>
          <p:nvPr/>
        </p:nvPicPr>
        <p:blipFill>
          <a:blip r:embed="rId6"/>
          <a:stretch>
            <a:fillRect/>
          </a:stretch>
        </p:blipFill>
        <p:spPr>
          <a:xfrm rot="15812924">
            <a:off x="1901684" y="4832914"/>
            <a:ext cx="502261" cy="553947"/>
          </a:xfrm>
          <a:prstGeom prst="rect">
            <a:avLst/>
          </a:prstGeom>
          <a:effectLst>
            <a:outerShdw blurRad="50800" dist="38100" dir="2700000" algn="tl" rotWithShape="0">
              <a:prstClr val="black">
                <a:alpha val="40000"/>
              </a:prstClr>
            </a:outerShdw>
          </a:effectLst>
        </p:spPr>
      </p:pic>
      <p:sp>
        <p:nvSpPr>
          <p:cNvPr id="62" name="TextBox 61">
            <a:extLst>
              <a:ext uri="{FF2B5EF4-FFF2-40B4-BE49-F238E27FC236}">
                <a16:creationId xmlns:a16="http://schemas.microsoft.com/office/drawing/2014/main" id="{2581133C-9DEB-428D-97EE-6174035DE781}"/>
              </a:ext>
            </a:extLst>
          </p:cNvPr>
          <p:cNvSpPr txBox="1"/>
          <p:nvPr/>
        </p:nvSpPr>
        <p:spPr>
          <a:xfrm>
            <a:off x="987568" y="1449965"/>
            <a:ext cx="4689663" cy="276999"/>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200" b="1" i="1" dirty="0">
                <a:effectLst>
                  <a:outerShdw blurRad="38100" dist="38100" dir="2700000" algn="tl">
                    <a:srgbClr val="000000">
                      <a:alpha val="43137"/>
                    </a:srgbClr>
                  </a:outerShdw>
                </a:effectLst>
              </a:rPr>
              <a:t>Near-end unit to signal Far-end unit during 2-way Autotest:</a:t>
            </a:r>
          </a:p>
        </p:txBody>
      </p:sp>
      <p:grpSp>
        <p:nvGrpSpPr>
          <p:cNvPr id="67" name="Group 66">
            <a:extLst>
              <a:ext uri="{FF2B5EF4-FFF2-40B4-BE49-F238E27FC236}">
                <a16:creationId xmlns:a16="http://schemas.microsoft.com/office/drawing/2014/main" id="{A270DC17-F322-4324-9DC9-2A4E0C9DFF64}"/>
              </a:ext>
            </a:extLst>
          </p:cNvPr>
          <p:cNvGrpSpPr/>
          <p:nvPr/>
        </p:nvGrpSpPr>
        <p:grpSpPr>
          <a:xfrm>
            <a:off x="6308911" y="2158773"/>
            <a:ext cx="4448839" cy="3342435"/>
            <a:chOff x="1257031" y="2167822"/>
            <a:chExt cx="4448839" cy="3342435"/>
          </a:xfrm>
        </p:grpSpPr>
        <p:grpSp>
          <p:nvGrpSpPr>
            <p:cNvPr id="68" name="Group 67">
              <a:extLst>
                <a:ext uri="{FF2B5EF4-FFF2-40B4-BE49-F238E27FC236}">
                  <a16:creationId xmlns:a16="http://schemas.microsoft.com/office/drawing/2014/main" id="{1E65013A-AD60-49F3-B556-7EE08D054730}"/>
                </a:ext>
              </a:extLst>
            </p:cNvPr>
            <p:cNvGrpSpPr/>
            <p:nvPr/>
          </p:nvGrpSpPr>
          <p:grpSpPr>
            <a:xfrm>
              <a:off x="1257031" y="2169455"/>
              <a:ext cx="1502212" cy="3331847"/>
              <a:chOff x="1679468" y="2122753"/>
              <a:chExt cx="1502212" cy="3331847"/>
            </a:xfrm>
          </p:grpSpPr>
          <p:pic>
            <p:nvPicPr>
              <p:cNvPr id="77" name="Picture 76">
                <a:extLst>
                  <a:ext uri="{FF2B5EF4-FFF2-40B4-BE49-F238E27FC236}">
                    <a16:creationId xmlns:a16="http://schemas.microsoft.com/office/drawing/2014/main" id="{49BD3B49-B261-44A6-B37C-BD2CD33C917E}"/>
                  </a:ext>
                </a:extLst>
              </p:cNvPr>
              <p:cNvPicPr>
                <a:picLocks noChangeAspect="1"/>
              </p:cNvPicPr>
              <p:nvPr/>
            </p:nvPicPr>
            <p:blipFill>
              <a:blip r:embed="rId2"/>
              <a:stretch>
                <a:fillRect/>
              </a:stretch>
            </p:blipFill>
            <p:spPr>
              <a:xfrm>
                <a:off x="1679468" y="2744956"/>
                <a:ext cx="1502212" cy="2709644"/>
              </a:xfrm>
              <a:prstGeom prst="rect">
                <a:avLst/>
              </a:prstGeom>
            </p:spPr>
          </p:pic>
          <p:grpSp>
            <p:nvGrpSpPr>
              <p:cNvPr id="78" name="Group 77">
                <a:extLst>
                  <a:ext uri="{FF2B5EF4-FFF2-40B4-BE49-F238E27FC236}">
                    <a16:creationId xmlns:a16="http://schemas.microsoft.com/office/drawing/2014/main" id="{CC5F33B7-97CE-46FD-9F9D-F8439601E8A2}"/>
                  </a:ext>
                </a:extLst>
              </p:cNvPr>
              <p:cNvGrpSpPr/>
              <p:nvPr/>
            </p:nvGrpSpPr>
            <p:grpSpPr>
              <a:xfrm>
                <a:off x="1939754" y="2122753"/>
                <a:ext cx="861809" cy="1004118"/>
                <a:chOff x="6914817" y="2683797"/>
                <a:chExt cx="953434" cy="1070478"/>
              </a:xfrm>
            </p:grpSpPr>
            <p:pic>
              <p:nvPicPr>
                <p:cNvPr id="79" name="Picture 78">
                  <a:extLst>
                    <a:ext uri="{FF2B5EF4-FFF2-40B4-BE49-F238E27FC236}">
                      <a16:creationId xmlns:a16="http://schemas.microsoft.com/office/drawing/2014/main" id="{A94137F4-84DD-4997-A257-37086C3BA61C}"/>
                    </a:ext>
                  </a:extLst>
                </p:cNvPr>
                <p:cNvPicPr/>
                <p:nvPr/>
              </p:nvPicPr>
              <p:blipFill>
                <a:blip r:embed="rId3"/>
                <a:stretch>
                  <a:fillRect/>
                </a:stretch>
              </p:blipFill>
              <p:spPr>
                <a:xfrm>
                  <a:off x="6914817" y="3136060"/>
                  <a:ext cx="352776" cy="618215"/>
                </a:xfrm>
                <a:prstGeom prst="rect">
                  <a:avLst/>
                </a:prstGeom>
              </p:spPr>
            </p:pic>
            <p:sp>
              <p:nvSpPr>
                <p:cNvPr id="80" name="Arc 79">
                  <a:extLst>
                    <a:ext uri="{FF2B5EF4-FFF2-40B4-BE49-F238E27FC236}">
                      <a16:creationId xmlns:a16="http://schemas.microsoft.com/office/drawing/2014/main" id="{4F616AFC-5CF6-49C4-9AE5-44F3007E8780}"/>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grpSp>
          <p:nvGrpSpPr>
            <p:cNvPr id="69" name="Group 68">
              <a:extLst>
                <a:ext uri="{FF2B5EF4-FFF2-40B4-BE49-F238E27FC236}">
                  <a16:creationId xmlns:a16="http://schemas.microsoft.com/office/drawing/2014/main" id="{54291CED-42E7-4A1F-98B0-2D5E849DBC78}"/>
                </a:ext>
              </a:extLst>
            </p:cNvPr>
            <p:cNvGrpSpPr/>
            <p:nvPr/>
          </p:nvGrpSpPr>
          <p:grpSpPr>
            <a:xfrm>
              <a:off x="3926199" y="2183037"/>
              <a:ext cx="1779671" cy="3327220"/>
              <a:chOff x="3926199" y="2183037"/>
              <a:chExt cx="1779671" cy="3327220"/>
            </a:xfrm>
          </p:grpSpPr>
          <p:grpSp>
            <p:nvGrpSpPr>
              <p:cNvPr id="71" name="Group 70">
                <a:extLst>
                  <a:ext uri="{FF2B5EF4-FFF2-40B4-BE49-F238E27FC236}">
                    <a16:creationId xmlns:a16="http://schemas.microsoft.com/office/drawing/2014/main" id="{67005B01-8823-4710-85EE-0ABD4A9D63FC}"/>
                  </a:ext>
                </a:extLst>
              </p:cNvPr>
              <p:cNvGrpSpPr/>
              <p:nvPr/>
            </p:nvGrpSpPr>
            <p:grpSpPr>
              <a:xfrm>
                <a:off x="4203658" y="2800613"/>
                <a:ext cx="1502212" cy="2709644"/>
                <a:chOff x="4203658" y="2800613"/>
                <a:chExt cx="1502212" cy="2709644"/>
              </a:xfrm>
            </p:grpSpPr>
            <p:pic>
              <p:nvPicPr>
                <p:cNvPr id="75" name="Picture 74">
                  <a:extLst>
                    <a:ext uri="{FF2B5EF4-FFF2-40B4-BE49-F238E27FC236}">
                      <a16:creationId xmlns:a16="http://schemas.microsoft.com/office/drawing/2014/main" id="{BBE4A460-D706-49F4-BECD-787DFB19E912}"/>
                    </a:ext>
                  </a:extLst>
                </p:cNvPr>
                <p:cNvPicPr>
                  <a:picLocks noChangeAspect="1"/>
                </p:cNvPicPr>
                <p:nvPr/>
              </p:nvPicPr>
              <p:blipFill>
                <a:blip r:embed="rId2"/>
                <a:stretch>
                  <a:fillRect/>
                </a:stretch>
              </p:blipFill>
              <p:spPr>
                <a:xfrm>
                  <a:off x="4203658" y="2800613"/>
                  <a:ext cx="1502212" cy="2709644"/>
                </a:xfrm>
                <a:prstGeom prst="rect">
                  <a:avLst/>
                </a:prstGeom>
              </p:spPr>
            </p:pic>
            <p:pic>
              <p:nvPicPr>
                <p:cNvPr id="76" name="Picture 75">
                  <a:extLst>
                    <a:ext uri="{FF2B5EF4-FFF2-40B4-BE49-F238E27FC236}">
                      <a16:creationId xmlns:a16="http://schemas.microsoft.com/office/drawing/2014/main" id="{A50AB6D5-2099-4BBE-A72C-DDBA66680259}"/>
                    </a:ext>
                  </a:extLst>
                </p:cNvPr>
                <p:cNvPicPr>
                  <a:picLocks noChangeAspect="1"/>
                </p:cNvPicPr>
                <p:nvPr/>
              </p:nvPicPr>
              <p:blipFill>
                <a:blip r:embed="rId4"/>
                <a:stretch>
                  <a:fillRect/>
                </a:stretch>
              </p:blipFill>
              <p:spPr>
                <a:xfrm>
                  <a:off x="4433777" y="3826880"/>
                  <a:ext cx="1052623" cy="831325"/>
                </a:xfrm>
                <a:prstGeom prst="rect">
                  <a:avLst/>
                </a:prstGeom>
              </p:spPr>
            </p:pic>
          </p:grpSp>
          <p:grpSp>
            <p:nvGrpSpPr>
              <p:cNvPr id="72" name="Group 71">
                <a:extLst>
                  <a:ext uri="{FF2B5EF4-FFF2-40B4-BE49-F238E27FC236}">
                    <a16:creationId xmlns:a16="http://schemas.microsoft.com/office/drawing/2014/main" id="{F6D41C78-8F3E-4981-B599-72FE7A73AD36}"/>
                  </a:ext>
                </a:extLst>
              </p:cNvPr>
              <p:cNvGrpSpPr/>
              <p:nvPr/>
            </p:nvGrpSpPr>
            <p:grpSpPr>
              <a:xfrm>
                <a:off x="3926199" y="2183037"/>
                <a:ext cx="855821" cy="1008345"/>
                <a:chOff x="8696956" y="2697415"/>
                <a:chExt cx="946810" cy="1074984"/>
              </a:xfrm>
            </p:grpSpPr>
            <p:pic>
              <p:nvPicPr>
                <p:cNvPr id="73" name="Picture 72">
                  <a:extLst>
                    <a:ext uri="{FF2B5EF4-FFF2-40B4-BE49-F238E27FC236}">
                      <a16:creationId xmlns:a16="http://schemas.microsoft.com/office/drawing/2014/main" id="{B66DB458-27C2-4109-8825-5089AFC894BE}"/>
                    </a:ext>
                  </a:extLst>
                </p:cNvPr>
                <p:cNvPicPr/>
                <p:nvPr/>
              </p:nvPicPr>
              <p:blipFill>
                <a:blip r:embed="rId3"/>
                <a:stretch>
                  <a:fillRect/>
                </a:stretch>
              </p:blipFill>
              <p:spPr>
                <a:xfrm>
                  <a:off x="9290990" y="3154184"/>
                  <a:ext cx="352776" cy="618215"/>
                </a:xfrm>
                <a:prstGeom prst="rect">
                  <a:avLst/>
                </a:prstGeom>
              </p:spPr>
            </p:pic>
            <p:sp>
              <p:nvSpPr>
                <p:cNvPr id="74" name="Arc 73">
                  <a:extLst>
                    <a:ext uri="{FF2B5EF4-FFF2-40B4-BE49-F238E27FC236}">
                      <a16:creationId xmlns:a16="http://schemas.microsoft.com/office/drawing/2014/main" id="{C96700B1-5485-45EB-96DE-F5F4A2BFDF97}"/>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70" name="Straight Connector 69">
              <a:extLst>
                <a:ext uri="{FF2B5EF4-FFF2-40B4-BE49-F238E27FC236}">
                  <a16:creationId xmlns:a16="http://schemas.microsoft.com/office/drawing/2014/main" id="{54DB6A7E-81EB-4578-8C81-B75DCA66E661}"/>
                </a:ext>
              </a:extLst>
            </p:cNvPr>
            <p:cNvCxnSpPr>
              <a:cxnSpLocks/>
            </p:cNvCxnSpPr>
            <p:nvPr/>
          </p:nvCxnSpPr>
          <p:spPr>
            <a:xfrm>
              <a:off x="2184426" y="2167822"/>
              <a:ext cx="2085907" cy="0"/>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prstDash val="dash"/>
            </a:ln>
            <a:effectLst>
              <a:softEdge rad="0"/>
            </a:effectLst>
          </p:spPr>
          <p:style>
            <a:lnRef idx="2">
              <a:schemeClr val="accent1"/>
            </a:lnRef>
            <a:fillRef idx="0">
              <a:schemeClr val="accent1"/>
            </a:fillRef>
            <a:effectRef idx="1">
              <a:schemeClr val="accent1"/>
            </a:effectRef>
            <a:fontRef idx="minor">
              <a:schemeClr val="tx1"/>
            </a:fontRef>
          </p:style>
        </p:cxnSp>
      </p:grpSp>
      <p:pic>
        <p:nvPicPr>
          <p:cNvPr id="82" name="Picture 81">
            <a:extLst>
              <a:ext uri="{FF2B5EF4-FFF2-40B4-BE49-F238E27FC236}">
                <a16:creationId xmlns:a16="http://schemas.microsoft.com/office/drawing/2014/main" id="{CAB38ED7-A4F7-44D1-953B-BDE868799D02}"/>
              </a:ext>
            </a:extLst>
          </p:cNvPr>
          <p:cNvPicPr>
            <a:picLocks noChangeAspect="1"/>
          </p:cNvPicPr>
          <p:nvPr/>
        </p:nvPicPr>
        <p:blipFill>
          <a:blip r:embed="rId5"/>
          <a:stretch>
            <a:fillRect/>
          </a:stretch>
        </p:blipFill>
        <p:spPr>
          <a:xfrm>
            <a:off x="6530268" y="3809724"/>
            <a:ext cx="1059498" cy="829340"/>
          </a:xfrm>
          <a:prstGeom prst="rect">
            <a:avLst/>
          </a:prstGeom>
        </p:spPr>
      </p:pic>
      <p:sp>
        <p:nvSpPr>
          <p:cNvPr id="66" name="Star: 24 Points 65">
            <a:extLst>
              <a:ext uri="{FF2B5EF4-FFF2-40B4-BE49-F238E27FC236}">
                <a16:creationId xmlns:a16="http://schemas.microsoft.com/office/drawing/2014/main" id="{982ED77C-D0C0-442D-A47A-93EBC878C2BD}"/>
              </a:ext>
            </a:extLst>
          </p:cNvPr>
          <p:cNvSpPr>
            <a:spLocks noChangeAspect="1"/>
          </p:cNvSpPr>
          <p:nvPr/>
        </p:nvSpPr>
        <p:spPr>
          <a:xfrm>
            <a:off x="7322934" y="4442716"/>
            <a:ext cx="259226" cy="19634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4" name="TextBox 83">
            <a:extLst>
              <a:ext uri="{FF2B5EF4-FFF2-40B4-BE49-F238E27FC236}">
                <a16:creationId xmlns:a16="http://schemas.microsoft.com/office/drawing/2014/main" id="{8789A6AF-E7F5-4FC9-8D14-DEE6E50CB7CE}"/>
              </a:ext>
            </a:extLst>
          </p:cNvPr>
          <p:cNvSpPr txBox="1"/>
          <p:nvPr/>
        </p:nvSpPr>
        <p:spPr>
          <a:xfrm>
            <a:off x="6587894" y="5557609"/>
            <a:ext cx="1080448"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Near-end Instrument</a:t>
            </a:r>
            <a:endParaRPr lang="en-US" sz="800" dirty="0">
              <a:effectLst>
                <a:outerShdw blurRad="38100" dist="38100" dir="2700000" algn="tl">
                  <a:srgbClr val="000000">
                    <a:alpha val="43137"/>
                  </a:srgbClr>
                </a:outerShdw>
              </a:effectLst>
            </a:endParaRPr>
          </a:p>
        </p:txBody>
      </p:sp>
      <p:sp>
        <p:nvSpPr>
          <p:cNvPr id="86" name="TextBox 85">
            <a:extLst>
              <a:ext uri="{FF2B5EF4-FFF2-40B4-BE49-F238E27FC236}">
                <a16:creationId xmlns:a16="http://schemas.microsoft.com/office/drawing/2014/main" id="{9827F842-B670-479D-80BA-BFD4C4770F89}"/>
              </a:ext>
            </a:extLst>
          </p:cNvPr>
          <p:cNvSpPr txBox="1"/>
          <p:nvPr/>
        </p:nvSpPr>
        <p:spPr>
          <a:xfrm>
            <a:off x="9594496" y="5557609"/>
            <a:ext cx="1080448"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Far-end Instrument</a:t>
            </a:r>
            <a:endParaRPr lang="en-US" sz="800" dirty="0">
              <a:effectLst>
                <a:outerShdw blurRad="38100" dist="38100" dir="2700000" algn="tl">
                  <a:srgbClr val="000000">
                    <a:alpha val="43137"/>
                  </a:srgbClr>
                </a:outerShdw>
              </a:effectLst>
            </a:endParaRPr>
          </a:p>
        </p:txBody>
      </p:sp>
      <p:pic>
        <p:nvPicPr>
          <p:cNvPr id="88" name="Picture 87">
            <a:extLst>
              <a:ext uri="{FF2B5EF4-FFF2-40B4-BE49-F238E27FC236}">
                <a16:creationId xmlns:a16="http://schemas.microsoft.com/office/drawing/2014/main" id="{2EC05F81-BD09-41EE-9C36-79A93D69E651}"/>
              </a:ext>
            </a:extLst>
          </p:cNvPr>
          <p:cNvPicPr>
            <a:picLocks noChangeAspect="1"/>
          </p:cNvPicPr>
          <p:nvPr/>
        </p:nvPicPr>
        <p:blipFill>
          <a:blip r:embed="rId7"/>
          <a:stretch>
            <a:fillRect/>
          </a:stretch>
        </p:blipFill>
        <p:spPr>
          <a:xfrm>
            <a:off x="5604550" y="4153556"/>
            <a:ext cx="275931" cy="387334"/>
          </a:xfrm>
          <a:prstGeom prst="rect">
            <a:avLst/>
          </a:prstGeom>
          <a:effectLst>
            <a:outerShdw blurRad="50800" dist="38100" dir="2700000" algn="tl" rotWithShape="0">
              <a:prstClr val="black">
                <a:alpha val="40000"/>
              </a:prstClr>
            </a:outerShdw>
          </a:effectLst>
        </p:spPr>
      </p:pic>
      <p:sp>
        <p:nvSpPr>
          <p:cNvPr id="90" name="Freeform: Shape 89">
            <a:extLst>
              <a:ext uri="{FF2B5EF4-FFF2-40B4-BE49-F238E27FC236}">
                <a16:creationId xmlns:a16="http://schemas.microsoft.com/office/drawing/2014/main" id="{B00DD5BE-0E42-4B7D-81D8-30039BA9BC7E}"/>
              </a:ext>
            </a:extLst>
          </p:cNvPr>
          <p:cNvSpPr/>
          <p:nvPr/>
        </p:nvSpPr>
        <p:spPr>
          <a:xfrm>
            <a:off x="7474608" y="4187579"/>
            <a:ext cx="345277" cy="26058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2" name="Speech Bubble: Rectangle with Corners Rounded 91">
            <a:extLst>
              <a:ext uri="{FF2B5EF4-FFF2-40B4-BE49-F238E27FC236}">
                <a16:creationId xmlns:a16="http://schemas.microsoft.com/office/drawing/2014/main" id="{DB426281-464C-4A56-93D7-D1C5CAE486AC}"/>
              </a:ext>
            </a:extLst>
          </p:cNvPr>
          <p:cNvSpPr/>
          <p:nvPr/>
        </p:nvSpPr>
        <p:spPr>
          <a:xfrm>
            <a:off x="7733353" y="3761142"/>
            <a:ext cx="1012400" cy="50199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 “HOLD” flashing &amp; display update stops. </a:t>
            </a:r>
          </a:p>
        </p:txBody>
      </p:sp>
      <p:sp>
        <p:nvSpPr>
          <p:cNvPr id="94" name="Speech Bubble: Rectangle with Corners Rounded 93">
            <a:extLst>
              <a:ext uri="{FF2B5EF4-FFF2-40B4-BE49-F238E27FC236}">
                <a16:creationId xmlns:a16="http://schemas.microsoft.com/office/drawing/2014/main" id="{BEF48985-AF8A-4D09-BAE9-BF9CB2BD219B}"/>
              </a:ext>
            </a:extLst>
          </p:cNvPr>
          <p:cNvSpPr/>
          <p:nvPr/>
        </p:nvSpPr>
        <p:spPr>
          <a:xfrm>
            <a:off x="10789338" y="3761142"/>
            <a:ext cx="1131912" cy="50199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 Unit beeps once and, “HOLD” flashing &amp; display update stops. </a:t>
            </a:r>
          </a:p>
        </p:txBody>
      </p:sp>
      <p:sp>
        <p:nvSpPr>
          <p:cNvPr id="96" name="Freeform: Shape 95">
            <a:extLst>
              <a:ext uri="{FF2B5EF4-FFF2-40B4-BE49-F238E27FC236}">
                <a16:creationId xmlns:a16="http://schemas.microsoft.com/office/drawing/2014/main" id="{86184AE8-72D3-4017-9AC5-5D4283EC5EB3}"/>
              </a:ext>
            </a:extLst>
          </p:cNvPr>
          <p:cNvSpPr/>
          <p:nvPr/>
        </p:nvSpPr>
        <p:spPr>
          <a:xfrm>
            <a:off x="10470383" y="4209685"/>
            <a:ext cx="404830" cy="26058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8" name="Star: 24 Points 97">
            <a:extLst>
              <a:ext uri="{FF2B5EF4-FFF2-40B4-BE49-F238E27FC236}">
                <a16:creationId xmlns:a16="http://schemas.microsoft.com/office/drawing/2014/main" id="{7EBEC01A-1796-4AED-B675-690E07F6147B}"/>
              </a:ext>
            </a:extLst>
          </p:cNvPr>
          <p:cNvSpPr>
            <a:spLocks noChangeAspect="1"/>
          </p:cNvSpPr>
          <p:nvPr/>
        </p:nvSpPr>
        <p:spPr>
          <a:xfrm>
            <a:off x="10255771" y="4442716"/>
            <a:ext cx="259226" cy="19634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0" name="TextBox 99">
            <a:extLst>
              <a:ext uri="{FF2B5EF4-FFF2-40B4-BE49-F238E27FC236}">
                <a16:creationId xmlns:a16="http://schemas.microsoft.com/office/drawing/2014/main" id="{EA4B9C87-E9BC-42F7-9FBB-5229BD7A3AD6}"/>
              </a:ext>
            </a:extLst>
          </p:cNvPr>
          <p:cNvSpPr txBox="1"/>
          <p:nvPr/>
        </p:nvSpPr>
        <p:spPr>
          <a:xfrm>
            <a:off x="2286176" y="5198290"/>
            <a:ext cx="743496"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Press F4</a:t>
            </a:r>
          </a:p>
        </p:txBody>
      </p:sp>
      <p:sp>
        <p:nvSpPr>
          <p:cNvPr id="101" name="Slide Number Placeholder 100">
            <a:extLst>
              <a:ext uri="{FF2B5EF4-FFF2-40B4-BE49-F238E27FC236}">
                <a16:creationId xmlns:a16="http://schemas.microsoft.com/office/drawing/2014/main" id="{FC9088AF-21FB-4AC4-AE32-EABFA771C51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32</a:t>
            </a:fld>
            <a:endParaRPr lang="en-US">
              <a:solidFill>
                <a:prstClr val="black">
                  <a:tint val="75000"/>
                </a:prstClr>
              </a:solidFill>
              <a:latin typeface="Arial"/>
            </a:endParaRPr>
          </a:p>
        </p:txBody>
      </p:sp>
      <p:sp>
        <p:nvSpPr>
          <p:cNvPr id="4" name="Rounded Rectangle 33">
            <a:hlinkClick r:id="rId8" action="ppaction://hlinksldjump"/>
            <a:extLst>
              <a:ext uri="{FF2B5EF4-FFF2-40B4-BE49-F238E27FC236}">
                <a16:creationId xmlns:a16="http://schemas.microsoft.com/office/drawing/2014/main" id="{E75BE5AF-1142-4431-BA28-FB0194B824C2}"/>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7419118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713D9BDB-908A-4536-9F03-E69F42C71627}"/>
              </a:ext>
            </a:extLst>
          </p:cNvPr>
          <p:cNvSpPr>
            <a:spLocks noGrp="1"/>
          </p:cNvSpPr>
          <p:nvPr>
            <p:ph type="title"/>
          </p:nvPr>
        </p:nvSpPr>
        <p:spPr>
          <a:xfrm>
            <a:off x="621230" y="286452"/>
            <a:ext cx="10972800" cy="732286"/>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Autotest user-to-user communication  operation (continue)</a:t>
            </a:r>
            <a:endParaRPr lang="en-AU" dirty="0"/>
          </a:p>
        </p:txBody>
      </p:sp>
      <p:sp>
        <p:nvSpPr>
          <p:cNvPr id="46" name="TextBox 45">
            <a:extLst>
              <a:ext uri="{FF2B5EF4-FFF2-40B4-BE49-F238E27FC236}">
                <a16:creationId xmlns:a16="http://schemas.microsoft.com/office/drawing/2014/main" id="{76282D2D-2A00-4449-B19C-D3D4BA979ED4}"/>
              </a:ext>
            </a:extLst>
          </p:cNvPr>
          <p:cNvSpPr txBox="1"/>
          <p:nvPr/>
        </p:nvSpPr>
        <p:spPr>
          <a:xfrm>
            <a:off x="957967" y="5554781"/>
            <a:ext cx="1080448"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Near-end Instrument</a:t>
            </a:r>
            <a:endParaRPr lang="en-US" sz="800" dirty="0">
              <a:effectLst>
                <a:outerShdw blurRad="38100" dist="38100" dir="2700000" algn="tl">
                  <a:srgbClr val="000000">
                    <a:alpha val="43137"/>
                  </a:srgbClr>
                </a:outerShdw>
              </a:effectLst>
            </a:endParaRPr>
          </a:p>
        </p:txBody>
      </p:sp>
      <p:sp>
        <p:nvSpPr>
          <p:cNvPr id="48" name="TextBox 47">
            <a:extLst>
              <a:ext uri="{FF2B5EF4-FFF2-40B4-BE49-F238E27FC236}">
                <a16:creationId xmlns:a16="http://schemas.microsoft.com/office/drawing/2014/main" id="{117708BC-1D3C-4681-A4B5-24F32A563751}"/>
              </a:ext>
            </a:extLst>
          </p:cNvPr>
          <p:cNvSpPr txBox="1"/>
          <p:nvPr/>
        </p:nvSpPr>
        <p:spPr>
          <a:xfrm>
            <a:off x="3964569" y="5554781"/>
            <a:ext cx="1080448"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Far-end Instrument</a:t>
            </a:r>
            <a:endParaRPr lang="en-US" sz="800" dirty="0">
              <a:effectLst>
                <a:outerShdw blurRad="38100" dist="38100" dir="2700000" algn="tl">
                  <a:srgbClr val="000000">
                    <a:alpha val="43137"/>
                  </a:srgbClr>
                </a:outerShdw>
              </a:effectLst>
            </a:endParaRPr>
          </a:p>
        </p:txBody>
      </p:sp>
      <p:grpSp>
        <p:nvGrpSpPr>
          <p:cNvPr id="60" name="Group 59">
            <a:extLst>
              <a:ext uri="{FF2B5EF4-FFF2-40B4-BE49-F238E27FC236}">
                <a16:creationId xmlns:a16="http://schemas.microsoft.com/office/drawing/2014/main" id="{8E020D35-9FAC-4BF2-A5A3-29F4AE14ABBE}"/>
              </a:ext>
            </a:extLst>
          </p:cNvPr>
          <p:cNvGrpSpPr/>
          <p:nvPr/>
        </p:nvGrpSpPr>
        <p:grpSpPr>
          <a:xfrm>
            <a:off x="727282" y="2164994"/>
            <a:ext cx="4448839" cy="3342435"/>
            <a:chOff x="1257031" y="2167822"/>
            <a:chExt cx="4448839" cy="3342435"/>
          </a:xfrm>
        </p:grpSpPr>
        <p:grpSp>
          <p:nvGrpSpPr>
            <p:cNvPr id="39" name="Group 38">
              <a:extLst>
                <a:ext uri="{FF2B5EF4-FFF2-40B4-BE49-F238E27FC236}">
                  <a16:creationId xmlns:a16="http://schemas.microsoft.com/office/drawing/2014/main" id="{5DE8F28A-2455-438F-9D56-62967E559870}"/>
                </a:ext>
              </a:extLst>
            </p:cNvPr>
            <p:cNvGrpSpPr/>
            <p:nvPr/>
          </p:nvGrpSpPr>
          <p:grpSpPr>
            <a:xfrm>
              <a:off x="1257031" y="2169455"/>
              <a:ext cx="1502212" cy="3331847"/>
              <a:chOff x="1679468" y="2122753"/>
              <a:chExt cx="1502212" cy="3331847"/>
            </a:xfrm>
          </p:grpSpPr>
          <p:pic>
            <p:nvPicPr>
              <p:cNvPr id="10" name="Picture 9">
                <a:extLst>
                  <a:ext uri="{FF2B5EF4-FFF2-40B4-BE49-F238E27FC236}">
                    <a16:creationId xmlns:a16="http://schemas.microsoft.com/office/drawing/2014/main" id="{86B1E84B-C604-4152-AC40-3442596C99EE}"/>
                  </a:ext>
                </a:extLst>
              </p:cNvPr>
              <p:cNvPicPr>
                <a:picLocks noChangeAspect="1"/>
              </p:cNvPicPr>
              <p:nvPr/>
            </p:nvPicPr>
            <p:blipFill>
              <a:blip r:embed="rId2"/>
              <a:stretch>
                <a:fillRect/>
              </a:stretch>
            </p:blipFill>
            <p:spPr>
              <a:xfrm>
                <a:off x="1679468" y="2744956"/>
                <a:ext cx="1502212" cy="2709644"/>
              </a:xfrm>
              <a:prstGeom prst="rect">
                <a:avLst/>
              </a:prstGeom>
            </p:spPr>
          </p:pic>
          <p:grpSp>
            <p:nvGrpSpPr>
              <p:cNvPr id="13" name="Group 12">
                <a:extLst>
                  <a:ext uri="{FF2B5EF4-FFF2-40B4-BE49-F238E27FC236}">
                    <a16:creationId xmlns:a16="http://schemas.microsoft.com/office/drawing/2014/main" id="{CB45790B-3CA1-4FFD-9A5B-280779B19F8C}"/>
                  </a:ext>
                </a:extLst>
              </p:cNvPr>
              <p:cNvGrpSpPr/>
              <p:nvPr/>
            </p:nvGrpSpPr>
            <p:grpSpPr>
              <a:xfrm>
                <a:off x="1939754" y="2122753"/>
                <a:ext cx="861809" cy="1004118"/>
                <a:chOff x="6914817" y="2683797"/>
                <a:chExt cx="953434" cy="1070478"/>
              </a:xfrm>
            </p:grpSpPr>
            <p:pic>
              <p:nvPicPr>
                <p:cNvPr id="17" name="Picture 16">
                  <a:extLst>
                    <a:ext uri="{FF2B5EF4-FFF2-40B4-BE49-F238E27FC236}">
                      <a16:creationId xmlns:a16="http://schemas.microsoft.com/office/drawing/2014/main" id="{619CAC96-A06C-4694-9A18-4905844E49C3}"/>
                    </a:ext>
                  </a:extLst>
                </p:cNvPr>
                <p:cNvPicPr/>
                <p:nvPr/>
              </p:nvPicPr>
              <p:blipFill>
                <a:blip r:embed="rId3"/>
                <a:stretch>
                  <a:fillRect/>
                </a:stretch>
              </p:blipFill>
              <p:spPr>
                <a:xfrm>
                  <a:off x="6914817" y="3136060"/>
                  <a:ext cx="352776" cy="618215"/>
                </a:xfrm>
                <a:prstGeom prst="rect">
                  <a:avLst/>
                </a:prstGeom>
              </p:spPr>
            </p:pic>
            <p:sp>
              <p:nvSpPr>
                <p:cNvPr id="18" name="Arc 17">
                  <a:extLst>
                    <a:ext uri="{FF2B5EF4-FFF2-40B4-BE49-F238E27FC236}">
                      <a16:creationId xmlns:a16="http://schemas.microsoft.com/office/drawing/2014/main" id="{05D0B938-0F4A-4592-8E41-4830BC5BACE0}"/>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grpSp>
          <p:nvGrpSpPr>
            <p:cNvPr id="59" name="Group 58">
              <a:extLst>
                <a:ext uri="{FF2B5EF4-FFF2-40B4-BE49-F238E27FC236}">
                  <a16:creationId xmlns:a16="http://schemas.microsoft.com/office/drawing/2014/main" id="{9AF6946B-F79B-4241-817C-26EA1742A6A9}"/>
                </a:ext>
              </a:extLst>
            </p:cNvPr>
            <p:cNvGrpSpPr/>
            <p:nvPr/>
          </p:nvGrpSpPr>
          <p:grpSpPr>
            <a:xfrm>
              <a:off x="3926199" y="2183037"/>
              <a:ext cx="1779671" cy="3327220"/>
              <a:chOff x="3926199" y="2183037"/>
              <a:chExt cx="1779671" cy="3327220"/>
            </a:xfrm>
          </p:grpSpPr>
          <p:grpSp>
            <p:nvGrpSpPr>
              <p:cNvPr id="58" name="Group 57">
                <a:extLst>
                  <a:ext uri="{FF2B5EF4-FFF2-40B4-BE49-F238E27FC236}">
                    <a16:creationId xmlns:a16="http://schemas.microsoft.com/office/drawing/2014/main" id="{F8A26896-9C74-4A28-8A08-3331A6AFD370}"/>
                  </a:ext>
                </a:extLst>
              </p:cNvPr>
              <p:cNvGrpSpPr/>
              <p:nvPr/>
            </p:nvGrpSpPr>
            <p:grpSpPr>
              <a:xfrm>
                <a:off x="4203658" y="2800613"/>
                <a:ext cx="1502212" cy="2709644"/>
                <a:chOff x="4203658" y="2800613"/>
                <a:chExt cx="1502212" cy="2709644"/>
              </a:xfrm>
            </p:grpSpPr>
            <p:pic>
              <p:nvPicPr>
                <p:cNvPr id="9" name="Picture 8">
                  <a:extLst>
                    <a:ext uri="{FF2B5EF4-FFF2-40B4-BE49-F238E27FC236}">
                      <a16:creationId xmlns:a16="http://schemas.microsoft.com/office/drawing/2014/main" id="{E0EC95E3-BB41-43DF-8ED2-B6D6F8534AC3}"/>
                    </a:ext>
                  </a:extLst>
                </p:cNvPr>
                <p:cNvPicPr>
                  <a:picLocks noChangeAspect="1"/>
                </p:cNvPicPr>
                <p:nvPr/>
              </p:nvPicPr>
              <p:blipFill>
                <a:blip r:embed="rId2"/>
                <a:stretch>
                  <a:fillRect/>
                </a:stretch>
              </p:blipFill>
              <p:spPr>
                <a:xfrm>
                  <a:off x="4203658" y="2800613"/>
                  <a:ext cx="1502212" cy="2709644"/>
                </a:xfrm>
                <a:prstGeom prst="rect">
                  <a:avLst/>
                </a:prstGeom>
              </p:spPr>
            </p:pic>
            <p:pic>
              <p:nvPicPr>
                <p:cNvPr id="54" name="Picture 53">
                  <a:extLst>
                    <a:ext uri="{FF2B5EF4-FFF2-40B4-BE49-F238E27FC236}">
                      <a16:creationId xmlns:a16="http://schemas.microsoft.com/office/drawing/2014/main" id="{9570536B-4A14-4BC1-9F3F-5D6669ECC801}"/>
                    </a:ext>
                  </a:extLst>
                </p:cNvPr>
                <p:cNvPicPr>
                  <a:picLocks noChangeAspect="1"/>
                </p:cNvPicPr>
                <p:nvPr/>
              </p:nvPicPr>
              <p:blipFill>
                <a:blip r:embed="rId4"/>
                <a:stretch>
                  <a:fillRect/>
                </a:stretch>
              </p:blipFill>
              <p:spPr>
                <a:xfrm>
                  <a:off x="4433777" y="3826880"/>
                  <a:ext cx="1052623" cy="831325"/>
                </a:xfrm>
                <a:prstGeom prst="rect">
                  <a:avLst/>
                </a:prstGeom>
              </p:spPr>
            </p:pic>
          </p:grpSp>
          <p:grpSp>
            <p:nvGrpSpPr>
              <p:cNvPr id="14" name="Group 13">
                <a:extLst>
                  <a:ext uri="{FF2B5EF4-FFF2-40B4-BE49-F238E27FC236}">
                    <a16:creationId xmlns:a16="http://schemas.microsoft.com/office/drawing/2014/main" id="{EDB6A665-9C61-4B26-AE06-6208B4E7BEBC}"/>
                  </a:ext>
                </a:extLst>
              </p:cNvPr>
              <p:cNvGrpSpPr/>
              <p:nvPr/>
            </p:nvGrpSpPr>
            <p:grpSpPr>
              <a:xfrm>
                <a:off x="3926199" y="2183037"/>
                <a:ext cx="855821" cy="1008345"/>
                <a:chOff x="8696956" y="2697415"/>
                <a:chExt cx="946810" cy="1074984"/>
              </a:xfrm>
            </p:grpSpPr>
            <p:pic>
              <p:nvPicPr>
                <p:cNvPr id="15" name="Picture 14">
                  <a:extLst>
                    <a:ext uri="{FF2B5EF4-FFF2-40B4-BE49-F238E27FC236}">
                      <a16:creationId xmlns:a16="http://schemas.microsoft.com/office/drawing/2014/main" id="{AF5B0D5F-3AAB-45A6-AC2A-4A02183BF153}"/>
                    </a:ext>
                  </a:extLst>
                </p:cNvPr>
                <p:cNvPicPr/>
                <p:nvPr/>
              </p:nvPicPr>
              <p:blipFill>
                <a:blip r:embed="rId3"/>
                <a:stretch>
                  <a:fillRect/>
                </a:stretch>
              </p:blipFill>
              <p:spPr>
                <a:xfrm>
                  <a:off x="9290990" y="3154184"/>
                  <a:ext cx="352776" cy="618215"/>
                </a:xfrm>
                <a:prstGeom prst="rect">
                  <a:avLst/>
                </a:prstGeom>
              </p:spPr>
            </p:pic>
            <p:sp>
              <p:nvSpPr>
                <p:cNvPr id="16" name="Arc 15">
                  <a:extLst>
                    <a:ext uri="{FF2B5EF4-FFF2-40B4-BE49-F238E27FC236}">
                      <a16:creationId xmlns:a16="http://schemas.microsoft.com/office/drawing/2014/main" id="{64DA001C-32E4-408F-8C3A-8B3FE8E336A3}"/>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12" name="Straight Connector 11">
              <a:extLst>
                <a:ext uri="{FF2B5EF4-FFF2-40B4-BE49-F238E27FC236}">
                  <a16:creationId xmlns:a16="http://schemas.microsoft.com/office/drawing/2014/main" id="{3A814559-B1EF-406D-8C09-07F773455407}"/>
                </a:ext>
              </a:extLst>
            </p:cNvPr>
            <p:cNvCxnSpPr>
              <a:cxnSpLocks/>
            </p:cNvCxnSpPr>
            <p:nvPr/>
          </p:nvCxnSpPr>
          <p:spPr>
            <a:xfrm>
              <a:off x="2184426" y="2167822"/>
              <a:ext cx="2085907" cy="0"/>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prstDash val="dash"/>
            </a:ln>
            <a:effectLst>
              <a:softEdge rad="0"/>
            </a:effectLst>
          </p:spPr>
          <p:style>
            <a:lnRef idx="2">
              <a:schemeClr val="accent1"/>
            </a:lnRef>
            <a:fillRef idx="0">
              <a:schemeClr val="accent1"/>
            </a:fillRef>
            <a:effectRef idx="1">
              <a:schemeClr val="accent1"/>
            </a:effectRef>
            <a:fontRef idx="minor">
              <a:schemeClr val="tx1"/>
            </a:fontRef>
          </p:style>
        </p:cxnSp>
      </p:grpSp>
      <p:pic>
        <p:nvPicPr>
          <p:cNvPr id="56" name="Picture 55">
            <a:extLst>
              <a:ext uri="{FF2B5EF4-FFF2-40B4-BE49-F238E27FC236}">
                <a16:creationId xmlns:a16="http://schemas.microsoft.com/office/drawing/2014/main" id="{2171DE1B-1C21-45E4-8BAB-F7DABEB67ED1}"/>
              </a:ext>
            </a:extLst>
          </p:cNvPr>
          <p:cNvPicPr>
            <a:picLocks noChangeAspect="1"/>
          </p:cNvPicPr>
          <p:nvPr/>
        </p:nvPicPr>
        <p:blipFill>
          <a:blip r:embed="rId5"/>
          <a:stretch>
            <a:fillRect/>
          </a:stretch>
        </p:blipFill>
        <p:spPr>
          <a:xfrm>
            <a:off x="951934" y="3814260"/>
            <a:ext cx="1059498" cy="829340"/>
          </a:xfrm>
          <a:prstGeom prst="rect">
            <a:avLst/>
          </a:prstGeom>
        </p:spPr>
      </p:pic>
      <p:pic>
        <p:nvPicPr>
          <p:cNvPr id="50" name="Picture 49">
            <a:extLst>
              <a:ext uri="{FF2B5EF4-FFF2-40B4-BE49-F238E27FC236}">
                <a16:creationId xmlns:a16="http://schemas.microsoft.com/office/drawing/2014/main" id="{B5CC58DA-902C-46FE-BFB2-53915414D1C2}"/>
              </a:ext>
            </a:extLst>
          </p:cNvPr>
          <p:cNvPicPr>
            <a:picLocks noChangeAspect="1"/>
          </p:cNvPicPr>
          <p:nvPr/>
        </p:nvPicPr>
        <p:blipFill>
          <a:blip r:embed="rId6"/>
          <a:stretch>
            <a:fillRect/>
          </a:stretch>
        </p:blipFill>
        <p:spPr>
          <a:xfrm rot="15812924">
            <a:off x="4835769" y="4848187"/>
            <a:ext cx="502261" cy="553947"/>
          </a:xfrm>
          <a:prstGeom prst="rect">
            <a:avLst/>
          </a:prstGeom>
          <a:effectLst>
            <a:outerShdw blurRad="50800" dist="38100" dir="2700000" algn="tl" rotWithShape="0">
              <a:prstClr val="black">
                <a:alpha val="40000"/>
              </a:prstClr>
            </a:outerShdw>
          </a:effectLst>
        </p:spPr>
      </p:pic>
      <p:sp>
        <p:nvSpPr>
          <p:cNvPr id="62" name="TextBox 61">
            <a:extLst>
              <a:ext uri="{FF2B5EF4-FFF2-40B4-BE49-F238E27FC236}">
                <a16:creationId xmlns:a16="http://schemas.microsoft.com/office/drawing/2014/main" id="{2581133C-9DEB-428D-97EE-6174035DE781}"/>
              </a:ext>
            </a:extLst>
          </p:cNvPr>
          <p:cNvSpPr txBox="1"/>
          <p:nvPr/>
        </p:nvSpPr>
        <p:spPr>
          <a:xfrm>
            <a:off x="1006004" y="1455921"/>
            <a:ext cx="4598546" cy="276999"/>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② </a:t>
            </a:r>
            <a:r>
              <a:rPr lang="en-US" sz="1200" b="1" i="1" dirty="0">
                <a:effectLst>
                  <a:outerShdw blurRad="38100" dist="38100" dir="2700000" algn="tl">
                    <a:srgbClr val="000000">
                      <a:alpha val="43137"/>
                    </a:srgbClr>
                  </a:outerShdw>
                </a:effectLst>
              </a:rPr>
              <a:t>Far-end unit to respond to Near-end unit during 2-way Autotest :</a:t>
            </a:r>
          </a:p>
        </p:txBody>
      </p:sp>
      <p:grpSp>
        <p:nvGrpSpPr>
          <p:cNvPr id="67" name="Group 66">
            <a:extLst>
              <a:ext uri="{FF2B5EF4-FFF2-40B4-BE49-F238E27FC236}">
                <a16:creationId xmlns:a16="http://schemas.microsoft.com/office/drawing/2014/main" id="{A270DC17-F322-4324-9DC9-2A4E0C9DFF64}"/>
              </a:ext>
            </a:extLst>
          </p:cNvPr>
          <p:cNvGrpSpPr/>
          <p:nvPr/>
        </p:nvGrpSpPr>
        <p:grpSpPr>
          <a:xfrm>
            <a:off x="6308911" y="2158773"/>
            <a:ext cx="4448839" cy="3342435"/>
            <a:chOff x="1257031" y="2167822"/>
            <a:chExt cx="4448839" cy="3342435"/>
          </a:xfrm>
        </p:grpSpPr>
        <p:grpSp>
          <p:nvGrpSpPr>
            <p:cNvPr id="68" name="Group 67">
              <a:extLst>
                <a:ext uri="{FF2B5EF4-FFF2-40B4-BE49-F238E27FC236}">
                  <a16:creationId xmlns:a16="http://schemas.microsoft.com/office/drawing/2014/main" id="{1E65013A-AD60-49F3-B556-7EE08D054730}"/>
                </a:ext>
              </a:extLst>
            </p:cNvPr>
            <p:cNvGrpSpPr/>
            <p:nvPr/>
          </p:nvGrpSpPr>
          <p:grpSpPr>
            <a:xfrm>
              <a:off x="1257031" y="2169455"/>
              <a:ext cx="1502212" cy="3331847"/>
              <a:chOff x="1679468" y="2122753"/>
              <a:chExt cx="1502212" cy="3331847"/>
            </a:xfrm>
          </p:grpSpPr>
          <p:pic>
            <p:nvPicPr>
              <p:cNvPr id="77" name="Picture 76">
                <a:extLst>
                  <a:ext uri="{FF2B5EF4-FFF2-40B4-BE49-F238E27FC236}">
                    <a16:creationId xmlns:a16="http://schemas.microsoft.com/office/drawing/2014/main" id="{49BD3B49-B261-44A6-B37C-BD2CD33C917E}"/>
                  </a:ext>
                </a:extLst>
              </p:cNvPr>
              <p:cNvPicPr>
                <a:picLocks noChangeAspect="1"/>
              </p:cNvPicPr>
              <p:nvPr/>
            </p:nvPicPr>
            <p:blipFill>
              <a:blip r:embed="rId2"/>
              <a:stretch>
                <a:fillRect/>
              </a:stretch>
            </p:blipFill>
            <p:spPr>
              <a:xfrm>
                <a:off x="1679468" y="2744956"/>
                <a:ext cx="1502212" cy="2709644"/>
              </a:xfrm>
              <a:prstGeom prst="rect">
                <a:avLst/>
              </a:prstGeom>
            </p:spPr>
          </p:pic>
          <p:grpSp>
            <p:nvGrpSpPr>
              <p:cNvPr id="78" name="Group 77">
                <a:extLst>
                  <a:ext uri="{FF2B5EF4-FFF2-40B4-BE49-F238E27FC236}">
                    <a16:creationId xmlns:a16="http://schemas.microsoft.com/office/drawing/2014/main" id="{CC5F33B7-97CE-46FD-9F9D-F8439601E8A2}"/>
                  </a:ext>
                </a:extLst>
              </p:cNvPr>
              <p:cNvGrpSpPr/>
              <p:nvPr/>
            </p:nvGrpSpPr>
            <p:grpSpPr>
              <a:xfrm>
                <a:off x="1939754" y="2122753"/>
                <a:ext cx="861809" cy="1004118"/>
                <a:chOff x="6914817" y="2683797"/>
                <a:chExt cx="953434" cy="1070478"/>
              </a:xfrm>
            </p:grpSpPr>
            <p:pic>
              <p:nvPicPr>
                <p:cNvPr id="79" name="Picture 78">
                  <a:extLst>
                    <a:ext uri="{FF2B5EF4-FFF2-40B4-BE49-F238E27FC236}">
                      <a16:creationId xmlns:a16="http://schemas.microsoft.com/office/drawing/2014/main" id="{A94137F4-84DD-4997-A257-37086C3BA61C}"/>
                    </a:ext>
                  </a:extLst>
                </p:cNvPr>
                <p:cNvPicPr/>
                <p:nvPr/>
              </p:nvPicPr>
              <p:blipFill>
                <a:blip r:embed="rId3"/>
                <a:stretch>
                  <a:fillRect/>
                </a:stretch>
              </p:blipFill>
              <p:spPr>
                <a:xfrm>
                  <a:off x="6914817" y="3136060"/>
                  <a:ext cx="352776" cy="618215"/>
                </a:xfrm>
                <a:prstGeom prst="rect">
                  <a:avLst/>
                </a:prstGeom>
              </p:spPr>
            </p:pic>
            <p:sp>
              <p:nvSpPr>
                <p:cNvPr id="80" name="Arc 79">
                  <a:extLst>
                    <a:ext uri="{FF2B5EF4-FFF2-40B4-BE49-F238E27FC236}">
                      <a16:creationId xmlns:a16="http://schemas.microsoft.com/office/drawing/2014/main" id="{4F616AFC-5CF6-49C4-9AE5-44F3007E8780}"/>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grpSp>
          <p:nvGrpSpPr>
            <p:cNvPr id="69" name="Group 68">
              <a:extLst>
                <a:ext uri="{FF2B5EF4-FFF2-40B4-BE49-F238E27FC236}">
                  <a16:creationId xmlns:a16="http://schemas.microsoft.com/office/drawing/2014/main" id="{54291CED-42E7-4A1F-98B0-2D5E849DBC78}"/>
                </a:ext>
              </a:extLst>
            </p:cNvPr>
            <p:cNvGrpSpPr/>
            <p:nvPr/>
          </p:nvGrpSpPr>
          <p:grpSpPr>
            <a:xfrm>
              <a:off x="3926199" y="2183037"/>
              <a:ext cx="1779671" cy="3327220"/>
              <a:chOff x="3926199" y="2183037"/>
              <a:chExt cx="1779671" cy="3327220"/>
            </a:xfrm>
          </p:grpSpPr>
          <p:grpSp>
            <p:nvGrpSpPr>
              <p:cNvPr id="71" name="Group 70">
                <a:extLst>
                  <a:ext uri="{FF2B5EF4-FFF2-40B4-BE49-F238E27FC236}">
                    <a16:creationId xmlns:a16="http://schemas.microsoft.com/office/drawing/2014/main" id="{67005B01-8823-4710-85EE-0ABD4A9D63FC}"/>
                  </a:ext>
                </a:extLst>
              </p:cNvPr>
              <p:cNvGrpSpPr/>
              <p:nvPr/>
            </p:nvGrpSpPr>
            <p:grpSpPr>
              <a:xfrm>
                <a:off x="4203658" y="2800613"/>
                <a:ext cx="1502212" cy="2709644"/>
                <a:chOff x="4203658" y="2800613"/>
                <a:chExt cx="1502212" cy="2709644"/>
              </a:xfrm>
            </p:grpSpPr>
            <p:pic>
              <p:nvPicPr>
                <p:cNvPr id="75" name="Picture 74">
                  <a:extLst>
                    <a:ext uri="{FF2B5EF4-FFF2-40B4-BE49-F238E27FC236}">
                      <a16:creationId xmlns:a16="http://schemas.microsoft.com/office/drawing/2014/main" id="{BBE4A460-D706-49F4-BECD-787DFB19E912}"/>
                    </a:ext>
                  </a:extLst>
                </p:cNvPr>
                <p:cNvPicPr>
                  <a:picLocks noChangeAspect="1"/>
                </p:cNvPicPr>
                <p:nvPr/>
              </p:nvPicPr>
              <p:blipFill>
                <a:blip r:embed="rId2"/>
                <a:stretch>
                  <a:fillRect/>
                </a:stretch>
              </p:blipFill>
              <p:spPr>
                <a:xfrm>
                  <a:off x="4203658" y="2800613"/>
                  <a:ext cx="1502212" cy="2709644"/>
                </a:xfrm>
                <a:prstGeom prst="rect">
                  <a:avLst/>
                </a:prstGeom>
              </p:spPr>
            </p:pic>
            <p:pic>
              <p:nvPicPr>
                <p:cNvPr id="76" name="Picture 75">
                  <a:extLst>
                    <a:ext uri="{FF2B5EF4-FFF2-40B4-BE49-F238E27FC236}">
                      <a16:creationId xmlns:a16="http://schemas.microsoft.com/office/drawing/2014/main" id="{A50AB6D5-2099-4BBE-A72C-DDBA66680259}"/>
                    </a:ext>
                  </a:extLst>
                </p:cNvPr>
                <p:cNvPicPr>
                  <a:picLocks noChangeAspect="1"/>
                </p:cNvPicPr>
                <p:nvPr/>
              </p:nvPicPr>
              <p:blipFill>
                <a:blip r:embed="rId4"/>
                <a:stretch>
                  <a:fillRect/>
                </a:stretch>
              </p:blipFill>
              <p:spPr>
                <a:xfrm>
                  <a:off x="4433777" y="3826880"/>
                  <a:ext cx="1052623" cy="831325"/>
                </a:xfrm>
                <a:prstGeom prst="rect">
                  <a:avLst/>
                </a:prstGeom>
              </p:spPr>
            </p:pic>
          </p:grpSp>
          <p:grpSp>
            <p:nvGrpSpPr>
              <p:cNvPr id="72" name="Group 71">
                <a:extLst>
                  <a:ext uri="{FF2B5EF4-FFF2-40B4-BE49-F238E27FC236}">
                    <a16:creationId xmlns:a16="http://schemas.microsoft.com/office/drawing/2014/main" id="{F6D41C78-8F3E-4981-B599-72FE7A73AD36}"/>
                  </a:ext>
                </a:extLst>
              </p:cNvPr>
              <p:cNvGrpSpPr/>
              <p:nvPr/>
            </p:nvGrpSpPr>
            <p:grpSpPr>
              <a:xfrm>
                <a:off x="3926199" y="2183037"/>
                <a:ext cx="855821" cy="1008345"/>
                <a:chOff x="8696956" y="2697415"/>
                <a:chExt cx="946810" cy="1074984"/>
              </a:xfrm>
            </p:grpSpPr>
            <p:pic>
              <p:nvPicPr>
                <p:cNvPr id="73" name="Picture 72">
                  <a:extLst>
                    <a:ext uri="{FF2B5EF4-FFF2-40B4-BE49-F238E27FC236}">
                      <a16:creationId xmlns:a16="http://schemas.microsoft.com/office/drawing/2014/main" id="{B66DB458-27C2-4109-8825-5089AFC894BE}"/>
                    </a:ext>
                  </a:extLst>
                </p:cNvPr>
                <p:cNvPicPr/>
                <p:nvPr/>
              </p:nvPicPr>
              <p:blipFill>
                <a:blip r:embed="rId3"/>
                <a:stretch>
                  <a:fillRect/>
                </a:stretch>
              </p:blipFill>
              <p:spPr>
                <a:xfrm>
                  <a:off x="9290990" y="3154184"/>
                  <a:ext cx="352776" cy="618215"/>
                </a:xfrm>
                <a:prstGeom prst="rect">
                  <a:avLst/>
                </a:prstGeom>
              </p:spPr>
            </p:pic>
            <p:sp>
              <p:nvSpPr>
                <p:cNvPr id="74" name="Arc 73">
                  <a:extLst>
                    <a:ext uri="{FF2B5EF4-FFF2-40B4-BE49-F238E27FC236}">
                      <a16:creationId xmlns:a16="http://schemas.microsoft.com/office/drawing/2014/main" id="{C96700B1-5485-45EB-96DE-F5F4A2BFDF97}"/>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70" name="Straight Connector 69">
              <a:extLst>
                <a:ext uri="{FF2B5EF4-FFF2-40B4-BE49-F238E27FC236}">
                  <a16:creationId xmlns:a16="http://schemas.microsoft.com/office/drawing/2014/main" id="{54DB6A7E-81EB-4578-8C81-B75DCA66E661}"/>
                </a:ext>
              </a:extLst>
            </p:cNvPr>
            <p:cNvCxnSpPr>
              <a:cxnSpLocks/>
            </p:cNvCxnSpPr>
            <p:nvPr/>
          </p:nvCxnSpPr>
          <p:spPr>
            <a:xfrm>
              <a:off x="2184426" y="2167822"/>
              <a:ext cx="2085907" cy="0"/>
            </a:xfrm>
            <a:prstGeom prst="line">
              <a:avLst/>
            </a:prstGeom>
            <a:ln w="60325">
              <a:gradFill flip="none" rotWithShape="1">
                <a:gsLst>
                  <a:gs pos="1000">
                    <a:srgbClr val="FFFF00"/>
                  </a:gs>
                  <a:gs pos="100000">
                    <a:schemeClr val="bg2">
                      <a:lumMod val="50000"/>
                    </a:schemeClr>
                  </a:gs>
                </a:gsLst>
                <a:path path="rect">
                  <a:fillToRect l="100000" b="100000"/>
                </a:path>
                <a:tileRect t="-100000" r="-100000"/>
              </a:gradFill>
              <a:prstDash val="dash"/>
            </a:ln>
            <a:effectLst>
              <a:softEdge rad="0"/>
            </a:effectLst>
          </p:spPr>
          <p:style>
            <a:lnRef idx="2">
              <a:schemeClr val="accent1"/>
            </a:lnRef>
            <a:fillRef idx="0">
              <a:schemeClr val="accent1"/>
            </a:fillRef>
            <a:effectRef idx="1">
              <a:schemeClr val="accent1"/>
            </a:effectRef>
            <a:fontRef idx="minor">
              <a:schemeClr val="tx1"/>
            </a:fontRef>
          </p:style>
        </p:cxnSp>
      </p:grpSp>
      <p:pic>
        <p:nvPicPr>
          <p:cNvPr id="82" name="Picture 81">
            <a:extLst>
              <a:ext uri="{FF2B5EF4-FFF2-40B4-BE49-F238E27FC236}">
                <a16:creationId xmlns:a16="http://schemas.microsoft.com/office/drawing/2014/main" id="{CAB38ED7-A4F7-44D1-953B-BDE868799D02}"/>
              </a:ext>
            </a:extLst>
          </p:cNvPr>
          <p:cNvPicPr>
            <a:picLocks noChangeAspect="1"/>
          </p:cNvPicPr>
          <p:nvPr/>
        </p:nvPicPr>
        <p:blipFill>
          <a:blip r:embed="rId5"/>
          <a:stretch>
            <a:fillRect/>
          </a:stretch>
        </p:blipFill>
        <p:spPr>
          <a:xfrm>
            <a:off x="6530268" y="3809724"/>
            <a:ext cx="1059498" cy="829340"/>
          </a:xfrm>
          <a:prstGeom prst="rect">
            <a:avLst/>
          </a:prstGeom>
        </p:spPr>
      </p:pic>
      <p:sp>
        <p:nvSpPr>
          <p:cNvPr id="84" name="TextBox 83">
            <a:extLst>
              <a:ext uri="{FF2B5EF4-FFF2-40B4-BE49-F238E27FC236}">
                <a16:creationId xmlns:a16="http://schemas.microsoft.com/office/drawing/2014/main" id="{8789A6AF-E7F5-4FC9-8D14-DEE6E50CB7CE}"/>
              </a:ext>
            </a:extLst>
          </p:cNvPr>
          <p:cNvSpPr txBox="1"/>
          <p:nvPr/>
        </p:nvSpPr>
        <p:spPr>
          <a:xfrm>
            <a:off x="6587894" y="5557609"/>
            <a:ext cx="1080448"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Near-end Instrument</a:t>
            </a:r>
            <a:endParaRPr lang="en-US" sz="800" dirty="0">
              <a:effectLst>
                <a:outerShdw blurRad="38100" dist="38100" dir="2700000" algn="tl">
                  <a:srgbClr val="000000">
                    <a:alpha val="43137"/>
                  </a:srgbClr>
                </a:outerShdw>
              </a:effectLst>
            </a:endParaRPr>
          </a:p>
        </p:txBody>
      </p:sp>
      <p:sp>
        <p:nvSpPr>
          <p:cNvPr id="86" name="TextBox 85">
            <a:extLst>
              <a:ext uri="{FF2B5EF4-FFF2-40B4-BE49-F238E27FC236}">
                <a16:creationId xmlns:a16="http://schemas.microsoft.com/office/drawing/2014/main" id="{9827F842-B670-479D-80BA-BFD4C4770F89}"/>
              </a:ext>
            </a:extLst>
          </p:cNvPr>
          <p:cNvSpPr txBox="1"/>
          <p:nvPr/>
        </p:nvSpPr>
        <p:spPr>
          <a:xfrm>
            <a:off x="9594496" y="5557609"/>
            <a:ext cx="1080448" cy="215444"/>
          </a:xfrm>
          <a:prstGeom prst="rect">
            <a:avLst/>
          </a:prstGeom>
          <a:noFill/>
        </p:spPr>
        <p:txBody>
          <a:bodyPr wrap="square" rtlCol="0">
            <a:spAutoFit/>
          </a:bodyPr>
          <a:lstStyle/>
          <a:p>
            <a:pPr algn="just"/>
            <a:r>
              <a:rPr lang="en-US" sz="800" b="1" dirty="0">
                <a:effectLst>
                  <a:outerShdw blurRad="38100" dist="38100" dir="2700000" algn="tl">
                    <a:srgbClr val="000000">
                      <a:alpha val="43137"/>
                    </a:srgbClr>
                  </a:outerShdw>
                </a:effectLst>
              </a:rPr>
              <a:t>Far-end Instrument</a:t>
            </a:r>
            <a:endParaRPr lang="en-US" sz="800" dirty="0">
              <a:effectLst>
                <a:outerShdw blurRad="38100" dist="38100" dir="2700000" algn="tl">
                  <a:srgbClr val="000000">
                    <a:alpha val="43137"/>
                  </a:srgbClr>
                </a:outerShdw>
              </a:effectLst>
            </a:endParaRPr>
          </a:p>
        </p:txBody>
      </p:sp>
      <p:pic>
        <p:nvPicPr>
          <p:cNvPr id="88" name="Picture 87">
            <a:extLst>
              <a:ext uri="{FF2B5EF4-FFF2-40B4-BE49-F238E27FC236}">
                <a16:creationId xmlns:a16="http://schemas.microsoft.com/office/drawing/2014/main" id="{2EC05F81-BD09-41EE-9C36-79A93D69E651}"/>
              </a:ext>
            </a:extLst>
          </p:cNvPr>
          <p:cNvPicPr>
            <a:picLocks noChangeAspect="1"/>
          </p:cNvPicPr>
          <p:nvPr/>
        </p:nvPicPr>
        <p:blipFill>
          <a:blip r:embed="rId7"/>
          <a:stretch>
            <a:fillRect/>
          </a:stretch>
        </p:blipFill>
        <p:spPr>
          <a:xfrm>
            <a:off x="5604550" y="4153556"/>
            <a:ext cx="275931" cy="387334"/>
          </a:xfrm>
          <a:prstGeom prst="rect">
            <a:avLst/>
          </a:prstGeom>
          <a:effectLst>
            <a:outerShdw blurRad="50800" dist="38100" dir="2700000" algn="tl" rotWithShape="0">
              <a:prstClr val="black">
                <a:alpha val="40000"/>
              </a:prstClr>
            </a:outerShdw>
          </a:effectLst>
        </p:spPr>
      </p:pic>
      <p:sp>
        <p:nvSpPr>
          <p:cNvPr id="90" name="Freeform: Shape 89">
            <a:extLst>
              <a:ext uri="{FF2B5EF4-FFF2-40B4-BE49-F238E27FC236}">
                <a16:creationId xmlns:a16="http://schemas.microsoft.com/office/drawing/2014/main" id="{B00DD5BE-0E42-4B7D-81D8-30039BA9BC7E}"/>
              </a:ext>
            </a:extLst>
          </p:cNvPr>
          <p:cNvSpPr/>
          <p:nvPr/>
        </p:nvSpPr>
        <p:spPr>
          <a:xfrm>
            <a:off x="7474608" y="4187579"/>
            <a:ext cx="345277" cy="34396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2" name="Speech Bubble: Rectangle with Corners Rounded 91">
            <a:extLst>
              <a:ext uri="{FF2B5EF4-FFF2-40B4-BE49-F238E27FC236}">
                <a16:creationId xmlns:a16="http://schemas.microsoft.com/office/drawing/2014/main" id="{DB426281-464C-4A56-93D7-D1C5CAE486AC}"/>
              </a:ext>
            </a:extLst>
          </p:cNvPr>
          <p:cNvSpPr/>
          <p:nvPr/>
        </p:nvSpPr>
        <p:spPr>
          <a:xfrm>
            <a:off x="10778983" y="3791934"/>
            <a:ext cx="1012400" cy="50199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 “HOLD” stops flashing &amp; display update resumes. </a:t>
            </a:r>
          </a:p>
        </p:txBody>
      </p:sp>
      <p:sp>
        <p:nvSpPr>
          <p:cNvPr id="94" name="Speech Bubble: Rectangle with Corners Rounded 93">
            <a:extLst>
              <a:ext uri="{FF2B5EF4-FFF2-40B4-BE49-F238E27FC236}">
                <a16:creationId xmlns:a16="http://schemas.microsoft.com/office/drawing/2014/main" id="{BEF48985-AF8A-4D09-BAE9-BF9CB2BD219B}"/>
              </a:ext>
            </a:extLst>
          </p:cNvPr>
          <p:cNvSpPr/>
          <p:nvPr/>
        </p:nvSpPr>
        <p:spPr>
          <a:xfrm>
            <a:off x="7770402" y="3684691"/>
            <a:ext cx="1131912" cy="50199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Unit beeps once and, “HOLD” stops flashing &amp; display update resume. </a:t>
            </a:r>
          </a:p>
        </p:txBody>
      </p:sp>
      <p:sp>
        <p:nvSpPr>
          <p:cNvPr id="96" name="Freeform: Shape 95">
            <a:extLst>
              <a:ext uri="{FF2B5EF4-FFF2-40B4-BE49-F238E27FC236}">
                <a16:creationId xmlns:a16="http://schemas.microsoft.com/office/drawing/2014/main" id="{86184AE8-72D3-4017-9AC5-5D4283EC5EB3}"/>
              </a:ext>
            </a:extLst>
          </p:cNvPr>
          <p:cNvSpPr/>
          <p:nvPr/>
        </p:nvSpPr>
        <p:spPr>
          <a:xfrm>
            <a:off x="10438726" y="4209685"/>
            <a:ext cx="436487" cy="32185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C8D5C38D-2971-4E73-8BC4-06CD458E3898}"/>
              </a:ext>
            </a:extLst>
          </p:cNvPr>
          <p:cNvSpPr txBox="1"/>
          <p:nvPr/>
        </p:nvSpPr>
        <p:spPr>
          <a:xfrm>
            <a:off x="5176121" y="5254987"/>
            <a:ext cx="743496"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Press F4</a:t>
            </a:r>
          </a:p>
        </p:txBody>
      </p:sp>
      <p:sp>
        <p:nvSpPr>
          <p:cNvPr id="6" name="Star: 24 Points 5">
            <a:extLst>
              <a:ext uri="{FF2B5EF4-FFF2-40B4-BE49-F238E27FC236}">
                <a16:creationId xmlns:a16="http://schemas.microsoft.com/office/drawing/2014/main" id="{931D822D-854C-4FE2-AE1A-646E9843E4E1}"/>
              </a:ext>
            </a:extLst>
          </p:cNvPr>
          <p:cNvSpPr>
            <a:spLocks noChangeAspect="1"/>
          </p:cNvSpPr>
          <p:nvPr/>
        </p:nvSpPr>
        <p:spPr>
          <a:xfrm>
            <a:off x="1734050" y="4448166"/>
            <a:ext cx="259226" cy="19634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Star: 24 Points 6">
            <a:extLst>
              <a:ext uri="{FF2B5EF4-FFF2-40B4-BE49-F238E27FC236}">
                <a16:creationId xmlns:a16="http://schemas.microsoft.com/office/drawing/2014/main" id="{40F61385-34C3-4E19-9F4C-3AD2C97A10AD}"/>
              </a:ext>
            </a:extLst>
          </p:cNvPr>
          <p:cNvSpPr>
            <a:spLocks noChangeAspect="1"/>
          </p:cNvSpPr>
          <p:nvPr/>
        </p:nvSpPr>
        <p:spPr>
          <a:xfrm>
            <a:off x="4666887" y="4448166"/>
            <a:ext cx="259226" cy="19634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Slide Number Placeholder 7">
            <a:extLst>
              <a:ext uri="{FF2B5EF4-FFF2-40B4-BE49-F238E27FC236}">
                <a16:creationId xmlns:a16="http://schemas.microsoft.com/office/drawing/2014/main" id="{EF52AF02-A18A-48F3-9B04-B39D9EC02408}"/>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33</a:t>
            </a:fld>
            <a:endParaRPr lang="en-US">
              <a:solidFill>
                <a:prstClr val="black">
                  <a:tint val="75000"/>
                </a:prstClr>
              </a:solidFill>
              <a:latin typeface="Arial"/>
            </a:endParaRPr>
          </a:p>
        </p:txBody>
      </p:sp>
      <p:sp>
        <p:nvSpPr>
          <p:cNvPr id="4" name="Rounded Rectangle 33">
            <a:hlinkClick r:id="rId8" action="ppaction://hlinksldjump"/>
            <a:extLst>
              <a:ext uri="{FF2B5EF4-FFF2-40B4-BE49-F238E27FC236}">
                <a16:creationId xmlns:a16="http://schemas.microsoft.com/office/drawing/2014/main" id="{879D7FF2-EA37-4349-923C-8C1ED1878E55}"/>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0184127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006092" y="1200754"/>
            <a:ext cx="3394992" cy="492443"/>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rPr>
              <a:t>Enter Source mode:</a:t>
            </a:r>
          </a:p>
          <a:p>
            <a:pPr algn="just"/>
            <a:r>
              <a:rPr lang="en-US" sz="1200" dirty="0">
                <a:effectLst>
                  <a:outerShdw blurRad="38100" dist="38100" dir="2700000" algn="tl">
                    <a:srgbClr val="000000">
                      <a:alpha val="43137"/>
                    </a:srgbClr>
                  </a:outerShdw>
                </a:effectLst>
              </a:rPr>
              <a:t> </a:t>
            </a:r>
            <a:r>
              <a:rPr lang="en-US" sz="1000" dirty="0">
                <a:effectLst>
                  <a:outerShdw blurRad="38100" dist="38100" dir="2700000" algn="tl">
                    <a:srgbClr val="000000">
                      <a:alpha val="43137"/>
                    </a:srgbClr>
                  </a:outerShdw>
                </a:effectLst>
              </a:rPr>
              <a:t>At Main menu (Home display), press F1</a:t>
            </a:r>
            <a:r>
              <a:rPr lang="en-US" sz="1400" dirty="0">
                <a:effectLst>
                  <a:outerShdw blurRad="38100" dist="38100" dir="2700000" algn="tl">
                    <a:srgbClr val="000000">
                      <a:alpha val="43137"/>
                    </a:srgbClr>
                  </a:outerShdw>
                </a:effectLst>
              </a:rPr>
              <a:t>.</a:t>
            </a:r>
            <a:endParaRPr lang="en-AU" sz="1400" dirty="0">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3C1CAC5D-B3EE-4FE8-BC30-0229B9AE7A0B}"/>
              </a:ext>
            </a:extLst>
          </p:cNvPr>
          <p:cNvSpPr txBox="1"/>
          <p:nvPr/>
        </p:nvSpPr>
        <p:spPr>
          <a:xfrm>
            <a:off x="5125196" y="1596022"/>
            <a:ext cx="2882355"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rPr>
              <a:t>a. Select wavelength or on/off output:</a:t>
            </a:r>
            <a:endParaRPr lang="en-US" sz="1200" dirty="0">
              <a:effectLst>
                <a:outerShdw blurRad="38100" dist="38100" dir="2700000" algn="tl">
                  <a:srgbClr val="000000">
                    <a:alpha val="43137"/>
                  </a:srgbClr>
                </a:outerShdw>
              </a:effectLst>
            </a:endParaRPr>
          </a:p>
        </p:txBody>
      </p:sp>
      <p:pic>
        <p:nvPicPr>
          <p:cNvPr id="35" name="Picture 34">
            <a:extLst>
              <a:ext uri="{FF2B5EF4-FFF2-40B4-BE49-F238E27FC236}">
                <a16:creationId xmlns:a16="http://schemas.microsoft.com/office/drawing/2014/main" id="{69E7F0CE-E6D7-415A-BE71-C54B50D3463A}"/>
              </a:ext>
            </a:extLst>
          </p:cNvPr>
          <p:cNvPicPr>
            <a:picLocks noChangeAspect="1"/>
          </p:cNvPicPr>
          <p:nvPr/>
        </p:nvPicPr>
        <p:blipFill>
          <a:blip r:embed="rId2"/>
          <a:stretch>
            <a:fillRect/>
          </a:stretch>
        </p:blipFill>
        <p:spPr>
          <a:xfrm>
            <a:off x="6880657" y="4359392"/>
            <a:ext cx="215220" cy="302110"/>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576587"/>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Light source manual operation </a:t>
            </a:r>
          </a:p>
        </p:txBody>
      </p:sp>
      <p:pic>
        <p:nvPicPr>
          <p:cNvPr id="28" name="Picture 27">
            <a:extLst>
              <a:ext uri="{FF2B5EF4-FFF2-40B4-BE49-F238E27FC236}">
                <a16:creationId xmlns:a16="http://schemas.microsoft.com/office/drawing/2014/main" id="{12D6F559-E021-4AF1-878B-738025DF7FED}"/>
              </a:ext>
            </a:extLst>
          </p:cNvPr>
          <p:cNvPicPr>
            <a:picLocks noChangeAspect="1"/>
          </p:cNvPicPr>
          <p:nvPr/>
        </p:nvPicPr>
        <p:blipFill>
          <a:blip r:embed="rId3"/>
          <a:stretch>
            <a:fillRect/>
          </a:stretch>
        </p:blipFill>
        <p:spPr>
          <a:xfrm>
            <a:off x="1093096" y="1829229"/>
            <a:ext cx="1261410" cy="2254910"/>
          </a:xfrm>
          <a:prstGeom prst="rect">
            <a:avLst/>
          </a:prstGeom>
        </p:spPr>
      </p:pic>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4"/>
          <a:stretch>
            <a:fillRect/>
          </a:stretch>
        </p:blipFill>
        <p:spPr>
          <a:xfrm rot="5787076" flipH="1">
            <a:off x="941842" y="3540724"/>
            <a:ext cx="477516" cy="462277"/>
          </a:xfrm>
          <a:prstGeom prst="rect">
            <a:avLst/>
          </a:prstGeom>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1A831D29-9888-4344-9876-D0C2F3472C0E}"/>
              </a:ext>
            </a:extLst>
          </p:cNvPr>
          <p:cNvGrpSpPr/>
          <p:nvPr/>
        </p:nvGrpSpPr>
        <p:grpSpPr>
          <a:xfrm>
            <a:off x="5215375" y="2820071"/>
            <a:ext cx="1586389" cy="2936056"/>
            <a:chOff x="3366152" y="2200117"/>
            <a:chExt cx="1947189" cy="3508396"/>
          </a:xfrm>
        </p:grpSpPr>
        <p:pic>
          <p:nvPicPr>
            <p:cNvPr id="32" name="Picture 31">
              <a:extLst>
                <a:ext uri="{FF2B5EF4-FFF2-40B4-BE49-F238E27FC236}">
                  <a16:creationId xmlns:a16="http://schemas.microsoft.com/office/drawing/2014/main" id="{48AB584A-CB1D-41A4-AA7D-3E2C6D6CD597}"/>
                </a:ext>
              </a:extLst>
            </p:cNvPr>
            <p:cNvPicPr>
              <a:picLocks noChangeAspect="1"/>
            </p:cNvPicPr>
            <p:nvPr/>
          </p:nvPicPr>
          <p:blipFill>
            <a:blip r:embed="rId5"/>
            <a:stretch>
              <a:fillRect/>
            </a:stretch>
          </p:blipFill>
          <p:spPr>
            <a:xfrm>
              <a:off x="3366152" y="2200117"/>
              <a:ext cx="1947189" cy="3508396"/>
            </a:xfrm>
            <a:prstGeom prst="rect">
              <a:avLst/>
            </a:prstGeom>
          </p:spPr>
        </p:pic>
        <p:pic>
          <p:nvPicPr>
            <p:cNvPr id="6" name="Picture 5">
              <a:extLst>
                <a:ext uri="{FF2B5EF4-FFF2-40B4-BE49-F238E27FC236}">
                  <a16:creationId xmlns:a16="http://schemas.microsoft.com/office/drawing/2014/main" id="{88B7AFF8-E6F9-4432-A517-FE3EA8EE4419}"/>
                </a:ext>
              </a:extLst>
            </p:cNvPr>
            <p:cNvPicPr>
              <a:picLocks noChangeAspect="1"/>
            </p:cNvPicPr>
            <p:nvPr/>
          </p:nvPicPr>
          <p:blipFill>
            <a:blip r:embed="rId6"/>
            <a:stretch>
              <a:fillRect/>
            </a:stretch>
          </p:blipFill>
          <p:spPr>
            <a:xfrm>
              <a:off x="3652576" y="3582237"/>
              <a:ext cx="1382966" cy="1050434"/>
            </a:xfrm>
            <a:prstGeom prst="rect">
              <a:avLst/>
            </a:prstGeom>
          </p:spPr>
        </p:pic>
      </p:grpSp>
      <p:pic>
        <p:nvPicPr>
          <p:cNvPr id="33" name="Picture 32">
            <a:extLst>
              <a:ext uri="{FF2B5EF4-FFF2-40B4-BE49-F238E27FC236}">
                <a16:creationId xmlns:a16="http://schemas.microsoft.com/office/drawing/2014/main" id="{7A480BB4-1084-421D-98E4-D7EE3FD0CD77}"/>
              </a:ext>
            </a:extLst>
          </p:cNvPr>
          <p:cNvPicPr>
            <a:picLocks noChangeAspect="1"/>
          </p:cNvPicPr>
          <p:nvPr/>
        </p:nvPicPr>
        <p:blipFill>
          <a:blip r:embed="rId4"/>
          <a:stretch>
            <a:fillRect/>
          </a:stretch>
        </p:blipFill>
        <p:spPr>
          <a:xfrm rot="5787076" flipH="1">
            <a:off x="5200851" y="5306322"/>
            <a:ext cx="548162" cy="530668"/>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8CD78856-E448-4E2D-A6FB-C25855086CCC}"/>
              </a:ext>
            </a:extLst>
          </p:cNvPr>
          <p:cNvPicPr>
            <a:picLocks noChangeAspect="1"/>
          </p:cNvPicPr>
          <p:nvPr/>
        </p:nvPicPr>
        <p:blipFill>
          <a:blip r:embed="rId4">
            <a:duotone>
              <a:schemeClr val="bg2">
                <a:shade val="45000"/>
                <a:satMod val="135000"/>
              </a:schemeClr>
              <a:prstClr val="white"/>
            </a:duotone>
          </a:blip>
          <a:stretch>
            <a:fillRect/>
          </a:stretch>
        </p:blipFill>
        <p:spPr>
          <a:xfrm rot="15550762">
            <a:off x="6302064" y="5318413"/>
            <a:ext cx="499445" cy="483506"/>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B61F4BC8-F0FE-4271-87C9-BF937657B7C5}"/>
              </a:ext>
            </a:extLst>
          </p:cNvPr>
          <p:cNvSpPr txBox="1"/>
          <p:nvPr/>
        </p:nvSpPr>
        <p:spPr>
          <a:xfrm>
            <a:off x="1047076" y="4220171"/>
            <a:ext cx="3159164" cy="1738938"/>
          </a:xfrm>
          <a:prstGeom prst="rect">
            <a:avLst/>
          </a:prstGeom>
          <a:noFill/>
        </p:spPr>
        <p:txBody>
          <a:bodyPr wrap="square" rtlCol="0">
            <a:spAutoFit/>
          </a:bodyPr>
          <a:lstStyle/>
          <a:p>
            <a:pPr algn="just"/>
            <a:r>
              <a:rPr lang="en-AU" sz="1200" b="1" dirty="0">
                <a:effectLst>
                  <a:outerShdw blurRad="38100" dist="38100" dir="2700000" algn="tl">
                    <a:srgbClr val="000000">
                      <a:alpha val="43137"/>
                    </a:srgbClr>
                  </a:outerShdw>
                </a:effectLst>
              </a:rPr>
              <a:t>Available functions:</a:t>
            </a:r>
          </a:p>
          <a:p>
            <a:pPr algn="just"/>
            <a:endParaRPr lang="en-AU" sz="700" dirty="0">
              <a:effectLst>
                <a:outerShdw blurRad="38100" dist="38100" dir="2700000" algn="tl">
                  <a:srgbClr val="000000">
                    <a:alpha val="43137"/>
                  </a:srgbClr>
                </a:outerShdw>
              </a:effectLst>
            </a:endParaRPr>
          </a:p>
          <a:p>
            <a:r>
              <a:rPr lang="en-AU" sz="1100" dirty="0">
                <a:effectLst>
                  <a:outerShdw blurRad="38100" dist="38100" dir="2700000" algn="tl">
                    <a:srgbClr val="000000">
                      <a:alpha val="43137"/>
                    </a:srgbClr>
                  </a:outerShdw>
                </a:effectLst>
              </a:rPr>
              <a:t>a. Select wavelength or on/off output</a:t>
            </a:r>
          </a:p>
          <a:p>
            <a:endParaRPr lang="en-AU" sz="1100" dirty="0">
              <a:effectLst>
                <a:outerShdw blurRad="38100" dist="38100" dir="2700000" algn="tl">
                  <a:srgbClr val="000000">
                    <a:alpha val="43137"/>
                  </a:srgbClr>
                </a:outerShdw>
              </a:effectLst>
            </a:endParaRPr>
          </a:p>
          <a:p>
            <a:pPr defTabSz="179388"/>
            <a:r>
              <a:rPr lang="en-AU" sz="1100" dirty="0">
                <a:effectLst>
                  <a:outerShdw blurRad="38100" dist="38100" dir="2700000" algn="tl">
                    <a:srgbClr val="000000">
                      <a:alpha val="43137"/>
                    </a:srgbClr>
                  </a:outerShdw>
                </a:effectLst>
              </a:rPr>
              <a:t>b. Adjust output power of selected wavelength</a:t>
            </a:r>
          </a:p>
          <a:p>
            <a:pPr marL="285750" indent="-285750">
              <a:buFontTx/>
              <a:buChar char="-"/>
            </a:pPr>
            <a:endParaRPr lang="en-AU" sz="1100" dirty="0">
              <a:effectLst>
                <a:outerShdw blurRad="38100" dist="38100" dir="2700000" algn="tl">
                  <a:srgbClr val="000000">
                    <a:alpha val="43137"/>
                  </a:srgbClr>
                </a:outerShdw>
              </a:effectLst>
            </a:endParaRPr>
          </a:p>
          <a:p>
            <a:pPr marL="182563" indent="-182563"/>
            <a:r>
              <a:rPr lang="en-AU" sz="1100" dirty="0">
                <a:effectLst>
                  <a:outerShdw blurRad="38100" dist="38100" dir="2700000" algn="tl">
                    <a:srgbClr val="000000">
                      <a:alpha val="43137"/>
                    </a:srgbClr>
                  </a:outerShdw>
                </a:effectLst>
              </a:rPr>
              <a:t>c. Select between CW (Continuous Wave) or Tone (modulation) output mode</a:t>
            </a:r>
          </a:p>
          <a:p>
            <a:endParaRPr lang="en-AU" sz="1100" dirty="0">
              <a:effectLst>
                <a:outerShdw blurRad="38100" dist="38100" dir="2700000" algn="tl">
                  <a:srgbClr val="000000">
                    <a:alpha val="43137"/>
                  </a:srgbClr>
                </a:outerShdw>
              </a:effectLst>
            </a:endParaRPr>
          </a:p>
          <a:p>
            <a:r>
              <a:rPr lang="en-AU" sz="1100" dirty="0">
                <a:effectLst>
                  <a:outerShdw blurRad="38100" dist="38100" dir="2700000" algn="tl">
                    <a:srgbClr val="000000">
                      <a:alpha val="43137"/>
                    </a:srgbClr>
                  </a:outerShdw>
                </a:effectLst>
              </a:rPr>
              <a:t>d. Exit Source mode                        </a:t>
            </a:r>
          </a:p>
        </p:txBody>
      </p:sp>
      <p:grpSp>
        <p:nvGrpSpPr>
          <p:cNvPr id="39" name="Group 38">
            <a:extLst>
              <a:ext uri="{FF2B5EF4-FFF2-40B4-BE49-F238E27FC236}">
                <a16:creationId xmlns:a16="http://schemas.microsoft.com/office/drawing/2014/main" id="{88B86BA4-1314-414C-86C7-973629ABDE05}"/>
              </a:ext>
            </a:extLst>
          </p:cNvPr>
          <p:cNvGrpSpPr/>
          <p:nvPr/>
        </p:nvGrpSpPr>
        <p:grpSpPr>
          <a:xfrm>
            <a:off x="2612976" y="1838905"/>
            <a:ext cx="1261411" cy="2254910"/>
            <a:chOff x="3366152" y="2200117"/>
            <a:chExt cx="1947189" cy="3508396"/>
          </a:xfrm>
        </p:grpSpPr>
        <p:pic>
          <p:nvPicPr>
            <p:cNvPr id="40" name="Picture 39">
              <a:extLst>
                <a:ext uri="{FF2B5EF4-FFF2-40B4-BE49-F238E27FC236}">
                  <a16:creationId xmlns:a16="http://schemas.microsoft.com/office/drawing/2014/main" id="{EA4F728E-90E8-4571-B586-D65DC0506926}"/>
                </a:ext>
              </a:extLst>
            </p:cNvPr>
            <p:cNvPicPr>
              <a:picLocks noChangeAspect="1"/>
            </p:cNvPicPr>
            <p:nvPr/>
          </p:nvPicPr>
          <p:blipFill>
            <a:blip r:embed="rId5"/>
            <a:stretch>
              <a:fillRect/>
            </a:stretch>
          </p:blipFill>
          <p:spPr>
            <a:xfrm>
              <a:off x="3366152" y="2200117"/>
              <a:ext cx="1947189" cy="3508396"/>
            </a:xfrm>
            <a:prstGeom prst="rect">
              <a:avLst/>
            </a:prstGeom>
          </p:spPr>
        </p:pic>
        <p:pic>
          <p:nvPicPr>
            <p:cNvPr id="42" name="Picture 41">
              <a:extLst>
                <a:ext uri="{FF2B5EF4-FFF2-40B4-BE49-F238E27FC236}">
                  <a16:creationId xmlns:a16="http://schemas.microsoft.com/office/drawing/2014/main" id="{9D78E975-6236-49F6-B65E-926C31A91B07}"/>
                </a:ext>
              </a:extLst>
            </p:cNvPr>
            <p:cNvPicPr>
              <a:picLocks noChangeAspect="1"/>
            </p:cNvPicPr>
            <p:nvPr/>
          </p:nvPicPr>
          <p:blipFill>
            <a:blip r:embed="rId6"/>
            <a:stretch>
              <a:fillRect/>
            </a:stretch>
          </p:blipFill>
          <p:spPr>
            <a:xfrm>
              <a:off x="3652576" y="3582237"/>
              <a:ext cx="1382966" cy="1050434"/>
            </a:xfrm>
            <a:prstGeom prst="rect">
              <a:avLst/>
            </a:prstGeom>
          </p:spPr>
        </p:pic>
      </p:grpSp>
      <p:pic>
        <p:nvPicPr>
          <p:cNvPr id="43" name="Picture 42">
            <a:extLst>
              <a:ext uri="{FF2B5EF4-FFF2-40B4-BE49-F238E27FC236}">
                <a16:creationId xmlns:a16="http://schemas.microsoft.com/office/drawing/2014/main" id="{BCF3F62C-E7BE-44D5-9E80-B66D6F5DE08E}"/>
              </a:ext>
            </a:extLst>
          </p:cNvPr>
          <p:cNvPicPr>
            <a:picLocks noChangeAspect="1"/>
          </p:cNvPicPr>
          <p:nvPr/>
        </p:nvPicPr>
        <p:blipFill>
          <a:blip r:embed="rId2"/>
          <a:stretch>
            <a:fillRect/>
          </a:stretch>
        </p:blipFill>
        <p:spPr>
          <a:xfrm>
            <a:off x="2365922" y="2956684"/>
            <a:ext cx="214746" cy="281915"/>
          </a:xfrm>
          <a:prstGeom prst="rect">
            <a:avLst/>
          </a:prstGeom>
          <a:effectLst>
            <a:outerShdw blurRad="50800" dist="38100" dir="2700000" algn="tl" rotWithShape="0">
              <a:prstClr val="black">
                <a:alpha val="40000"/>
              </a:prstClr>
            </a:outerShdw>
          </a:effectLst>
        </p:spPr>
      </p:pic>
      <p:sp>
        <p:nvSpPr>
          <p:cNvPr id="58" name="TextBox 57">
            <a:extLst>
              <a:ext uri="{FF2B5EF4-FFF2-40B4-BE49-F238E27FC236}">
                <a16:creationId xmlns:a16="http://schemas.microsoft.com/office/drawing/2014/main" id="{D54C92AB-28EE-4015-B661-ACFB7B4AB019}"/>
              </a:ext>
            </a:extLst>
          </p:cNvPr>
          <p:cNvSpPr txBox="1"/>
          <p:nvPr/>
        </p:nvSpPr>
        <p:spPr>
          <a:xfrm>
            <a:off x="5215375" y="1967728"/>
            <a:ext cx="1620749" cy="861774"/>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➊ </a:t>
            </a:r>
            <a:r>
              <a:rPr lang="en-US" sz="1000" dirty="0">
                <a:effectLst>
                  <a:outerShdw blurRad="38100" dist="38100" dir="2700000" algn="tl">
                    <a:srgbClr val="000000">
                      <a:alpha val="43137"/>
                    </a:srgbClr>
                  </a:outerShdw>
                </a:effectLst>
              </a:rPr>
              <a:t>Press ‘+’ or ‘-’ to cycle through &amp; select an operating wavelength or, turn the output on/off off .</a:t>
            </a:r>
          </a:p>
          <a:p>
            <a:pPr algn="just"/>
            <a:r>
              <a:rPr lang="en-US" sz="1000" dirty="0">
                <a:effectLst>
                  <a:outerShdw blurRad="38100" dist="38100" dir="2700000" algn="tl">
                    <a:srgbClr val="000000">
                      <a:alpha val="43137"/>
                    </a:srgbClr>
                  </a:outerShdw>
                </a:effectLst>
              </a:rPr>
              <a:t> </a:t>
            </a:r>
          </a:p>
        </p:txBody>
      </p:sp>
      <p:sp>
        <p:nvSpPr>
          <p:cNvPr id="59" name="TextBox 58">
            <a:extLst>
              <a:ext uri="{FF2B5EF4-FFF2-40B4-BE49-F238E27FC236}">
                <a16:creationId xmlns:a16="http://schemas.microsoft.com/office/drawing/2014/main" id="{0EF353C4-FDFA-471B-A093-AA2BB229F2F3}"/>
              </a:ext>
            </a:extLst>
          </p:cNvPr>
          <p:cNvSpPr txBox="1"/>
          <p:nvPr/>
        </p:nvSpPr>
        <p:spPr>
          <a:xfrm>
            <a:off x="7660387" y="2395988"/>
            <a:ext cx="3209088"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➋ </a:t>
            </a:r>
            <a:r>
              <a:rPr lang="en-US" sz="1000" dirty="0">
                <a:effectLst>
                  <a:outerShdw blurRad="38100" dist="38100" dir="2700000" algn="tl">
                    <a:srgbClr val="000000">
                      <a:alpha val="43137"/>
                    </a:srgbClr>
                  </a:outerShdw>
                </a:effectLst>
              </a:rPr>
              <a:t>Press Toggle Centre will turn output on or off.</a:t>
            </a:r>
          </a:p>
        </p:txBody>
      </p:sp>
      <p:sp>
        <p:nvSpPr>
          <p:cNvPr id="60" name="Oval 59">
            <a:extLst>
              <a:ext uri="{FF2B5EF4-FFF2-40B4-BE49-F238E27FC236}">
                <a16:creationId xmlns:a16="http://schemas.microsoft.com/office/drawing/2014/main" id="{2CC8CBFB-FBB3-40F1-94DE-7CA82408F5D2}"/>
              </a:ext>
            </a:extLst>
          </p:cNvPr>
          <p:cNvSpPr/>
          <p:nvPr/>
        </p:nvSpPr>
        <p:spPr>
          <a:xfrm>
            <a:off x="5330012" y="4415326"/>
            <a:ext cx="385256" cy="183972"/>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61158E7D-C67A-460C-80C3-5B03E9AE322E}"/>
              </a:ext>
            </a:extLst>
          </p:cNvPr>
          <p:cNvGrpSpPr/>
          <p:nvPr/>
        </p:nvGrpSpPr>
        <p:grpSpPr>
          <a:xfrm>
            <a:off x="9341978" y="2820071"/>
            <a:ext cx="1586389" cy="2936056"/>
            <a:chOff x="8865810" y="2956684"/>
            <a:chExt cx="1586389" cy="2936056"/>
          </a:xfrm>
        </p:grpSpPr>
        <p:pic>
          <p:nvPicPr>
            <p:cNvPr id="55" name="Picture 54">
              <a:extLst>
                <a:ext uri="{FF2B5EF4-FFF2-40B4-BE49-F238E27FC236}">
                  <a16:creationId xmlns:a16="http://schemas.microsoft.com/office/drawing/2014/main" id="{1F41EB52-B964-4008-8106-B1C04094C7C6}"/>
                </a:ext>
              </a:extLst>
            </p:cNvPr>
            <p:cNvPicPr>
              <a:picLocks noChangeAspect="1"/>
            </p:cNvPicPr>
            <p:nvPr/>
          </p:nvPicPr>
          <p:blipFill>
            <a:blip r:embed="rId5"/>
            <a:stretch>
              <a:fillRect/>
            </a:stretch>
          </p:blipFill>
          <p:spPr>
            <a:xfrm>
              <a:off x="8865810" y="2956684"/>
              <a:ext cx="1586389" cy="2936056"/>
            </a:xfrm>
            <a:prstGeom prst="rect">
              <a:avLst/>
            </a:prstGeom>
          </p:spPr>
        </p:pic>
        <p:pic>
          <p:nvPicPr>
            <p:cNvPr id="16" name="Picture 15">
              <a:extLst>
                <a:ext uri="{FF2B5EF4-FFF2-40B4-BE49-F238E27FC236}">
                  <a16:creationId xmlns:a16="http://schemas.microsoft.com/office/drawing/2014/main" id="{92BD169C-4DD8-4988-A1B2-EECC6A10EF39}"/>
                </a:ext>
              </a:extLst>
            </p:cNvPr>
            <p:cNvPicPr>
              <a:picLocks noChangeAspect="1"/>
            </p:cNvPicPr>
            <p:nvPr/>
          </p:nvPicPr>
          <p:blipFill>
            <a:blip r:embed="rId7"/>
            <a:stretch>
              <a:fillRect/>
            </a:stretch>
          </p:blipFill>
          <p:spPr>
            <a:xfrm>
              <a:off x="9099352" y="4113333"/>
              <a:ext cx="1128730" cy="879072"/>
            </a:xfrm>
            <a:prstGeom prst="rect">
              <a:avLst/>
            </a:prstGeom>
          </p:spPr>
        </p:pic>
      </p:grpSp>
      <p:grpSp>
        <p:nvGrpSpPr>
          <p:cNvPr id="19" name="Group 18">
            <a:extLst>
              <a:ext uri="{FF2B5EF4-FFF2-40B4-BE49-F238E27FC236}">
                <a16:creationId xmlns:a16="http://schemas.microsoft.com/office/drawing/2014/main" id="{CF3D025E-A42F-4209-8E02-1D06C5F34A9C}"/>
              </a:ext>
            </a:extLst>
          </p:cNvPr>
          <p:cNvGrpSpPr/>
          <p:nvPr/>
        </p:nvGrpSpPr>
        <p:grpSpPr>
          <a:xfrm>
            <a:off x="7214592" y="2820071"/>
            <a:ext cx="1586389" cy="2936056"/>
            <a:chOff x="6900952" y="2956684"/>
            <a:chExt cx="1586389" cy="2936056"/>
          </a:xfrm>
        </p:grpSpPr>
        <p:pic>
          <p:nvPicPr>
            <p:cNvPr id="52" name="Picture 51">
              <a:extLst>
                <a:ext uri="{FF2B5EF4-FFF2-40B4-BE49-F238E27FC236}">
                  <a16:creationId xmlns:a16="http://schemas.microsoft.com/office/drawing/2014/main" id="{8BF53A91-F370-41D3-8CD6-FF383A56E924}"/>
                </a:ext>
              </a:extLst>
            </p:cNvPr>
            <p:cNvPicPr>
              <a:picLocks noChangeAspect="1"/>
            </p:cNvPicPr>
            <p:nvPr/>
          </p:nvPicPr>
          <p:blipFill>
            <a:blip r:embed="rId5"/>
            <a:stretch>
              <a:fillRect/>
            </a:stretch>
          </p:blipFill>
          <p:spPr>
            <a:xfrm>
              <a:off x="6900952" y="2956684"/>
              <a:ext cx="1586389" cy="2936056"/>
            </a:xfrm>
            <a:prstGeom prst="rect">
              <a:avLst/>
            </a:prstGeom>
          </p:spPr>
        </p:pic>
        <p:pic>
          <p:nvPicPr>
            <p:cNvPr id="18" name="Picture 17">
              <a:extLst>
                <a:ext uri="{FF2B5EF4-FFF2-40B4-BE49-F238E27FC236}">
                  <a16:creationId xmlns:a16="http://schemas.microsoft.com/office/drawing/2014/main" id="{D0634533-D302-4956-B7A1-E00CF50A24EE}"/>
                </a:ext>
              </a:extLst>
            </p:cNvPr>
            <p:cNvPicPr>
              <a:picLocks noChangeAspect="1"/>
            </p:cNvPicPr>
            <p:nvPr/>
          </p:nvPicPr>
          <p:blipFill>
            <a:blip r:embed="rId8"/>
            <a:stretch>
              <a:fillRect/>
            </a:stretch>
          </p:blipFill>
          <p:spPr>
            <a:xfrm>
              <a:off x="7137062" y="4111388"/>
              <a:ext cx="1126657" cy="880281"/>
            </a:xfrm>
            <a:prstGeom prst="rect">
              <a:avLst/>
            </a:prstGeom>
          </p:spPr>
        </p:pic>
      </p:grpSp>
      <p:sp>
        <p:nvSpPr>
          <p:cNvPr id="61" name="Oval 60">
            <a:extLst>
              <a:ext uri="{FF2B5EF4-FFF2-40B4-BE49-F238E27FC236}">
                <a16:creationId xmlns:a16="http://schemas.microsoft.com/office/drawing/2014/main" id="{0E8D8442-6518-4204-AC17-FBA790D5E20A}"/>
              </a:ext>
            </a:extLst>
          </p:cNvPr>
          <p:cNvSpPr/>
          <p:nvPr/>
        </p:nvSpPr>
        <p:spPr>
          <a:xfrm>
            <a:off x="7314184" y="4415553"/>
            <a:ext cx="385256" cy="183972"/>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34424C14-C4DA-4524-9995-0BCFD7C5E879}"/>
              </a:ext>
            </a:extLst>
          </p:cNvPr>
          <p:cNvSpPr/>
          <p:nvPr/>
        </p:nvSpPr>
        <p:spPr>
          <a:xfrm>
            <a:off x="10333631" y="4359392"/>
            <a:ext cx="290049" cy="272029"/>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7" name="Picture 56">
            <a:extLst>
              <a:ext uri="{FF2B5EF4-FFF2-40B4-BE49-F238E27FC236}">
                <a16:creationId xmlns:a16="http://schemas.microsoft.com/office/drawing/2014/main" id="{108DECF7-26BA-4444-AE7F-F1A6CBC47DF5}"/>
              </a:ext>
            </a:extLst>
          </p:cNvPr>
          <p:cNvPicPr>
            <a:picLocks noChangeAspect="1"/>
          </p:cNvPicPr>
          <p:nvPr/>
        </p:nvPicPr>
        <p:blipFill>
          <a:blip r:embed="rId4"/>
          <a:stretch>
            <a:fillRect/>
          </a:stretch>
        </p:blipFill>
        <p:spPr>
          <a:xfrm rot="5787076" flipH="1">
            <a:off x="7565588" y="5336645"/>
            <a:ext cx="548162" cy="530668"/>
          </a:xfrm>
          <a:prstGeom prst="rect">
            <a:avLst/>
          </a:prstGeom>
          <a:effectLst>
            <a:outerShdw blurRad="50800" dist="38100" dir="2700000" algn="tl" rotWithShape="0">
              <a:prstClr val="black">
                <a:alpha val="40000"/>
              </a:prstClr>
            </a:outerShdw>
          </a:effectLst>
        </p:spPr>
      </p:pic>
      <p:sp>
        <p:nvSpPr>
          <p:cNvPr id="65" name="TextBox 64">
            <a:extLst>
              <a:ext uri="{FF2B5EF4-FFF2-40B4-BE49-F238E27FC236}">
                <a16:creationId xmlns:a16="http://schemas.microsoft.com/office/drawing/2014/main" id="{4928D95D-2BB4-4581-93CF-A400FFC710AA}"/>
              </a:ext>
            </a:extLst>
          </p:cNvPr>
          <p:cNvSpPr txBox="1"/>
          <p:nvPr/>
        </p:nvSpPr>
        <p:spPr>
          <a:xfrm>
            <a:off x="10993330" y="4310246"/>
            <a:ext cx="772285"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grpSp>
        <p:nvGrpSpPr>
          <p:cNvPr id="20" name="Group 19">
            <a:extLst>
              <a:ext uri="{FF2B5EF4-FFF2-40B4-BE49-F238E27FC236}">
                <a16:creationId xmlns:a16="http://schemas.microsoft.com/office/drawing/2014/main" id="{BF3C9902-E09A-4C83-BE78-F7CC916A2F35}"/>
              </a:ext>
            </a:extLst>
          </p:cNvPr>
          <p:cNvGrpSpPr/>
          <p:nvPr/>
        </p:nvGrpSpPr>
        <p:grpSpPr>
          <a:xfrm>
            <a:off x="8865944" y="4364830"/>
            <a:ext cx="398987" cy="303455"/>
            <a:chOff x="8541894" y="4007295"/>
            <a:chExt cx="398987" cy="303455"/>
          </a:xfrm>
        </p:grpSpPr>
        <p:pic>
          <p:nvPicPr>
            <p:cNvPr id="63" name="Picture 62">
              <a:extLst>
                <a:ext uri="{FF2B5EF4-FFF2-40B4-BE49-F238E27FC236}">
                  <a16:creationId xmlns:a16="http://schemas.microsoft.com/office/drawing/2014/main" id="{CC3BB22F-D052-4E4B-8710-8D7AAB6D99E6}"/>
                </a:ext>
              </a:extLst>
            </p:cNvPr>
            <p:cNvPicPr>
              <a:picLocks noChangeAspect="1"/>
            </p:cNvPicPr>
            <p:nvPr/>
          </p:nvPicPr>
          <p:blipFill>
            <a:blip r:embed="rId2"/>
            <a:stretch>
              <a:fillRect/>
            </a:stretch>
          </p:blipFill>
          <p:spPr>
            <a:xfrm>
              <a:off x="8725661" y="4007295"/>
              <a:ext cx="215220" cy="302110"/>
            </a:xfrm>
            <a:prstGeom prst="rect">
              <a:avLst/>
            </a:prstGeom>
            <a:effectLst>
              <a:outerShdw blurRad="50800" dist="38100" dir="2700000" algn="tl" rotWithShape="0">
                <a:prstClr val="black">
                  <a:alpha val="40000"/>
                </a:prstClr>
              </a:outerShdw>
            </a:effectLst>
          </p:spPr>
        </p:pic>
        <p:pic>
          <p:nvPicPr>
            <p:cNvPr id="66" name="Picture 65">
              <a:extLst>
                <a:ext uri="{FF2B5EF4-FFF2-40B4-BE49-F238E27FC236}">
                  <a16:creationId xmlns:a16="http://schemas.microsoft.com/office/drawing/2014/main" id="{E8B38EEB-004C-4CA0-A39C-DDAC6EB4C17D}"/>
                </a:ext>
              </a:extLst>
            </p:cNvPr>
            <p:cNvPicPr>
              <a:picLocks noChangeAspect="1"/>
            </p:cNvPicPr>
            <p:nvPr/>
          </p:nvPicPr>
          <p:blipFill>
            <a:blip r:embed="rId2"/>
            <a:stretch>
              <a:fillRect/>
            </a:stretch>
          </p:blipFill>
          <p:spPr>
            <a:xfrm flipH="1">
              <a:off x="8541894" y="4008640"/>
              <a:ext cx="215220" cy="302110"/>
            </a:xfrm>
            <a:prstGeom prst="rect">
              <a:avLst/>
            </a:prstGeom>
            <a:effectLst>
              <a:outerShdw blurRad="50800" dist="38100" dir="2700000" algn="tl" rotWithShape="0">
                <a:prstClr val="black">
                  <a:alpha val="40000"/>
                </a:prstClr>
              </a:outerShdw>
            </a:effectLst>
          </p:spPr>
        </p:pic>
      </p:grpSp>
      <p:pic>
        <p:nvPicPr>
          <p:cNvPr id="67" name="Picture 66">
            <a:extLst>
              <a:ext uri="{FF2B5EF4-FFF2-40B4-BE49-F238E27FC236}">
                <a16:creationId xmlns:a16="http://schemas.microsoft.com/office/drawing/2014/main" id="{0DBF7BDC-91D2-4554-9256-1C08559AB2F1}"/>
              </a:ext>
            </a:extLst>
          </p:cNvPr>
          <p:cNvPicPr>
            <a:picLocks noChangeAspect="1"/>
          </p:cNvPicPr>
          <p:nvPr/>
        </p:nvPicPr>
        <p:blipFill>
          <a:blip r:embed="rId4"/>
          <a:stretch>
            <a:fillRect/>
          </a:stretch>
        </p:blipFill>
        <p:spPr>
          <a:xfrm rot="5787076" flipH="1">
            <a:off x="9669895" y="5336646"/>
            <a:ext cx="548162" cy="530668"/>
          </a:xfrm>
          <a:prstGeom prst="rect">
            <a:avLst/>
          </a:prstGeom>
          <a:effectLst>
            <a:outerShdw blurRad="50800" dist="38100" dir="2700000" algn="tl" rotWithShape="0">
              <a:prstClr val="black">
                <a:alpha val="40000"/>
              </a:prstClr>
            </a:outerShdw>
          </a:effectLst>
        </p:spPr>
      </p:pic>
      <p:sp>
        <p:nvSpPr>
          <p:cNvPr id="68" name="Oval 67">
            <a:extLst>
              <a:ext uri="{FF2B5EF4-FFF2-40B4-BE49-F238E27FC236}">
                <a16:creationId xmlns:a16="http://schemas.microsoft.com/office/drawing/2014/main" id="{40A909F6-945F-47E8-9DC6-BC1B49FE183E}"/>
              </a:ext>
            </a:extLst>
          </p:cNvPr>
          <p:cNvSpPr/>
          <p:nvPr/>
        </p:nvSpPr>
        <p:spPr>
          <a:xfrm>
            <a:off x="8230987" y="4361719"/>
            <a:ext cx="290049" cy="272029"/>
          </a:xfrm>
          <a:prstGeom prst="ellipse">
            <a:avLst/>
          </a:prstGeom>
          <a:noFill/>
          <a:ln w="15875">
            <a:solidFill>
              <a:schemeClr val="accent2"/>
            </a:solidFill>
            <a:prstDash val="sys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7" name="Freeform: Shape 36">
            <a:extLst>
              <a:ext uri="{FF2B5EF4-FFF2-40B4-BE49-F238E27FC236}">
                <a16:creationId xmlns:a16="http://schemas.microsoft.com/office/drawing/2014/main" id="{3404EAB1-93BA-4D64-A1DF-40005B961E37}"/>
              </a:ext>
            </a:extLst>
          </p:cNvPr>
          <p:cNvSpPr/>
          <p:nvPr/>
        </p:nvSpPr>
        <p:spPr>
          <a:xfrm>
            <a:off x="3565681" y="2629948"/>
            <a:ext cx="385753" cy="44464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solidFill>
            <a:head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6C5DA66E-416D-4540-B952-3A4875203380}"/>
              </a:ext>
            </a:extLst>
          </p:cNvPr>
          <p:cNvSpPr txBox="1"/>
          <p:nvPr/>
        </p:nvSpPr>
        <p:spPr>
          <a:xfrm>
            <a:off x="3881358" y="2508588"/>
            <a:ext cx="563427" cy="18466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600" dirty="0">
                <a:solidFill>
                  <a:schemeClr val="accent2"/>
                </a:solidFill>
                <a:effectLst>
                  <a:outerShdw blurRad="38100" dist="38100" dir="2700000" algn="tl">
                    <a:srgbClr val="000000">
                      <a:alpha val="43137"/>
                    </a:srgbClr>
                  </a:outerShdw>
                </a:effectLst>
              </a:rPr>
              <a:t>CW mode</a:t>
            </a:r>
            <a:endParaRPr lang="en-AU" sz="1000" dirty="0">
              <a:solidFill>
                <a:schemeClr val="accent2"/>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D95FE504-C312-4A59-A87D-50FEB3AEC0E7}"/>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34</a:t>
            </a:fld>
            <a:endParaRPr lang="en-US">
              <a:solidFill>
                <a:prstClr val="black">
                  <a:tint val="75000"/>
                </a:prstClr>
              </a:solidFill>
              <a:latin typeface="Arial"/>
            </a:endParaRPr>
          </a:p>
        </p:txBody>
      </p:sp>
      <p:sp>
        <p:nvSpPr>
          <p:cNvPr id="8" name="Rounded Rectangle 33">
            <a:hlinkClick r:id="rId9" action="ppaction://hlinksldjump"/>
            <a:extLst>
              <a:ext uri="{FF2B5EF4-FFF2-40B4-BE49-F238E27FC236}">
                <a16:creationId xmlns:a16="http://schemas.microsoft.com/office/drawing/2014/main" id="{CF0F266F-A3CB-4F78-B04E-F171EE8DBD98}"/>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4775606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CB44933-1962-47D7-85C9-18CD99E5A6B9}"/>
              </a:ext>
            </a:extLst>
          </p:cNvPr>
          <p:cNvGrpSpPr/>
          <p:nvPr/>
        </p:nvGrpSpPr>
        <p:grpSpPr>
          <a:xfrm>
            <a:off x="1293918" y="2688027"/>
            <a:ext cx="1817046" cy="3217638"/>
            <a:chOff x="3366152" y="2200117"/>
            <a:chExt cx="1947189" cy="3508396"/>
          </a:xfrm>
        </p:grpSpPr>
        <p:pic>
          <p:nvPicPr>
            <p:cNvPr id="20" name="Picture 19">
              <a:extLst>
                <a:ext uri="{FF2B5EF4-FFF2-40B4-BE49-F238E27FC236}">
                  <a16:creationId xmlns:a16="http://schemas.microsoft.com/office/drawing/2014/main" id="{F26F6FAD-17EB-496E-BB5D-4B57252A18ED}"/>
                </a:ext>
              </a:extLst>
            </p:cNvPr>
            <p:cNvPicPr>
              <a:picLocks noChangeAspect="1"/>
            </p:cNvPicPr>
            <p:nvPr/>
          </p:nvPicPr>
          <p:blipFill>
            <a:blip r:embed="rId2"/>
            <a:stretch>
              <a:fillRect/>
            </a:stretch>
          </p:blipFill>
          <p:spPr>
            <a:xfrm>
              <a:off x="3366152" y="2200117"/>
              <a:ext cx="1947189" cy="3508396"/>
            </a:xfrm>
            <a:prstGeom prst="rect">
              <a:avLst/>
            </a:prstGeom>
          </p:spPr>
        </p:pic>
        <p:pic>
          <p:nvPicPr>
            <p:cNvPr id="21" name="Picture 20">
              <a:extLst>
                <a:ext uri="{FF2B5EF4-FFF2-40B4-BE49-F238E27FC236}">
                  <a16:creationId xmlns:a16="http://schemas.microsoft.com/office/drawing/2014/main" id="{6443D1D4-1540-459B-90FD-5756B4FE99BC}"/>
                </a:ext>
              </a:extLst>
            </p:cNvPr>
            <p:cNvPicPr>
              <a:picLocks noChangeAspect="1"/>
            </p:cNvPicPr>
            <p:nvPr/>
          </p:nvPicPr>
          <p:blipFill>
            <a:blip r:embed="rId3"/>
            <a:stretch>
              <a:fillRect/>
            </a:stretch>
          </p:blipFill>
          <p:spPr>
            <a:xfrm>
              <a:off x="3652576" y="3582237"/>
              <a:ext cx="1382966" cy="1050434"/>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4"/>
          <a:stretch>
            <a:fillRect/>
          </a:stretch>
        </p:blipFill>
        <p:spPr>
          <a:xfrm>
            <a:off x="3301034" y="4336189"/>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576587"/>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Light source manual operation (continue)</a:t>
            </a:r>
          </a:p>
        </p:txBody>
      </p:sp>
      <p:sp>
        <p:nvSpPr>
          <p:cNvPr id="26" name="TextBox 25">
            <a:extLst>
              <a:ext uri="{FF2B5EF4-FFF2-40B4-BE49-F238E27FC236}">
                <a16:creationId xmlns:a16="http://schemas.microsoft.com/office/drawing/2014/main" id="{9307DD42-8EAE-4C5B-AACD-E5BCA0BF2D37}"/>
              </a:ext>
            </a:extLst>
          </p:cNvPr>
          <p:cNvSpPr txBox="1"/>
          <p:nvPr/>
        </p:nvSpPr>
        <p:spPr>
          <a:xfrm>
            <a:off x="1056790" y="1176026"/>
            <a:ext cx="5874268" cy="646331"/>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b. </a:t>
            </a:r>
            <a:r>
              <a:rPr lang="en-US" sz="1200" b="1" dirty="0">
                <a:effectLst>
                  <a:outerShdw blurRad="38100" dist="38100" dir="2700000" algn="tl">
                    <a:srgbClr val="000000">
                      <a:alpha val="43137"/>
                    </a:srgbClr>
                  </a:outerShdw>
                </a:effectLst>
              </a:rPr>
              <a:t>Adjust output power of the selected wavelength:</a:t>
            </a:r>
          </a:p>
          <a:p>
            <a:r>
              <a:rPr lang="en-US" sz="1200" b="1" dirty="0">
                <a:effectLst>
                  <a:outerShdw blurRad="38100" dist="38100" dir="2700000" algn="tl">
                    <a:srgbClr val="000000">
                      <a:alpha val="43137"/>
                    </a:srgbClr>
                  </a:outerShdw>
                </a:effectLst>
              </a:rPr>
              <a:t>        </a:t>
            </a:r>
            <a:r>
              <a:rPr lang="en-US" sz="1200" dirty="0">
                <a:effectLst>
                  <a:outerShdw blurRad="38100" dist="38100" dir="2700000" algn="tl">
                    <a:srgbClr val="000000">
                      <a:alpha val="43137"/>
                    </a:srgbClr>
                  </a:outerShdw>
                </a:effectLst>
              </a:rPr>
              <a:t>- for laser source only</a:t>
            </a:r>
          </a:p>
          <a:p>
            <a:r>
              <a:rPr lang="en-US" sz="1200" dirty="0">
                <a:effectLst>
                  <a:outerShdw blurRad="38100" dist="38100" dir="2700000" algn="tl">
                    <a:srgbClr val="000000">
                      <a:alpha val="43137"/>
                    </a:srgbClr>
                  </a:outerShdw>
                </a:effectLst>
              </a:rPr>
              <a:t>        - output power can be adjusted in 0.01 dB steps for 7 </a:t>
            </a:r>
            <a:r>
              <a:rPr lang="en-US" sz="1200" dirty="0" err="1">
                <a:effectLst>
                  <a:outerShdw blurRad="38100" dist="38100" dir="2700000" algn="tl">
                    <a:srgbClr val="000000">
                      <a:alpha val="43137"/>
                    </a:srgbClr>
                  </a:outerShdw>
                </a:effectLst>
              </a:rPr>
              <a:t>dB.</a:t>
            </a:r>
            <a:r>
              <a:rPr lang="en-US" sz="1200" dirty="0">
                <a:effectLst>
                  <a:outerShdw blurRad="38100" dist="38100" dir="2700000" algn="tl">
                    <a:srgbClr val="000000">
                      <a:alpha val="43137"/>
                    </a:srgbClr>
                  </a:outerShdw>
                </a:effectLst>
              </a:rPr>
              <a:t> </a:t>
            </a: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5"/>
          <a:stretch>
            <a:fillRect/>
          </a:stretch>
        </p:blipFill>
        <p:spPr>
          <a:xfrm rot="5787076" flipH="1">
            <a:off x="1318241" y="5425950"/>
            <a:ext cx="576030" cy="557647"/>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C82B4A21-C1CF-4E91-B0E4-48EEF6089AE9}"/>
              </a:ext>
            </a:extLst>
          </p:cNvPr>
          <p:cNvPicPr>
            <a:picLocks noChangeAspect="1"/>
          </p:cNvPicPr>
          <p:nvPr/>
        </p:nvPicPr>
        <p:blipFill>
          <a:blip r:embed="rId5">
            <a:duotone>
              <a:schemeClr val="bg2">
                <a:shade val="45000"/>
                <a:satMod val="135000"/>
              </a:schemeClr>
              <a:prstClr val="white"/>
            </a:duotone>
          </a:blip>
          <a:stretch>
            <a:fillRect/>
          </a:stretch>
        </p:blipFill>
        <p:spPr>
          <a:xfrm rot="15812924">
            <a:off x="2491555" y="5436516"/>
            <a:ext cx="597589" cy="578518"/>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5"/>
          <a:stretch>
            <a:fillRect/>
          </a:stretch>
        </p:blipFill>
        <p:spPr>
          <a:xfrm rot="9820655">
            <a:off x="1979854" y="4784093"/>
            <a:ext cx="553817" cy="536142"/>
          </a:xfrm>
          <a:prstGeom prst="rect">
            <a:avLst/>
          </a:prstGeom>
        </p:spPr>
      </p:pic>
      <p:sp>
        <p:nvSpPr>
          <p:cNvPr id="30" name="TextBox 29">
            <a:extLst>
              <a:ext uri="{FF2B5EF4-FFF2-40B4-BE49-F238E27FC236}">
                <a16:creationId xmlns:a16="http://schemas.microsoft.com/office/drawing/2014/main" id="{9FE7DCFA-011C-4012-8FF5-609570A0E43A}"/>
              </a:ext>
            </a:extLst>
          </p:cNvPr>
          <p:cNvSpPr txBox="1"/>
          <p:nvPr/>
        </p:nvSpPr>
        <p:spPr>
          <a:xfrm>
            <a:off x="1296837" y="1983654"/>
            <a:ext cx="4089757" cy="630942"/>
          </a:xfrm>
          <a:prstGeom prst="rect">
            <a:avLst/>
          </a:prstGeom>
          <a:noFill/>
        </p:spPr>
        <p:txBody>
          <a:bodyPr wrap="square" rtlCol="0">
            <a:spAutoFit/>
          </a:bodyPr>
          <a:lstStyle/>
          <a:p>
            <a:pPr algn="just">
              <a:lnSpc>
                <a:spcPct val="150000"/>
              </a:lnSpc>
            </a:pPr>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➊ </a:t>
            </a:r>
            <a:r>
              <a:rPr lang="en-US" sz="1000" b="1" dirty="0">
                <a:effectLst>
                  <a:outerShdw blurRad="38100" dist="38100" dir="2700000" algn="tl">
                    <a:srgbClr val="000000">
                      <a:alpha val="43137"/>
                    </a:srgbClr>
                  </a:outerShdw>
                </a:effectLst>
              </a:rPr>
              <a:t>To adjust power level:</a:t>
            </a:r>
            <a:r>
              <a:rPr lang="en-US" sz="1000" dirty="0">
                <a:effectLst>
                  <a:outerShdw blurRad="38100" dist="38100" dir="2700000" algn="tl">
                    <a:srgbClr val="000000">
                      <a:alpha val="43137"/>
                    </a:srgbClr>
                  </a:outerShdw>
                </a:effectLst>
              </a:rPr>
              <a:t> hold down F2, then press  ‘+’ or ‘-’.</a:t>
            </a:r>
          </a:p>
          <a:p>
            <a:pPr algn="just"/>
            <a:r>
              <a:rPr lang="en-US" sz="1000" dirty="0">
                <a:effectLst>
                  <a:outerShdw blurRad="38100" dist="38100" dir="2700000" algn="tl">
                    <a:srgbClr val="000000">
                      <a:alpha val="43137"/>
                    </a:srgbClr>
                  </a:outerShdw>
                </a:effectLst>
              </a:rPr>
              <a:t>Holding down  ‘+’ or ‘-’ to speed up incremental or decremental of power levels. </a:t>
            </a:r>
          </a:p>
        </p:txBody>
      </p:sp>
      <p:sp>
        <p:nvSpPr>
          <p:cNvPr id="31" name="TextBox 30">
            <a:extLst>
              <a:ext uri="{FF2B5EF4-FFF2-40B4-BE49-F238E27FC236}">
                <a16:creationId xmlns:a16="http://schemas.microsoft.com/office/drawing/2014/main" id="{DBCFAB48-8E40-49BE-87C0-4041F65ED4ED}"/>
              </a:ext>
            </a:extLst>
          </p:cNvPr>
          <p:cNvSpPr txBox="1"/>
          <p:nvPr/>
        </p:nvSpPr>
        <p:spPr>
          <a:xfrm>
            <a:off x="6060733" y="2214486"/>
            <a:ext cx="4196221"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➋ </a:t>
            </a:r>
            <a:r>
              <a:rPr lang="en-US" sz="1000" b="1" dirty="0">
                <a:effectLst>
                  <a:outerShdw blurRad="38100" dist="38100" dir="2700000" algn="tl">
                    <a:srgbClr val="000000">
                      <a:alpha val="43137"/>
                    </a:srgbClr>
                  </a:outerShdw>
                </a:effectLst>
              </a:rPr>
              <a:t>To toggle to max and min power levels:</a:t>
            </a:r>
            <a:r>
              <a:rPr lang="en-US" sz="1000" dirty="0">
                <a:effectLst>
                  <a:outerShdw blurRad="38100" dist="38100" dir="2700000" algn="tl">
                    <a:srgbClr val="000000">
                      <a:alpha val="43137"/>
                    </a:srgbClr>
                  </a:outerShdw>
                </a:effectLst>
              </a:rPr>
              <a:t> hold down F2 then, press Toggle Centre repeatedly. </a:t>
            </a:r>
          </a:p>
        </p:txBody>
      </p:sp>
      <p:grpSp>
        <p:nvGrpSpPr>
          <p:cNvPr id="5" name="Group 4">
            <a:extLst>
              <a:ext uri="{FF2B5EF4-FFF2-40B4-BE49-F238E27FC236}">
                <a16:creationId xmlns:a16="http://schemas.microsoft.com/office/drawing/2014/main" id="{B7DD6E87-7233-4BC9-AFBC-30EB72164965}"/>
              </a:ext>
            </a:extLst>
          </p:cNvPr>
          <p:cNvGrpSpPr/>
          <p:nvPr/>
        </p:nvGrpSpPr>
        <p:grpSpPr>
          <a:xfrm>
            <a:off x="3706554" y="2681507"/>
            <a:ext cx="1817046" cy="3217638"/>
            <a:chOff x="3439274" y="2715990"/>
            <a:chExt cx="1817046" cy="3217638"/>
          </a:xfrm>
        </p:grpSpPr>
        <p:pic>
          <p:nvPicPr>
            <p:cNvPr id="37" name="Picture 36">
              <a:extLst>
                <a:ext uri="{FF2B5EF4-FFF2-40B4-BE49-F238E27FC236}">
                  <a16:creationId xmlns:a16="http://schemas.microsoft.com/office/drawing/2014/main" id="{8C7F9471-4FBA-402A-9F78-0C74FC093BE0}"/>
                </a:ext>
              </a:extLst>
            </p:cNvPr>
            <p:cNvPicPr>
              <a:picLocks noChangeAspect="1"/>
            </p:cNvPicPr>
            <p:nvPr/>
          </p:nvPicPr>
          <p:blipFill>
            <a:blip r:embed="rId2"/>
            <a:stretch>
              <a:fillRect/>
            </a:stretch>
          </p:blipFill>
          <p:spPr>
            <a:xfrm>
              <a:off x="3439274" y="2715990"/>
              <a:ext cx="1817046" cy="3217638"/>
            </a:xfrm>
            <a:prstGeom prst="rect">
              <a:avLst/>
            </a:prstGeom>
          </p:spPr>
        </p:pic>
        <p:pic>
          <p:nvPicPr>
            <p:cNvPr id="4" name="Picture 3">
              <a:extLst>
                <a:ext uri="{FF2B5EF4-FFF2-40B4-BE49-F238E27FC236}">
                  <a16:creationId xmlns:a16="http://schemas.microsoft.com/office/drawing/2014/main" id="{FF3B5C39-AB2C-4452-929F-C457C9F0A663}"/>
                </a:ext>
              </a:extLst>
            </p:cNvPr>
            <p:cNvPicPr>
              <a:picLocks noChangeAspect="1"/>
            </p:cNvPicPr>
            <p:nvPr/>
          </p:nvPicPr>
          <p:blipFill>
            <a:blip r:embed="rId6"/>
            <a:stretch>
              <a:fillRect/>
            </a:stretch>
          </p:blipFill>
          <p:spPr>
            <a:xfrm>
              <a:off x="3709045" y="3978876"/>
              <a:ext cx="1290145" cy="967357"/>
            </a:xfrm>
            <a:prstGeom prst="rect">
              <a:avLst/>
            </a:prstGeom>
          </p:spPr>
        </p:pic>
      </p:grpSp>
      <p:sp>
        <p:nvSpPr>
          <p:cNvPr id="45" name="Oval 44">
            <a:extLst>
              <a:ext uri="{FF2B5EF4-FFF2-40B4-BE49-F238E27FC236}">
                <a16:creationId xmlns:a16="http://schemas.microsoft.com/office/drawing/2014/main" id="{B54771EC-CC9E-415A-B7AC-6A13558A2379}"/>
              </a:ext>
            </a:extLst>
          </p:cNvPr>
          <p:cNvSpPr/>
          <p:nvPr/>
        </p:nvSpPr>
        <p:spPr>
          <a:xfrm>
            <a:off x="4311696" y="4373417"/>
            <a:ext cx="270294" cy="272029"/>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2FF026E3-EABA-40DC-93D4-7552C2B6F8AD}"/>
              </a:ext>
            </a:extLst>
          </p:cNvPr>
          <p:cNvGrpSpPr/>
          <p:nvPr/>
        </p:nvGrpSpPr>
        <p:grpSpPr>
          <a:xfrm>
            <a:off x="6117293" y="2681507"/>
            <a:ext cx="1817046" cy="3217638"/>
            <a:chOff x="5834026" y="2715990"/>
            <a:chExt cx="1817046" cy="3217638"/>
          </a:xfrm>
        </p:grpSpPr>
        <p:pic>
          <p:nvPicPr>
            <p:cNvPr id="40" name="Picture 39">
              <a:extLst>
                <a:ext uri="{FF2B5EF4-FFF2-40B4-BE49-F238E27FC236}">
                  <a16:creationId xmlns:a16="http://schemas.microsoft.com/office/drawing/2014/main" id="{DC9AFB08-B730-4FCD-8EC8-B6E41AD2113B}"/>
                </a:ext>
              </a:extLst>
            </p:cNvPr>
            <p:cNvPicPr>
              <a:picLocks noChangeAspect="1"/>
            </p:cNvPicPr>
            <p:nvPr/>
          </p:nvPicPr>
          <p:blipFill>
            <a:blip r:embed="rId2"/>
            <a:stretch>
              <a:fillRect/>
            </a:stretch>
          </p:blipFill>
          <p:spPr>
            <a:xfrm>
              <a:off x="5834026" y="2715990"/>
              <a:ext cx="1817046" cy="3217638"/>
            </a:xfrm>
            <a:prstGeom prst="rect">
              <a:avLst/>
            </a:prstGeom>
          </p:spPr>
        </p:pic>
        <p:pic>
          <p:nvPicPr>
            <p:cNvPr id="44" name="Picture 43">
              <a:extLst>
                <a:ext uri="{FF2B5EF4-FFF2-40B4-BE49-F238E27FC236}">
                  <a16:creationId xmlns:a16="http://schemas.microsoft.com/office/drawing/2014/main" id="{A8E3A6EE-0E8F-4DE6-B056-8E4709AE5EAD}"/>
                </a:ext>
              </a:extLst>
            </p:cNvPr>
            <p:cNvPicPr>
              <a:picLocks noChangeAspect="1"/>
            </p:cNvPicPr>
            <p:nvPr/>
          </p:nvPicPr>
          <p:blipFill>
            <a:blip r:embed="rId3"/>
            <a:stretch>
              <a:fillRect/>
            </a:stretch>
          </p:blipFill>
          <p:spPr>
            <a:xfrm>
              <a:off x="6102792" y="3978876"/>
              <a:ext cx="1290534" cy="963379"/>
            </a:xfrm>
            <a:prstGeom prst="rect">
              <a:avLst/>
            </a:prstGeom>
          </p:spPr>
        </p:pic>
      </p:grpSp>
      <p:grpSp>
        <p:nvGrpSpPr>
          <p:cNvPr id="11" name="Group 10">
            <a:extLst>
              <a:ext uri="{FF2B5EF4-FFF2-40B4-BE49-F238E27FC236}">
                <a16:creationId xmlns:a16="http://schemas.microsoft.com/office/drawing/2014/main" id="{C93CBFF8-F736-4AC4-94E4-A41A7BFBFF40}"/>
              </a:ext>
            </a:extLst>
          </p:cNvPr>
          <p:cNvGrpSpPr/>
          <p:nvPr/>
        </p:nvGrpSpPr>
        <p:grpSpPr>
          <a:xfrm>
            <a:off x="8528032" y="2681507"/>
            <a:ext cx="1817046" cy="3217638"/>
            <a:chOff x="8228778" y="2715990"/>
            <a:chExt cx="1817046" cy="3217638"/>
          </a:xfrm>
        </p:grpSpPr>
        <p:pic>
          <p:nvPicPr>
            <p:cNvPr id="43" name="Picture 42">
              <a:extLst>
                <a:ext uri="{FF2B5EF4-FFF2-40B4-BE49-F238E27FC236}">
                  <a16:creationId xmlns:a16="http://schemas.microsoft.com/office/drawing/2014/main" id="{D95A47F1-0A58-471E-9737-5B346467A406}"/>
                </a:ext>
              </a:extLst>
            </p:cNvPr>
            <p:cNvPicPr>
              <a:picLocks noChangeAspect="1"/>
            </p:cNvPicPr>
            <p:nvPr/>
          </p:nvPicPr>
          <p:blipFill>
            <a:blip r:embed="rId2"/>
            <a:stretch>
              <a:fillRect/>
            </a:stretch>
          </p:blipFill>
          <p:spPr>
            <a:xfrm>
              <a:off x="8228778" y="2715990"/>
              <a:ext cx="1817046" cy="3217638"/>
            </a:xfrm>
            <a:prstGeom prst="rect">
              <a:avLst/>
            </a:prstGeom>
          </p:spPr>
        </p:pic>
        <p:pic>
          <p:nvPicPr>
            <p:cNvPr id="8" name="Picture 7">
              <a:extLst>
                <a:ext uri="{FF2B5EF4-FFF2-40B4-BE49-F238E27FC236}">
                  <a16:creationId xmlns:a16="http://schemas.microsoft.com/office/drawing/2014/main" id="{CE16577E-B761-459A-B2C5-FF177471882A}"/>
                </a:ext>
              </a:extLst>
            </p:cNvPr>
            <p:cNvPicPr>
              <a:picLocks noChangeAspect="1"/>
            </p:cNvPicPr>
            <p:nvPr/>
          </p:nvPicPr>
          <p:blipFill>
            <a:blip r:embed="rId7"/>
            <a:stretch>
              <a:fillRect/>
            </a:stretch>
          </p:blipFill>
          <p:spPr>
            <a:xfrm>
              <a:off x="8506101" y="3981450"/>
              <a:ext cx="1285599" cy="959553"/>
            </a:xfrm>
            <a:prstGeom prst="rect">
              <a:avLst/>
            </a:prstGeom>
          </p:spPr>
        </p:pic>
      </p:grpSp>
      <p:sp>
        <p:nvSpPr>
          <p:cNvPr id="48" name="Oval 47">
            <a:extLst>
              <a:ext uri="{FF2B5EF4-FFF2-40B4-BE49-F238E27FC236}">
                <a16:creationId xmlns:a16="http://schemas.microsoft.com/office/drawing/2014/main" id="{26F88BAA-BAB4-4177-AA2B-FF07EEED76EA}"/>
              </a:ext>
            </a:extLst>
          </p:cNvPr>
          <p:cNvSpPr/>
          <p:nvPr/>
        </p:nvSpPr>
        <p:spPr>
          <a:xfrm>
            <a:off x="6720279" y="4366791"/>
            <a:ext cx="270294" cy="272029"/>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49BACA0F-2B2A-4AAF-9CAD-66EE601305AB}"/>
              </a:ext>
            </a:extLst>
          </p:cNvPr>
          <p:cNvSpPr/>
          <p:nvPr/>
        </p:nvSpPr>
        <p:spPr>
          <a:xfrm>
            <a:off x="9115609" y="4366791"/>
            <a:ext cx="270294" cy="272029"/>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0" name="TextBox 49">
            <a:extLst>
              <a:ext uri="{FF2B5EF4-FFF2-40B4-BE49-F238E27FC236}">
                <a16:creationId xmlns:a16="http://schemas.microsoft.com/office/drawing/2014/main" id="{BF562C17-16E8-4651-AAEC-F97738BD0CCE}"/>
              </a:ext>
            </a:extLst>
          </p:cNvPr>
          <p:cNvSpPr txBox="1"/>
          <p:nvPr/>
        </p:nvSpPr>
        <p:spPr>
          <a:xfrm>
            <a:off x="10630802" y="4286075"/>
            <a:ext cx="772285"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51" name="Picture 50">
            <a:extLst>
              <a:ext uri="{FF2B5EF4-FFF2-40B4-BE49-F238E27FC236}">
                <a16:creationId xmlns:a16="http://schemas.microsoft.com/office/drawing/2014/main" id="{FBAB28AC-758C-4A39-AAB7-A46A717DA6B1}"/>
              </a:ext>
            </a:extLst>
          </p:cNvPr>
          <p:cNvPicPr>
            <a:picLocks noChangeAspect="1"/>
          </p:cNvPicPr>
          <p:nvPr/>
        </p:nvPicPr>
        <p:blipFill>
          <a:blip r:embed="rId4"/>
          <a:stretch>
            <a:fillRect/>
          </a:stretch>
        </p:blipFill>
        <p:spPr>
          <a:xfrm>
            <a:off x="5713269" y="4334915"/>
            <a:ext cx="215450" cy="302433"/>
          </a:xfrm>
          <a:prstGeom prst="rect">
            <a:avLst/>
          </a:prstGeom>
          <a:effectLst>
            <a:outerShdw blurRad="50800" dist="38100" dir="2700000" algn="tl" rotWithShape="0">
              <a:prstClr val="black">
                <a:alpha val="40000"/>
              </a:prstClr>
            </a:outerShdw>
          </a:effectLst>
        </p:spPr>
      </p:pic>
      <p:pic>
        <p:nvPicPr>
          <p:cNvPr id="54" name="Picture 53">
            <a:extLst>
              <a:ext uri="{FF2B5EF4-FFF2-40B4-BE49-F238E27FC236}">
                <a16:creationId xmlns:a16="http://schemas.microsoft.com/office/drawing/2014/main" id="{982ADF7A-9FDC-41FF-AC86-AEC8C3788D88}"/>
              </a:ext>
            </a:extLst>
          </p:cNvPr>
          <p:cNvPicPr>
            <a:picLocks noChangeAspect="1"/>
          </p:cNvPicPr>
          <p:nvPr/>
        </p:nvPicPr>
        <p:blipFill>
          <a:blip r:embed="rId5"/>
          <a:stretch>
            <a:fillRect/>
          </a:stretch>
        </p:blipFill>
        <p:spPr>
          <a:xfrm rot="5143776" flipH="1">
            <a:off x="6461853" y="5247075"/>
            <a:ext cx="472594" cy="457512"/>
          </a:xfrm>
          <a:prstGeom prst="rect">
            <a:avLst/>
          </a:prstGeom>
          <a:effectLst>
            <a:outerShdw blurRad="50800" dist="38100" dir="2700000" algn="tl" rotWithShape="0">
              <a:prstClr val="black">
                <a:alpha val="40000"/>
              </a:prstClr>
            </a:outerShdw>
          </a:effectLst>
        </p:spPr>
      </p:pic>
      <p:pic>
        <p:nvPicPr>
          <p:cNvPr id="56" name="Picture 55">
            <a:extLst>
              <a:ext uri="{FF2B5EF4-FFF2-40B4-BE49-F238E27FC236}">
                <a16:creationId xmlns:a16="http://schemas.microsoft.com/office/drawing/2014/main" id="{845054CB-6BF1-4ED8-9B8C-ADEE490E5CD6}"/>
              </a:ext>
            </a:extLst>
          </p:cNvPr>
          <p:cNvPicPr>
            <a:picLocks noChangeAspect="1"/>
          </p:cNvPicPr>
          <p:nvPr/>
        </p:nvPicPr>
        <p:blipFill>
          <a:blip r:embed="rId5"/>
          <a:stretch>
            <a:fillRect/>
          </a:stretch>
        </p:blipFill>
        <p:spPr>
          <a:xfrm rot="15593725">
            <a:off x="6977030" y="5432825"/>
            <a:ext cx="504087" cy="487999"/>
          </a:xfrm>
          <a:prstGeom prst="rect">
            <a:avLst/>
          </a:prstGeom>
        </p:spPr>
      </p:pic>
      <p:sp>
        <p:nvSpPr>
          <p:cNvPr id="57" name="Rectangle: Rounded Corners 56">
            <a:extLst>
              <a:ext uri="{FF2B5EF4-FFF2-40B4-BE49-F238E27FC236}">
                <a16:creationId xmlns:a16="http://schemas.microsoft.com/office/drawing/2014/main" id="{400A202D-ABEF-484B-B3A4-9D496451CD5B}"/>
              </a:ext>
            </a:extLst>
          </p:cNvPr>
          <p:cNvSpPr/>
          <p:nvPr/>
        </p:nvSpPr>
        <p:spPr>
          <a:xfrm>
            <a:off x="6373721" y="5584922"/>
            <a:ext cx="232352" cy="243848"/>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grpSp>
        <p:nvGrpSpPr>
          <p:cNvPr id="15" name="Group 14">
            <a:extLst>
              <a:ext uri="{FF2B5EF4-FFF2-40B4-BE49-F238E27FC236}">
                <a16:creationId xmlns:a16="http://schemas.microsoft.com/office/drawing/2014/main" id="{4920B911-AD0F-4A95-B362-2CEBBB5C86B5}"/>
              </a:ext>
            </a:extLst>
          </p:cNvPr>
          <p:cNvGrpSpPr/>
          <p:nvPr/>
        </p:nvGrpSpPr>
        <p:grpSpPr>
          <a:xfrm>
            <a:off x="8009955" y="4342123"/>
            <a:ext cx="402684" cy="306787"/>
            <a:chOff x="8009955" y="4342123"/>
            <a:chExt cx="402684" cy="306787"/>
          </a:xfrm>
        </p:grpSpPr>
        <p:pic>
          <p:nvPicPr>
            <p:cNvPr id="52" name="Picture 51">
              <a:extLst>
                <a:ext uri="{FF2B5EF4-FFF2-40B4-BE49-F238E27FC236}">
                  <a16:creationId xmlns:a16="http://schemas.microsoft.com/office/drawing/2014/main" id="{FC781446-D44A-42F3-9062-F7E88D5D3401}"/>
                </a:ext>
              </a:extLst>
            </p:cNvPr>
            <p:cNvPicPr>
              <a:picLocks noChangeAspect="1"/>
            </p:cNvPicPr>
            <p:nvPr/>
          </p:nvPicPr>
          <p:blipFill>
            <a:blip r:embed="rId4"/>
            <a:stretch>
              <a:fillRect/>
            </a:stretch>
          </p:blipFill>
          <p:spPr>
            <a:xfrm>
              <a:off x="8197189" y="4342123"/>
              <a:ext cx="215450" cy="302433"/>
            </a:xfrm>
            <a:prstGeom prst="rect">
              <a:avLst/>
            </a:prstGeom>
            <a:effectLst>
              <a:outerShdw blurRad="50800" dist="38100" dir="2700000" algn="tl" rotWithShape="0">
                <a:prstClr val="black">
                  <a:alpha val="40000"/>
                </a:prstClr>
              </a:outerShdw>
            </a:effectLst>
          </p:spPr>
        </p:pic>
        <p:pic>
          <p:nvPicPr>
            <p:cNvPr id="58" name="Picture 57">
              <a:extLst>
                <a:ext uri="{FF2B5EF4-FFF2-40B4-BE49-F238E27FC236}">
                  <a16:creationId xmlns:a16="http://schemas.microsoft.com/office/drawing/2014/main" id="{AEC89C0E-DF4E-4129-986A-CFCE57E08E57}"/>
                </a:ext>
              </a:extLst>
            </p:cNvPr>
            <p:cNvPicPr>
              <a:picLocks noChangeAspect="1"/>
            </p:cNvPicPr>
            <p:nvPr/>
          </p:nvPicPr>
          <p:blipFill>
            <a:blip r:embed="rId4"/>
            <a:stretch>
              <a:fillRect/>
            </a:stretch>
          </p:blipFill>
          <p:spPr>
            <a:xfrm flipH="1">
              <a:off x="8009955" y="4346477"/>
              <a:ext cx="215450" cy="302433"/>
            </a:xfrm>
            <a:prstGeom prst="rect">
              <a:avLst/>
            </a:prstGeom>
            <a:effectLst>
              <a:outerShdw blurRad="50800" dist="38100" dir="2700000" algn="tl" rotWithShape="0">
                <a:prstClr val="black">
                  <a:alpha val="40000"/>
                </a:prstClr>
              </a:outerShdw>
            </a:effectLst>
          </p:spPr>
        </p:pic>
      </p:grpSp>
      <p:pic>
        <p:nvPicPr>
          <p:cNvPr id="59" name="Picture 58">
            <a:extLst>
              <a:ext uri="{FF2B5EF4-FFF2-40B4-BE49-F238E27FC236}">
                <a16:creationId xmlns:a16="http://schemas.microsoft.com/office/drawing/2014/main" id="{49C1E5D6-1D8D-4050-B1B1-21B15F2D2A08}"/>
              </a:ext>
            </a:extLst>
          </p:cNvPr>
          <p:cNvPicPr>
            <a:picLocks noChangeAspect="1"/>
          </p:cNvPicPr>
          <p:nvPr/>
        </p:nvPicPr>
        <p:blipFill>
          <a:blip r:embed="rId5"/>
          <a:stretch>
            <a:fillRect/>
          </a:stretch>
        </p:blipFill>
        <p:spPr>
          <a:xfrm rot="15593725">
            <a:off x="9410545" y="5432824"/>
            <a:ext cx="504087" cy="487999"/>
          </a:xfrm>
          <a:prstGeom prst="rect">
            <a:avLst/>
          </a:prstGeom>
        </p:spPr>
      </p:pic>
      <p:pic>
        <p:nvPicPr>
          <p:cNvPr id="60" name="Picture 59">
            <a:extLst>
              <a:ext uri="{FF2B5EF4-FFF2-40B4-BE49-F238E27FC236}">
                <a16:creationId xmlns:a16="http://schemas.microsoft.com/office/drawing/2014/main" id="{18F9F32B-C704-4871-9D5D-A9D19BF5F23D}"/>
              </a:ext>
            </a:extLst>
          </p:cNvPr>
          <p:cNvPicPr>
            <a:picLocks noChangeAspect="1"/>
          </p:cNvPicPr>
          <p:nvPr/>
        </p:nvPicPr>
        <p:blipFill>
          <a:blip r:embed="rId5"/>
          <a:stretch>
            <a:fillRect/>
          </a:stretch>
        </p:blipFill>
        <p:spPr>
          <a:xfrm rot="5143776" flipH="1">
            <a:off x="8869564" y="5231705"/>
            <a:ext cx="455356" cy="440824"/>
          </a:xfrm>
          <a:prstGeom prst="rect">
            <a:avLst/>
          </a:prstGeom>
          <a:effectLst>
            <a:outerShdw blurRad="50800" dist="38100" dir="2700000" algn="tl" rotWithShape="0">
              <a:prstClr val="black">
                <a:alpha val="40000"/>
              </a:prstClr>
            </a:outerShdw>
          </a:effectLst>
        </p:spPr>
      </p:pic>
      <p:sp>
        <p:nvSpPr>
          <p:cNvPr id="62" name="TextBox 61">
            <a:extLst>
              <a:ext uri="{FF2B5EF4-FFF2-40B4-BE49-F238E27FC236}">
                <a16:creationId xmlns:a16="http://schemas.microsoft.com/office/drawing/2014/main" id="{92B8E41A-0B9D-467D-82EB-347DC6422A83}"/>
              </a:ext>
            </a:extLst>
          </p:cNvPr>
          <p:cNvSpPr txBox="1"/>
          <p:nvPr/>
        </p:nvSpPr>
        <p:spPr>
          <a:xfrm>
            <a:off x="6609351" y="4077290"/>
            <a:ext cx="1054575" cy="200055"/>
          </a:xfrm>
          <a:prstGeom prst="rect">
            <a:avLst/>
          </a:prstGeom>
          <a:noFill/>
        </p:spPr>
        <p:txBody>
          <a:bodyPr wrap="square" rtlCol="0">
            <a:spAutoFit/>
          </a:bodyPr>
          <a:lstStyle/>
          <a:p>
            <a:pPr algn="just"/>
            <a:r>
              <a:rPr lang="en-US" sz="700" dirty="0">
                <a:solidFill>
                  <a:srgbClr val="EE7F00"/>
                </a:solidFill>
                <a:effectLst>
                  <a:outerShdw blurRad="38100" dist="38100" dir="2700000" algn="tl">
                    <a:srgbClr val="000000">
                      <a:alpha val="43137"/>
                    </a:srgbClr>
                  </a:outerShdw>
                </a:effectLst>
              </a:rPr>
              <a:t>Max power level</a:t>
            </a:r>
          </a:p>
        </p:txBody>
      </p:sp>
      <p:sp>
        <p:nvSpPr>
          <p:cNvPr id="63" name="TextBox 62">
            <a:extLst>
              <a:ext uri="{FF2B5EF4-FFF2-40B4-BE49-F238E27FC236}">
                <a16:creationId xmlns:a16="http://schemas.microsoft.com/office/drawing/2014/main" id="{F487526D-83B1-467E-99A9-0A1CCD8F048D}"/>
              </a:ext>
            </a:extLst>
          </p:cNvPr>
          <p:cNvSpPr txBox="1"/>
          <p:nvPr/>
        </p:nvSpPr>
        <p:spPr>
          <a:xfrm>
            <a:off x="9096567" y="4091614"/>
            <a:ext cx="1054575" cy="200055"/>
          </a:xfrm>
          <a:prstGeom prst="rect">
            <a:avLst/>
          </a:prstGeom>
          <a:noFill/>
        </p:spPr>
        <p:txBody>
          <a:bodyPr wrap="square" rtlCol="0">
            <a:spAutoFit/>
          </a:bodyPr>
          <a:lstStyle/>
          <a:p>
            <a:pPr algn="just"/>
            <a:r>
              <a:rPr lang="en-US" sz="700" dirty="0">
                <a:solidFill>
                  <a:srgbClr val="EE7F00"/>
                </a:solidFill>
                <a:effectLst>
                  <a:outerShdw blurRad="38100" dist="38100" dir="2700000" algn="tl">
                    <a:srgbClr val="000000">
                      <a:alpha val="43137"/>
                    </a:srgbClr>
                  </a:outerShdw>
                </a:effectLst>
              </a:rPr>
              <a:t>Min power level</a:t>
            </a:r>
          </a:p>
        </p:txBody>
      </p:sp>
      <p:sp>
        <p:nvSpPr>
          <p:cNvPr id="64" name="Rectangle: Rounded Corners 63">
            <a:extLst>
              <a:ext uri="{FF2B5EF4-FFF2-40B4-BE49-F238E27FC236}">
                <a16:creationId xmlns:a16="http://schemas.microsoft.com/office/drawing/2014/main" id="{65C9CF9B-A0D7-4943-ABFA-BA23D7CC3C20}"/>
              </a:ext>
            </a:extLst>
          </p:cNvPr>
          <p:cNvSpPr/>
          <p:nvPr/>
        </p:nvSpPr>
        <p:spPr>
          <a:xfrm>
            <a:off x="8768411" y="5553513"/>
            <a:ext cx="232352" cy="243848"/>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sp>
        <p:nvSpPr>
          <p:cNvPr id="65" name="Rectangle: Rounded Corners 64">
            <a:extLst>
              <a:ext uri="{FF2B5EF4-FFF2-40B4-BE49-F238E27FC236}">
                <a16:creationId xmlns:a16="http://schemas.microsoft.com/office/drawing/2014/main" id="{9E9DF8F7-4479-40A0-8D8B-1FC0DB0E0173}"/>
              </a:ext>
            </a:extLst>
          </p:cNvPr>
          <p:cNvSpPr/>
          <p:nvPr/>
        </p:nvSpPr>
        <p:spPr>
          <a:xfrm>
            <a:off x="2344157" y="4686185"/>
            <a:ext cx="232352" cy="243848"/>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sp>
        <p:nvSpPr>
          <p:cNvPr id="7" name="Slide Number Placeholder 6">
            <a:extLst>
              <a:ext uri="{FF2B5EF4-FFF2-40B4-BE49-F238E27FC236}">
                <a16:creationId xmlns:a16="http://schemas.microsoft.com/office/drawing/2014/main" id="{25D9FA72-5BED-4011-A7C8-6493AAFE2EC6}"/>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35</a:t>
            </a:fld>
            <a:endParaRPr lang="en-US">
              <a:solidFill>
                <a:prstClr val="black">
                  <a:tint val="75000"/>
                </a:prstClr>
              </a:solidFill>
              <a:latin typeface="Arial"/>
            </a:endParaRPr>
          </a:p>
        </p:txBody>
      </p:sp>
      <p:sp>
        <p:nvSpPr>
          <p:cNvPr id="6" name="Rounded Rectangle 33">
            <a:hlinkClick r:id="rId8" action="ppaction://hlinksldjump"/>
            <a:extLst>
              <a:ext uri="{FF2B5EF4-FFF2-40B4-BE49-F238E27FC236}">
                <a16:creationId xmlns:a16="http://schemas.microsoft.com/office/drawing/2014/main" id="{B2C0A088-E024-4EF2-82B0-DAF9BB1D2E14}"/>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24640011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CE10D8-DFCA-4235-B8F9-65129DE0DE90}"/>
              </a:ext>
            </a:extLst>
          </p:cNvPr>
          <p:cNvGrpSpPr/>
          <p:nvPr/>
        </p:nvGrpSpPr>
        <p:grpSpPr>
          <a:xfrm>
            <a:off x="6898151" y="3133679"/>
            <a:ext cx="1556526" cy="2745587"/>
            <a:chOff x="6898151" y="3133679"/>
            <a:chExt cx="1556526" cy="2745587"/>
          </a:xfrm>
        </p:grpSpPr>
        <p:pic>
          <p:nvPicPr>
            <p:cNvPr id="71" name="Picture 70">
              <a:extLst>
                <a:ext uri="{FF2B5EF4-FFF2-40B4-BE49-F238E27FC236}">
                  <a16:creationId xmlns:a16="http://schemas.microsoft.com/office/drawing/2014/main" id="{8D0CE3E7-066A-42CE-8B48-48660C13402F}"/>
                </a:ext>
              </a:extLst>
            </p:cNvPr>
            <p:cNvPicPr>
              <a:picLocks noChangeAspect="1"/>
            </p:cNvPicPr>
            <p:nvPr/>
          </p:nvPicPr>
          <p:blipFill>
            <a:blip r:embed="rId3"/>
            <a:stretch>
              <a:fillRect/>
            </a:stretch>
          </p:blipFill>
          <p:spPr>
            <a:xfrm>
              <a:off x="6898151" y="3133679"/>
              <a:ext cx="1556526" cy="2745587"/>
            </a:xfrm>
            <a:prstGeom prst="rect">
              <a:avLst/>
            </a:prstGeom>
          </p:spPr>
        </p:pic>
        <p:pic>
          <p:nvPicPr>
            <p:cNvPr id="40" name="Picture 39">
              <a:extLst>
                <a:ext uri="{FF2B5EF4-FFF2-40B4-BE49-F238E27FC236}">
                  <a16:creationId xmlns:a16="http://schemas.microsoft.com/office/drawing/2014/main" id="{89574F6F-05BC-4430-92AA-56EDEFECCA0E}"/>
                </a:ext>
              </a:extLst>
            </p:cNvPr>
            <p:cNvPicPr>
              <a:picLocks noChangeAspect="1"/>
            </p:cNvPicPr>
            <p:nvPr/>
          </p:nvPicPr>
          <p:blipFill>
            <a:blip r:embed="rId4"/>
            <a:stretch>
              <a:fillRect/>
            </a:stretch>
          </p:blipFill>
          <p:spPr>
            <a:xfrm>
              <a:off x="7136130" y="4217671"/>
              <a:ext cx="1092978" cy="815339"/>
            </a:xfrm>
            <a:prstGeom prst="rect">
              <a:avLst/>
            </a:prstGeom>
          </p:spPr>
        </p:pic>
      </p:grpSp>
      <p:grpSp>
        <p:nvGrpSpPr>
          <p:cNvPr id="6" name="Group 5">
            <a:extLst>
              <a:ext uri="{FF2B5EF4-FFF2-40B4-BE49-F238E27FC236}">
                <a16:creationId xmlns:a16="http://schemas.microsoft.com/office/drawing/2014/main" id="{800F9774-A43F-43FA-A360-435E95C6C7EA}"/>
              </a:ext>
            </a:extLst>
          </p:cNvPr>
          <p:cNvGrpSpPr/>
          <p:nvPr/>
        </p:nvGrpSpPr>
        <p:grpSpPr>
          <a:xfrm>
            <a:off x="5227146" y="3147918"/>
            <a:ext cx="1556526" cy="2745587"/>
            <a:chOff x="5227146" y="3147918"/>
            <a:chExt cx="1556526" cy="2745587"/>
          </a:xfrm>
        </p:grpSpPr>
        <p:pic>
          <p:nvPicPr>
            <p:cNvPr id="64" name="Picture 63">
              <a:extLst>
                <a:ext uri="{FF2B5EF4-FFF2-40B4-BE49-F238E27FC236}">
                  <a16:creationId xmlns:a16="http://schemas.microsoft.com/office/drawing/2014/main" id="{C851024B-1F58-4942-926F-8C53D3B95EF6}"/>
                </a:ext>
              </a:extLst>
            </p:cNvPr>
            <p:cNvPicPr>
              <a:picLocks noChangeAspect="1"/>
            </p:cNvPicPr>
            <p:nvPr/>
          </p:nvPicPr>
          <p:blipFill>
            <a:blip r:embed="rId3"/>
            <a:stretch>
              <a:fillRect/>
            </a:stretch>
          </p:blipFill>
          <p:spPr>
            <a:xfrm>
              <a:off x="5227146" y="3147918"/>
              <a:ext cx="1556526" cy="2745587"/>
            </a:xfrm>
            <a:prstGeom prst="rect">
              <a:avLst/>
            </a:prstGeom>
          </p:spPr>
        </p:pic>
        <p:pic>
          <p:nvPicPr>
            <p:cNvPr id="4" name="Picture 3">
              <a:extLst>
                <a:ext uri="{FF2B5EF4-FFF2-40B4-BE49-F238E27FC236}">
                  <a16:creationId xmlns:a16="http://schemas.microsoft.com/office/drawing/2014/main" id="{DC843E29-AB78-4525-A123-2D84B74BCE9C}"/>
                </a:ext>
              </a:extLst>
            </p:cNvPr>
            <p:cNvPicPr>
              <a:picLocks noChangeAspect="1"/>
            </p:cNvPicPr>
            <p:nvPr/>
          </p:nvPicPr>
          <p:blipFill>
            <a:blip r:embed="rId4"/>
            <a:stretch>
              <a:fillRect/>
            </a:stretch>
          </p:blipFill>
          <p:spPr>
            <a:xfrm>
              <a:off x="5459416" y="4232787"/>
              <a:ext cx="1108532" cy="818535"/>
            </a:xfrm>
            <a:prstGeom prst="rect">
              <a:avLst/>
            </a:prstGeom>
          </p:spPr>
        </p:pic>
      </p:grpSp>
      <p:grpSp>
        <p:nvGrpSpPr>
          <p:cNvPr id="19" name="Group 18">
            <a:extLst>
              <a:ext uri="{FF2B5EF4-FFF2-40B4-BE49-F238E27FC236}">
                <a16:creationId xmlns:a16="http://schemas.microsoft.com/office/drawing/2014/main" id="{8CB44933-1962-47D7-85C9-18CD99E5A6B9}"/>
              </a:ext>
            </a:extLst>
          </p:cNvPr>
          <p:cNvGrpSpPr/>
          <p:nvPr/>
        </p:nvGrpSpPr>
        <p:grpSpPr>
          <a:xfrm>
            <a:off x="1139158" y="3143756"/>
            <a:ext cx="1556526" cy="2745587"/>
            <a:chOff x="3366152" y="2200117"/>
            <a:chExt cx="1947189" cy="3508396"/>
          </a:xfrm>
        </p:grpSpPr>
        <p:pic>
          <p:nvPicPr>
            <p:cNvPr id="20" name="Picture 19">
              <a:extLst>
                <a:ext uri="{FF2B5EF4-FFF2-40B4-BE49-F238E27FC236}">
                  <a16:creationId xmlns:a16="http://schemas.microsoft.com/office/drawing/2014/main" id="{F26F6FAD-17EB-496E-BB5D-4B57252A18ED}"/>
                </a:ext>
              </a:extLst>
            </p:cNvPr>
            <p:cNvPicPr>
              <a:picLocks noChangeAspect="1"/>
            </p:cNvPicPr>
            <p:nvPr/>
          </p:nvPicPr>
          <p:blipFill>
            <a:blip r:embed="rId3"/>
            <a:stretch>
              <a:fillRect/>
            </a:stretch>
          </p:blipFill>
          <p:spPr>
            <a:xfrm>
              <a:off x="3366152" y="2200117"/>
              <a:ext cx="1947189" cy="3508396"/>
            </a:xfrm>
            <a:prstGeom prst="rect">
              <a:avLst/>
            </a:prstGeom>
          </p:spPr>
        </p:pic>
        <p:pic>
          <p:nvPicPr>
            <p:cNvPr id="21" name="Picture 20">
              <a:extLst>
                <a:ext uri="{FF2B5EF4-FFF2-40B4-BE49-F238E27FC236}">
                  <a16:creationId xmlns:a16="http://schemas.microsoft.com/office/drawing/2014/main" id="{6443D1D4-1540-459B-90FD-5756B4FE99BC}"/>
                </a:ext>
              </a:extLst>
            </p:cNvPr>
            <p:cNvPicPr>
              <a:picLocks noChangeAspect="1"/>
            </p:cNvPicPr>
            <p:nvPr/>
          </p:nvPicPr>
          <p:blipFill>
            <a:blip r:embed="rId5"/>
            <a:stretch>
              <a:fillRect/>
            </a:stretch>
          </p:blipFill>
          <p:spPr>
            <a:xfrm>
              <a:off x="3652576" y="3582237"/>
              <a:ext cx="1382966" cy="1050434"/>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6"/>
          <a:stretch>
            <a:fillRect/>
          </a:stretch>
        </p:blipFill>
        <p:spPr>
          <a:xfrm>
            <a:off x="4728484" y="4523365"/>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576587"/>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Light source manual operation (continue)</a:t>
            </a:r>
          </a:p>
        </p:txBody>
      </p:sp>
      <p:sp>
        <p:nvSpPr>
          <p:cNvPr id="26" name="TextBox 25">
            <a:extLst>
              <a:ext uri="{FF2B5EF4-FFF2-40B4-BE49-F238E27FC236}">
                <a16:creationId xmlns:a16="http://schemas.microsoft.com/office/drawing/2014/main" id="{9307DD42-8EAE-4C5B-AACD-E5BCA0BF2D37}"/>
              </a:ext>
            </a:extLst>
          </p:cNvPr>
          <p:cNvSpPr txBox="1"/>
          <p:nvPr/>
        </p:nvSpPr>
        <p:spPr>
          <a:xfrm>
            <a:off x="1037311" y="1156888"/>
            <a:ext cx="10468225" cy="615553"/>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rPr>
              <a:t>C. Select between CW (Continuous Wave) or Tone (modulation) output mode:</a:t>
            </a:r>
          </a:p>
          <a:p>
            <a:pPr marL="179388"/>
            <a:r>
              <a:rPr lang="en-US" sz="1100" dirty="0">
                <a:effectLst>
                  <a:outerShdw blurRad="38100" dist="38100" dir="2700000" algn="tl">
                    <a:srgbClr val="000000">
                      <a:alpha val="43137"/>
                    </a:srgbClr>
                  </a:outerShdw>
                </a:effectLst>
              </a:rPr>
              <a:t>Available test tones/id tones selectable in this sequence: </a:t>
            </a:r>
            <a:r>
              <a:rPr lang="en-US" sz="1100" b="1" i="1" dirty="0">
                <a:effectLst>
                  <a:outerShdw blurRad="38100" dist="38100" dir="2700000" algn="tl">
                    <a:srgbClr val="000000">
                      <a:alpha val="43137"/>
                    </a:srgbClr>
                  </a:outerShdw>
                </a:effectLst>
              </a:rPr>
              <a:t>On (CW), </a:t>
            </a:r>
            <a:r>
              <a:rPr lang="en-US" sz="1100" dirty="0">
                <a:effectLst>
                  <a:outerShdw blurRad="38100" dist="38100" dir="2700000" algn="tl">
                    <a:srgbClr val="000000">
                      <a:alpha val="43137"/>
                    </a:srgbClr>
                  </a:outerShdw>
                </a:effectLst>
              </a:rPr>
              <a:t>270 Hz, 1000 Hz, 2000 Hz, id1 (300 Hz), id2 (400 Hz), id3 (500 Hz), id4 (600 Hz), id5 (700 Hz), id6 (800 Hz), id7 (900 Hz), id8 (1100 Hz), id9 (1200 Hz), id10 (1300 Hz), id11 (1400 Hz), id12 (1500 Hz).</a:t>
            </a:r>
            <a:endParaRPr lang="en-US" sz="1100" b="1" dirty="0">
              <a:effectLst>
                <a:outerShdw blurRad="38100" dist="38100" dir="2700000" algn="tl">
                  <a:srgbClr val="000000">
                    <a:alpha val="43137"/>
                  </a:srgbClr>
                </a:outerShdw>
              </a:effectLst>
            </a:endParaRP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7"/>
          <a:stretch>
            <a:fillRect/>
          </a:stretch>
        </p:blipFill>
        <p:spPr>
          <a:xfrm rot="5787076" flipH="1">
            <a:off x="1579882" y="5278315"/>
            <a:ext cx="508543" cy="492314"/>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9FE7DCFA-011C-4012-8FF5-609570A0E43A}"/>
              </a:ext>
            </a:extLst>
          </p:cNvPr>
          <p:cNvSpPr txBox="1"/>
          <p:nvPr/>
        </p:nvSpPr>
        <p:spPr>
          <a:xfrm>
            <a:off x="1139158" y="2151397"/>
            <a:ext cx="3191548" cy="861774"/>
          </a:xfrm>
          <a:prstGeom prst="rect">
            <a:avLst/>
          </a:prstGeom>
          <a:noFill/>
        </p:spPr>
        <p:txBody>
          <a:bodyPr wrap="square" rtlCol="0">
            <a:spAutoFit/>
          </a:bodyPr>
          <a:lstStyle/>
          <a:p>
            <a:pPr marL="171450" indent="-171450" algn="just">
              <a:buFont typeface="Wingdings" panose="05000000000000000000" pitchFamily="2" charset="2"/>
              <a:buChar char="ü"/>
            </a:pPr>
            <a:r>
              <a:rPr lang="en-US" sz="1000" b="1" dirty="0">
                <a:effectLst>
                  <a:outerShdw blurRad="38100" dist="38100" dir="2700000" algn="tl">
                    <a:srgbClr val="000000">
                      <a:alpha val="43137"/>
                    </a:srgbClr>
                  </a:outerShdw>
                </a:effectLst>
              </a:rPr>
              <a:t>To start test/Id tone mode: </a:t>
            </a:r>
          </a:p>
          <a:p>
            <a:pPr algn="just"/>
            <a:r>
              <a:rPr lang="en-US" sz="1000" dirty="0">
                <a:effectLst>
                  <a:outerShdw blurRad="38100" dist="38100" dir="2700000" algn="tl">
                    <a:srgbClr val="000000">
                      <a:alpha val="43137"/>
                    </a:srgbClr>
                  </a:outerShdw>
                </a:effectLst>
              </a:rPr>
              <a:t>At CW output mode, press F3 repeatedly to scroll through &amp; select one from the available  test/id tones. </a:t>
            </a:r>
          </a:p>
          <a:p>
            <a:pPr algn="just"/>
            <a:endParaRPr lang="en-US" sz="1000" dirty="0">
              <a:effectLst>
                <a:outerShdw blurRad="38100" dist="38100" dir="2700000" algn="tl">
                  <a:srgbClr val="000000">
                    <a:alpha val="43137"/>
                  </a:srgbClr>
                </a:outerShdw>
              </a:effectLst>
            </a:endParaRPr>
          </a:p>
          <a:p>
            <a:pPr algn="just"/>
            <a:r>
              <a:rPr lang="en-US" sz="1000" dirty="0">
                <a:effectLst>
                  <a:outerShdw blurRad="38100" dist="38100" dir="2700000" algn="tl">
                    <a:srgbClr val="000000">
                      <a:alpha val="43137"/>
                    </a:srgbClr>
                  </a:outerShdw>
                </a:effectLst>
              </a:rPr>
              <a:t>Alternatively, hold down F3 and then press ‘+’ or ‘-’.</a:t>
            </a:r>
          </a:p>
        </p:txBody>
      </p:sp>
      <p:sp>
        <p:nvSpPr>
          <p:cNvPr id="31" name="TextBox 30">
            <a:extLst>
              <a:ext uri="{FF2B5EF4-FFF2-40B4-BE49-F238E27FC236}">
                <a16:creationId xmlns:a16="http://schemas.microsoft.com/office/drawing/2014/main" id="{DBCFAB48-8E40-49BE-87C0-4041F65ED4ED}"/>
              </a:ext>
            </a:extLst>
          </p:cNvPr>
          <p:cNvSpPr txBox="1"/>
          <p:nvPr/>
        </p:nvSpPr>
        <p:spPr>
          <a:xfrm>
            <a:off x="5197001" y="2151397"/>
            <a:ext cx="3095031" cy="707886"/>
          </a:xfrm>
          <a:prstGeom prst="rect">
            <a:avLst/>
          </a:prstGeom>
          <a:noFill/>
        </p:spPr>
        <p:txBody>
          <a:bodyPr wrap="square" rtlCol="0">
            <a:spAutoFit/>
          </a:bodyPr>
          <a:lstStyle/>
          <a:p>
            <a:pPr marL="171450" indent="-171450" algn="just">
              <a:buFont typeface="Wingdings" panose="05000000000000000000" pitchFamily="2" charset="2"/>
              <a:buChar char="ü"/>
            </a:pPr>
            <a:r>
              <a:rPr lang="en-US" sz="1000" b="1" dirty="0">
                <a:effectLst>
                  <a:outerShdw blurRad="38100" dist="38100" dir="2700000" algn="tl">
                    <a:srgbClr val="000000">
                      <a:alpha val="43137"/>
                    </a:srgbClr>
                  </a:outerShdw>
                </a:effectLst>
              </a:rPr>
              <a:t>To end tone (modulation) output mode:  </a:t>
            </a:r>
          </a:p>
          <a:p>
            <a:pPr algn="just"/>
            <a:r>
              <a:rPr lang="en-US" sz="1000" dirty="0">
                <a:effectLst>
                  <a:outerShdw blurRad="38100" dist="38100" dir="2700000" algn="tl">
                    <a:srgbClr val="000000">
                      <a:alpha val="43137"/>
                    </a:srgbClr>
                  </a:outerShdw>
                </a:effectLst>
              </a:rPr>
              <a:t>Hold down F3 for 3 seconds.</a:t>
            </a:r>
          </a:p>
          <a:p>
            <a:pPr algn="just"/>
            <a:endParaRPr lang="en-US" sz="1000" dirty="0">
              <a:effectLst>
                <a:outerShdw blurRad="38100" dist="38100" dir="2700000" algn="tl">
                  <a:srgbClr val="000000">
                    <a:alpha val="43137"/>
                  </a:srgbClr>
                </a:outerShdw>
              </a:effectLst>
            </a:endParaRPr>
          </a:p>
          <a:p>
            <a:pPr algn="just"/>
            <a:r>
              <a:rPr lang="en-US" sz="1000" dirty="0">
                <a:effectLst>
                  <a:outerShdw blurRad="38100" dist="38100" dir="2700000" algn="tl">
                    <a:srgbClr val="000000">
                      <a:alpha val="43137"/>
                    </a:srgbClr>
                  </a:outerShdw>
                </a:effectLst>
              </a:rPr>
              <a:t>Alternatively, hold down F3 then, press Toggle Centre.</a:t>
            </a:r>
          </a:p>
        </p:txBody>
      </p:sp>
      <p:sp>
        <p:nvSpPr>
          <p:cNvPr id="50" name="TextBox 49">
            <a:extLst>
              <a:ext uri="{FF2B5EF4-FFF2-40B4-BE49-F238E27FC236}">
                <a16:creationId xmlns:a16="http://schemas.microsoft.com/office/drawing/2014/main" id="{BF562C17-16E8-4651-AAEC-F97738BD0CCE}"/>
              </a:ext>
            </a:extLst>
          </p:cNvPr>
          <p:cNvSpPr txBox="1"/>
          <p:nvPr/>
        </p:nvSpPr>
        <p:spPr>
          <a:xfrm>
            <a:off x="11107320" y="4473675"/>
            <a:ext cx="772285"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grpSp>
        <p:nvGrpSpPr>
          <p:cNvPr id="57" name="Group 56">
            <a:extLst>
              <a:ext uri="{FF2B5EF4-FFF2-40B4-BE49-F238E27FC236}">
                <a16:creationId xmlns:a16="http://schemas.microsoft.com/office/drawing/2014/main" id="{537E1136-CE17-405F-A05F-2F3D6A07DBFC}"/>
              </a:ext>
            </a:extLst>
          </p:cNvPr>
          <p:cNvGrpSpPr/>
          <p:nvPr/>
        </p:nvGrpSpPr>
        <p:grpSpPr>
          <a:xfrm>
            <a:off x="2861516" y="3160076"/>
            <a:ext cx="1556526" cy="2745587"/>
            <a:chOff x="3366152" y="2200117"/>
            <a:chExt cx="1947189" cy="3508396"/>
          </a:xfrm>
        </p:grpSpPr>
        <p:pic>
          <p:nvPicPr>
            <p:cNvPr id="58" name="Picture 57">
              <a:extLst>
                <a:ext uri="{FF2B5EF4-FFF2-40B4-BE49-F238E27FC236}">
                  <a16:creationId xmlns:a16="http://schemas.microsoft.com/office/drawing/2014/main" id="{FEF90B96-21AF-47D8-9BEF-53974EF242E3}"/>
                </a:ext>
              </a:extLst>
            </p:cNvPr>
            <p:cNvPicPr>
              <a:picLocks noChangeAspect="1"/>
            </p:cNvPicPr>
            <p:nvPr/>
          </p:nvPicPr>
          <p:blipFill>
            <a:blip r:embed="rId3"/>
            <a:stretch>
              <a:fillRect/>
            </a:stretch>
          </p:blipFill>
          <p:spPr>
            <a:xfrm>
              <a:off x="3366152" y="2200117"/>
              <a:ext cx="1947189" cy="3508396"/>
            </a:xfrm>
            <a:prstGeom prst="rect">
              <a:avLst/>
            </a:prstGeom>
          </p:spPr>
        </p:pic>
        <p:pic>
          <p:nvPicPr>
            <p:cNvPr id="59" name="Picture 58">
              <a:extLst>
                <a:ext uri="{FF2B5EF4-FFF2-40B4-BE49-F238E27FC236}">
                  <a16:creationId xmlns:a16="http://schemas.microsoft.com/office/drawing/2014/main" id="{18521F90-4095-4E1C-BAC5-C26BEAAA351B}"/>
                </a:ext>
              </a:extLst>
            </p:cNvPr>
            <p:cNvPicPr>
              <a:picLocks noChangeAspect="1"/>
            </p:cNvPicPr>
            <p:nvPr/>
          </p:nvPicPr>
          <p:blipFill>
            <a:blip r:embed="rId5"/>
            <a:stretch>
              <a:fillRect/>
            </a:stretch>
          </p:blipFill>
          <p:spPr>
            <a:xfrm>
              <a:off x="3652576" y="3582237"/>
              <a:ext cx="1382966" cy="1050434"/>
            </a:xfrm>
            <a:prstGeom prst="rect">
              <a:avLst/>
            </a:prstGeom>
          </p:spPr>
        </p:pic>
      </p:grpSp>
      <p:pic>
        <p:nvPicPr>
          <p:cNvPr id="60" name="Picture 59">
            <a:extLst>
              <a:ext uri="{FF2B5EF4-FFF2-40B4-BE49-F238E27FC236}">
                <a16:creationId xmlns:a16="http://schemas.microsoft.com/office/drawing/2014/main" id="{B48AA71E-C03E-4063-8343-E031F138E5C5}"/>
              </a:ext>
            </a:extLst>
          </p:cNvPr>
          <p:cNvPicPr>
            <a:picLocks noChangeAspect="1"/>
          </p:cNvPicPr>
          <p:nvPr/>
        </p:nvPicPr>
        <p:blipFill>
          <a:blip r:embed="rId7">
            <a:duotone>
              <a:schemeClr val="bg2">
                <a:shade val="45000"/>
                <a:satMod val="135000"/>
              </a:schemeClr>
              <a:prstClr val="white"/>
            </a:duotone>
          </a:blip>
          <a:stretch>
            <a:fillRect/>
          </a:stretch>
        </p:blipFill>
        <p:spPr>
          <a:xfrm rot="4686293" flipH="1">
            <a:off x="3258942" y="5520818"/>
            <a:ext cx="508543" cy="492314"/>
          </a:xfrm>
          <a:prstGeom prst="rect">
            <a:avLst/>
          </a:prstGeom>
          <a:effectLst>
            <a:outerShdw blurRad="50800" dist="38100" dir="2700000" algn="tl" rotWithShape="0">
              <a:prstClr val="black">
                <a:alpha val="40000"/>
              </a:prstClr>
            </a:outerShdw>
          </a:effectLst>
        </p:spPr>
      </p:pic>
      <p:pic>
        <p:nvPicPr>
          <p:cNvPr id="61" name="Picture 60">
            <a:extLst>
              <a:ext uri="{FF2B5EF4-FFF2-40B4-BE49-F238E27FC236}">
                <a16:creationId xmlns:a16="http://schemas.microsoft.com/office/drawing/2014/main" id="{DC0E42C9-8632-4E68-ABB3-D2B6A4D006F7}"/>
              </a:ext>
            </a:extLst>
          </p:cNvPr>
          <p:cNvPicPr>
            <a:picLocks noChangeAspect="1"/>
          </p:cNvPicPr>
          <p:nvPr/>
        </p:nvPicPr>
        <p:blipFill>
          <a:blip r:embed="rId7">
            <a:duotone>
              <a:schemeClr val="bg2">
                <a:shade val="45000"/>
                <a:satMod val="135000"/>
              </a:schemeClr>
              <a:prstClr val="white"/>
            </a:duotone>
          </a:blip>
          <a:stretch>
            <a:fillRect/>
          </a:stretch>
        </p:blipFill>
        <p:spPr>
          <a:xfrm rot="16913707">
            <a:off x="3841394" y="5520818"/>
            <a:ext cx="508543" cy="492314"/>
          </a:xfrm>
          <a:prstGeom prst="rect">
            <a:avLst/>
          </a:prstGeom>
          <a:effectLst>
            <a:outerShdw blurRad="50800" dist="38100" dir="2700000" algn="tl" rotWithShape="0">
              <a:prstClr val="black">
                <a:alpha val="40000"/>
              </a:prstClr>
            </a:outerShdw>
          </a:effectLst>
        </p:spPr>
      </p:pic>
      <p:sp>
        <p:nvSpPr>
          <p:cNvPr id="62" name="Rectangle: Rounded Corners 61">
            <a:extLst>
              <a:ext uri="{FF2B5EF4-FFF2-40B4-BE49-F238E27FC236}">
                <a16:creationId xmlns:a16="http://schemas.microsoft.com/office/drawing/2014/main" id="{4A40DEA7-FCBB-4798-8F00-CD783836E188}"/>
              </a:ext>
            </a:extLst>
          </p:cNvPr>
          <p:cNvSpPr/>
          <p:nvPr/>
        </p:nvSpPr>
        <p:spPr>
          <a:xfrm>
            <a:off x="3169404" y="5875105"/>
            <a:ext cx="232352" cy="243848"/>
          </a:xfrm>
          <a:prstGeom prst="roundRect">
            <a:avLst/>
          </a:prstGeom>
          <a:solidFill>
            <a:schemeClr val="bg1"/>
          </a:solidFill>
          <a:ln w="9525" cmpd="sng">
            <a:solidFill>
              <a:schemeClr val="bg1">
                <a:lumMod val="65000"/>
              </a:schemeClr>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pic>
        <p:nvPicPr>
          <p:cNvPr id="68" name="Picture 67">
            <a:extLst>
              <a:ext uri="{FF2B5EF4-FFF2-40B4-BE49-F238E27FC236}">
                <a16:creationId xmlns:a16="http://schemas.microsoft.com/office/drawing/2014/main" id="{39FA52ED-ECC0-4150-ABB4-196CFA69D2AD}"/>
              </a:ext>
            </a:extLst>
          </p:cNvPr>
          <p:cNvPicPr>
            <a:picLocks noChangeAspect="1"/>
          </p:cNvPicPr>
          <p:nvPr/>
        </p:nvPicPr>
        <p:blipFill>
          <a:blip r:embed="rId7"/>
          <a:stretch>
            <a:fillRect/>
          </a:stretch>
        </p:blipFill>
        <p:spPr>
          <a:xfrm rot="4686293" flipH="1">
            <a:off x="5728562" y="5291086"/>
            <a:ext cx="480364" cy="578706"/>
          </a:xfrm>
          <a:prstGeom prst="rect">
            <a:avLst/>
          </a:prstGeom>
          <a:effectLst>
            <a:outerShdw blurRad="50800" dist="38100" dir="2700000" algn="tl" rotWithShape="0">
              <a:prstClr val="black">
                <a:alpha val="40000"/>
              </a:prstClr>
            </a:outerShdw>
          </a:effectLst>
        </p:spPr>
      </p:pic>
      <p:pic>
        <p:nvPicPr>
          <p:cNvPr id="69" name="Picture 68">
            <a:extLst>
              <a:ext uri="{FF2B5EF4-FFF2-40B4-BE49-F238E27FC236}">
                <a16:creationId xmlns:a16="http://schemas.microsoft.com/office/drawing/2014/main" id="{2A6D7235-FFF8-4D88-97AA-3C97D5A82F8F}"/>
              </a:ext>
            </a:extLst>
          </p:cNvPr>
          <p:cNvPicPr>
            <a:picLocks noChangeAspect="1"/>
          </p:cNvPicPr>
          <p:nvPr/>
        </p:nvPicPr>
        <p:blipFill>
          <a:blip r:embed="rId7">
            <a:duotone>
              <a:schemeClr val="bg2">
                <a:shade val="45000"/>
                <a:satMod val="135000"/>
              </a:schemeClr>
              <a:prstClr val="white"/>
            </a:duotone>
          </a:blip>
          <a:stretch>
            <a:fillRect/>
          </a:stretch>
        </p:blipFill>
        <p:spPr>
          <a:xfrm rot="15626017">
            <a:off x="7810842" y="5258244"/>
            <a:ext cx="506015" cy="489867"/>
          </a:xfrm>
          <a:prstGeom prst="rect">
            <a:avLst/>
          </a:prstGeom>
          <a:effectLst>
            <a:outerShdw blurRad="50800" dist="38100" dir="2700000" algn="tl" rotWithShape="0">
              <a:prstClr val="black">
                <a:alpha val="40000"/>
              </a:prstClr>
            </a:outerShdw>
          </a:effectLst>
        </p:spPr>
      </p:pic>
      <p:sp>
        <p:nvSpPr>
          <p:cNvPr id="70" name="Rectangle: Rounded Corners 69">
            <a:extLst>
              <a:ext uri="{FF2B5EF4-FFF2-40B4-BE49-F238E27FC236}">
                <a16:creationId xmlns:a16="http://schemas.microsoft.com/office/drawing/2014/main" id="{FA4EB59C-E1B9-4310-8AAA-662EB02DE6C5}"/>
              </a:ext>
            </a:extLst>
          </p:cNvPr>
          <p:cNvSpPr/>
          <p:nvPr/>
        </p:nvSpPr>
        <p:spPr>
          <a:xfrm>
            <a:off x="5621913" y="5712355"/>
            <a:ext cx="232352" cy="243848"/>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grpSp>
        <p:nvGrpSpPr>
          <p:cNvPr id="74" name="Group 73">
            <a:extLst>
              <a:ext uri="{FF2B5EF4-FFF2-40B4-BE49-F238E27FC236}">
                <a16:creationId xmlns:a16="http://schemas.microsoft.com/office/drawing/2014/main" id="{EF22A9A2-2203-4A81-891E-AE26AF72E2F0}"/>
              </a:ext>
            </a:extLst>
          </p:cNvPr>
          <p:cNvGrpSpPr/>
          <p:nvPr/>
        </p:nvGrpSpPr>
        <p:grpSpPr>
          <a:xfrm>
            <a:off x="9404608" y="3160077"/>
            <a:ext cx="1556526" cy="2745587"/>
            <a:chOff x="3366152" y="2200117"/>
            <a:chExt cx="1947189" cy="3508396"/>
          </a:xfrm>
        </p:grpSpPr>
        <p:pic>
          <p:nvPicPr>
            <p:cNvPr id="78" name="Picture 77">
              <a:extLst>
                <a:ext uri="{FF2B5EF4-FFF2-40B4-BE49-F238E27FC236}">
                  <a16:creationId xmlns:a16="http://schemas.microsoft.com/office/drawing/2014/main" id="{5F247BDF-A9EF-42E2-BD1C-B69394D6A96B}"/>
                </a:ext>
              </a:extLst>
            </p:cNvPr>
            <p:cNvPicPr>
              <a:picLocks noChangeAspect="1"/>
            </p:cNvPicPr>
            <p:nvPr/>
          </p:nvPicPr>
          <p:blipFill>
            <a:blip r:embed="rId3"/>
            <a:stretch>
              <a:fillRect/>
            </a:stretch>
          </p:blipFill>
          <p:spPr>
            <a:xfrm>
              <a:off x="3366152" y="2200117"/>
              <a:ext cx="1947189" cy="3508396"/>
            </a:xfrm>
            <a:prstGeom prst="rect">
              <a:avLst/>
            </a:prstGeom>
          </p:spPr>
        </p:pic>
        <p:pic>
          <p:nvPicPr>
            <p:cNvPr id="79" name="Picture 78">
              <a:extLst>
                <a:ext uri="{FF2B5EF4-FFF2-40B4-BE49-F238E27FC236}">
                  <a16:creationId xmlns:a16="http://schemas.microsoft.com/office/drawing/2014/main" id="{475C5EA7-1177-405A-8DDE-1BBD2C0A2187}"/>
                </a:ext>
              </a:extLst>
            </p:cNvPr>
            <p:cNvPicPr>
              <a:picLocks noChangeAspect="1"/>
            </p:cNvPicPr>
            <p:nvPr/>
          </p:nvPicPr>
          <p:blipFill>
            <a:blip r:embed="rId5"/>
            <a:stretch>
              <a:fillRect/>
            </a:stretch>
          </p:blipFill>
          <p:spPr>
            <a:xfrm>
              <a:off x="3652576" y="3582237"/>
              <a:ext cx="1382966" cy="1050434"/>
            </a:xfrm>
            <a:prstGeom prst="rect">
              <a:avLst/>
            </a:prstGeom>
          </p:spPr>
        </p:pic>
      </p:grpSp>
      <p:pic>
        <p:nvPicPr>
          <p:cNvPr id="80" name="Picture 79">
            <a:extLst>
              <a:ext uri="{FF2B5EF4-FFF2-40B4-BE49-F238E27FC236}">
                <a16:creationId xmlns:a16="http://schemas.microsoft.com/office/drawing/2014/main" id="{59462286-6E29-4B4A-9312-1D64B36EB7B8}"/>
              </a:ext>
            </a:extLst>
          </p:cNvPr>
          <p:cNvPicPr>
            <a:picLocks noChangeAspect="1"/>
          </p:cNvPicPr>
          <p:nvPr/>
        </p:nvPicPr>
        <p:blipFill>
          <a:blip r:embed="rId7">
            <a:duotone>
              <a:schemeClr val="bg2">
                <a:shade val="45000"/>
                <a:satMod val="135000"/>
              </a:schemeClr>
              <a:prstClr val="white"/>
            </a:duotone>
          </a:blip>
          <a:stretch>
            <a:fillRect/>
          </a:stretch>
        </p:blipFill>
        <p:spPr>
          <a:xfrm rot="4347002" flipH="1">
            <a:off x="7322545" y="5547215"/>
            <a:ext cx="508543" cy="492314"/>
          </a:xfrm>
          <a:prstGeom prst="rect">
            <a:avLst/>
          </a:prstGeom>
          <a:effectLst>
            <a:outerShdw blurRad="50800" dist="38100" dir="2700000" algn="tl" rotWithShape="0">
              <a:prstClr val="black">
                <a:alpha val="40000"/>
              </a:prstClr>
            </a:outerShdw>
          </a:effectLst>
        </p:spPr>
      </p:pic>
      <p:sp>
        <p:nvSpPr>
          <p:cNvPr id="81" name="Rectangle: Rounded Corners 80">
            <a:extLst>
              <a:ext uri="{FF2B5EF4-FFF2-40B4-BE49-F238E27FC236}">
                <a16:creationId xmlns:a16="http://schemas.microsoft.com/office/drawing/2014/main" id="{5B614ED2-4D8E-4481-96D1-9073FDBC392C}"/>
              </a:ext>
            </a:extLst>
          </p:cNvPr>
          <p:cNvSpPr/>
          <p:nvPr/>
        </p:nvSpPr>
        <p:spPr>
          <a:xfrm>
            <a:off x="8195724" y="5580439"/>
            <a:ext cx="232352" cy="243848"/>
          </a:xfrm>
          <a:prstGeom prst="roundRect">
            <a:avLst/>
          </a:prstGeom>
          <a:solidFill>
            <a:schemeClr val="bg1"/>
          </a:solidFill>
          <a:ln w="9525" cmpd="sng">
            <a:solidFill>
              <a:schemeClr val="bg1">
                <a:lumMod val="65000"/>
              </a:schemeClr>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pic>
        <p:nvPicPr>
          <p:cNvPr id="82" name="Picture 81">
            <a:extLst>
              <a:ext uri="{FF2B5EF4-FFF2-40B4-BE49-F238E27FC236}">
                <a16:creationId xmlns:a16="http://schemas.microsoft.com/office/drawing/2014/main" id="{A982CC20-169B-41B7-8978-D9E832EC9A0A}"/>
              </a:ext>
            </a:extLst>
          </p:cNvPr>
          <p:cNvPicPr>
            <a:picLocks noChangeAspect="1"/>
          </p:cNvPicPr>
          <p:nvPr/>
        </p:nvPicPr>
        <p:blipFill>
          <a:blip r:embed="rId6"/>
          <a:stretch>
            <a:fillRect/>
          </a:stretch>
        </p:blipFill>
        <p:spPr>
          <a:xfrm>
            <a:off x="8821917" y="4522514"/>
            <a:ext cx="215450" cy="302433"/>
          </a:xfrm>
          <a:prstGeom prst="rect">
            <a:avLst/>
          </a:prstGeom>
          <a:effectLst>
            <a:outerShdw blurRad="50800" dist="38100" dir="2700000" algn="tl" rotWithShape="0">
              <a:prstClr val="black">
                <a:alpha val="40000"/>
              </a:prstClr>
            </a:outerShdw>
          </a:effectLst>
        </p:spPr>
      </p:pic>
      <p:sp>
        <p:nvSpPr>
          <p:cNvPr id="37" name="TextBox 36">
            <a:extLst>
              <a:ext uri="{FF2B5EF4-FFF2-40B4-BE49-F238E27FC236}">
                <a16:creationId xmlns:a16="http://schemas.microsoft.com/office/drawing/2014/main" id="{1EB5C563-8D37-4002-A1B6-2C46FA45FDA2}"/>
              </a:ext>
            </a:extLst>
          </p:cNvPr>
          <p:cNvSpPr txBox="1"/>
          <p:nvPr/>
        </p:nvSpPr>
        <p:spPr>
          <a:xfrm>
            <a:off x="3230951" y="4325071"/>
            <a:ext cx="998619"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CW  output mode</a:t>
            </a:r>
          </a:p>
        </p:txBody>
      </p:sp>
      <p:sp>
        <p:nvSpPr>
          <p:cNvPr id="42" name="Oval 41">
            <a:extLst>
              <a:ext uri="{FF2B5EF4-FFF2-40B4-BE49-F238E27FC236}">
                <a16:creationId xmlns:a16="http://schemas.microsoft.com/office/drawing/2014/main" id="{E0D91426-95F1-48EA-97C4-93D36A098FEF}"/>
              </a:ext>
            </a:extLst>
          </p:cNvPr>
          <p:cNvSpPr/>
          <p:nvPr/>
        </p:nvSpPr>
        <p:spPr>
          <a:xfrm>
            <a:off x="3873353" y="4562469"/>
            <a:ext cx="270294" cy="272029"/>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3" name="Oval 42">
            <a:extLst>
              <a:ext uri="{FF2B5EF4-FFF2-40B4-BE49-F238E27FC236}">
                <a16:creationId xmlns:a16="http://schemas.microsoft.com/office/drawing/2014/main" id="{0156E40B-253C-4629-B22B-667A0C9DE8DA}"/>
              </a:ext>
            </a:extLst>
          </p:cNvPr>
          <p:cNvSpPr/>
          <p:nvPr/>
        </p:nvSpPr>
        <p:spPr>
          <a:xfrm>
            <a:off x="7831427" y="4448439"/>
            <a:ext cx="354170" cy="352123"/>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31A4DBE4-2953-4FC2-950B-99495F3BE147}"/>
              </a:ext>
            </a:extLst>
          </p:cNvPr>
          <p:cNvSpPr/>
          <p:nvPr/>
        </p:nvSpPr>
        <p:spPr>
          <a:xfrm>
            <a:off x="10425858" y="4601756"/>
            <a:ext cx="270294" cy="272029"/>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1" name="Freeform: Shape 40">
            <a:extLst>
              <a:ext uri="{FF2B5EF4-FFF2-40B4-BE49-F238E27FC236}">
                <a16:creationId xmlns:a16="http://schemas.microsoft.com/office/drawing/2014/main" id="{B9FAD08D-6530-4050-B546-E4F7FC2281C9}"/>
              </a:ext>
            </a:extLst>
          </p:cNvPr>
          <p:cNvSpPr/>
          <p:nvPr/>
        </p:nvSpPr>
        <p:spPr>
          <a:xfrm>
            <a:off x="8095939" y="3809988"/>
            <a:ext cx="423710" cy="70019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solidFill>
            <a:headEnd type="oval"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5" name="TextBox 44">
            <a:extLst>
              <a:ext uri="{FF2B5EF4-FFF2-40B4-BE49-F238E27FC236}">
                <a16:creationId xmlns:a16="http://schemas.microsoft.com/office/drawing/2014/main" id="{AD383BB2-3E7B-4B87-BF72-DFC3F47C5FC9}"/>
              </a:ext>
            </a:extLst>
          </p:cNvPr>
          <p:cNvSpPr txBox="1"/>
          <p:nvPr/>
        </p:nvSpPr>
        <p:spPr>
          <a:xfrm>
            <a:off x="8458114" y="3680683"/>
            <a:ext cx="683210" cy="21544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800" dirty="0">
                <a:solidFill>
                  <a:schemeClr val="accent2"/>
                </a:solidFill>
                <a:effectLst>
                  <a:outerShdw blurRad="38100" dist="38100" dir="2700000" algn="tl">
                    <a:srgbClr val="000000">
                      <a:alpha val="43137"/>
                    </a:srgbClr>
                  </a:outerShdw>
                </a:effectLst>
              </a:rPr>
              <a:t>“Hz”</a:t>
            </a:r>
          </a:p>
        </p:txBody>
      </p:sp>
      <p:sp>
        <p:nvSpPr>
          <p:cNvPr id="47" name="TextBox 46">
            <a:extLst>
              <a:ext uri="{FF2B5EF4-FFF2-40B4-BE49-F238E27FC236}">
                <a16:creationId xmlns:a16="http://schemas.microsoft.com/office/drawing/2014/main" id="{26CC25AC-DF3E-47B8-B658-B6EB6B577C88}"/>
              </a:ext>
            </a:extLst>
          </p:cNvPr>
          <p:cNvSpPr txBox="1"/>
          <p:nvPr/>
        </p:nvSpPr>
        <p:spPr>
          <a:xfrm>
            <a:off x="9745527" y="4348411"/>
            <a:ext cx="998619"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CW  output mode</a:t>
            </a:r>
          </a:p>
        </p:txBody>
      </p:sp>
      <p:sp>
        <p:nvSpPr>
          <p:cNvPr id="48" name="TextBox 47">
            <a:extLst>
              <a:ext uri="{FF2B5EF4-FFF2-40B4-BE49-F238E27FC236}">
                <a16:creationId xmlns:a16="http://schemas.microsoft.com/office/drawing/2014/main" id="{B496DC72-9F88-4DEC-951B-BCAC41768AA3}"/>
              </a:ext>
            </a:extLst>
          </p:cNvPr>
          <p:cNvSpPr txBox="1"/>
          <p:nvPr/>
        </p:nvSpPr>
        <p:spPr>
          <a:xfrm>
            <a:off x="7172791" y="4258231"/>
            <a:ext cx="1170796" cy="20005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4"/>
                </a:solidFill>
                <a:effectLst>
                  <a:outerShdw blurRad="38100" dist="38100" dir="2700000" algn="tl">
                    <a:srgbClr val="000000">
                      <a:alpha val="43137"/>
                    </a:srgbClr>
                  </a:outerShdw>
                </a:effectLst>
              </a:rPr>
              <a:t>Tone  output mode</a:t>
            </a:r>
          </a:p>
        </p:txBody>
      </p:sp>
      <p:sp>
        <p:nvSpPr>
          <p:cNvPr id="8" name="Slide Number Placeholder 7">
            <a:extLst>
              <a:ext uri="{FF2B5EF4-FFF2-40B4-BE49-F238E27FC236}">
                <a16:creationId xmlns:a16="http://schemas.microsoft.com/office/drawing/2014/main" id="{54A0EE9F-F66D-47B7-95FB-6661F29BAC5C}"/>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36</a:t>
            </a:fld>
            <a:endParaRPr lang="en-US">
              <a:solidFill>
                <a:prstClr val="black">
                  <a:tint val="75000"/>
                </a:prstClr>
              </a:solidFill>
              <a:latin typeface="Arial"/>
            </a:endParaRPr>
          </a:p>
        </p:txBody>
      </p:sp>
      <p:sp>
        <p:nvSpPr>
          <p:cNvPr id="9" name="Rounded Rectangle 33">
            <a:hlinkClick r:id="rId8" action="ppaction://hlinksldjump"/>
            <a:extLst>
              <a:ext uri="{FF2B5EF4-FFF2-40B4-BE49-F238E27FC236}">
                <a16:creationId xmlns:a16="http://schemas.microsoft.com/office/drawing/2014/main" id="{F254DD25-69EE-45D5-A0E3-D79A01D2CE3E}"/>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5159725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2F27D71-4020-4B0D-A4C4-D34FE505A9F0}"/>
              </a:ext>
            </a:extLst>
          </p:cNvPr>
          <p:cNvGrpSpPr/>
          <p:nvPr/>
        </p:nvGrpSpPr>
        <p:grpSpPr>
          <a:xfrm>
            <a:off x="1968093" y="2593008"/>
            <a:ext cx="1646384" cy="3007966"/>
            <a:chOff x="3366152" y="2200117"/>
            <a:chExt cx="1947189" cy="3508396"/>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2"/>
            <a:stretch>
              <a:fillRect/>
            </a:stretch>
          </p:blipFill>
          <p:spPr>
            <a:xfrm>
              <a:off x="3366152" y="2200117"/>
              <a:ext cx="1947189" cy="3508396"/>
            </a:xfrm>
            <a:prstGeom prst="rect">
              <a:avLst/>
            </a:prstGeom>
          </p:spPr>
        </p:pic>
        <p:pic>
          <p:nvPicPr>
            <p:cNvPr id="24" name="Picture 23">
              <a:extLst>
                <a:ext uri="{FF2B5EF4-FFF2-40B4-BE49-F238E27FC236}">
                  <a16:creationId xmlns:a16="http://schemas.microsoft.com/office/drawing/2014/main" id="{52106922-64BD-4D71-B0E7-24DBEF1DE4D3}"/>
                </a:ext>
              </a:extLst>
            </p:cNvPr>
            <p:cNvPicPr>
              <a:picLocks noChangeAspect="1"/>
            </p:cNvPicPr>
            <p:nvPr/>
          </p:nvPicPr>
          <p:blipFill>
            <a:blip r:embed="rId3"/>
            <a:stretch>
              <a:fillRect/>
            </a:stretch>
          </p:blipFill>
          <p:spPr>
            <a:xfrm>
              <a:off x="3652576" y="3582237"/>
              <a:ext cx="1382966" cy="1050434"/>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4"/>
          <a:stretch>
            <a:fillRect/>
          </a:stretch>
        </p:blipFill>
        <p:spPr>
          <a:xfrm>
            <a:off x="3959423" y="4104891"/>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576587"/>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Light source manual operation (continue)</a:t>
            </a:r>
          </a:p>
        </p:txBody>
      </p:sp>
      <p:sp>
        <p:nvSpPr>
          <p:cNvPr id="26" name="TextBox 25">
            <a:extLst>
              <a:ext uri="{FF2B5EF4-FFF2-40B4-BE49-F238E27FC236}">
                <a16:creationId xmlns:a16="http://schemas.microsoft.com/office/drawing/2014/main" id="{9307DD42-8EAE-4C5B-AACD-E5BCA0BF2D37}"/>
              </a:ext>
            </a:extLst>
          </p:cNvPr>
          <p:cNvSpPr txBox="1"/>
          <p:nvPr/>
        </p:nvSpPr>
        <p:spPr>
          <a:xfrm>
            <a:off x="1055890" y="1249126"/>
            <a:ext cx="3069937" cy="276999"/>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rPr>
              <a:t>d. Exit Source mode:</a:t>
            </a: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5"/>
          <a:stretch>
            <a:fillRect/>
          </a:stretch>
        </p:blipFill>
        <p:spPr>
          <a:xfrm rot="5787076" flipH="1">
            <a:off x="1887206" y="4937990"/>
            <a:ext cx="508543" cy="492314"/>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9FE7DCFA-011C-4012-8FF5-609570A0E43A}"/>
              </a:ext>
            </a:extLst>
          </p:cNvPr>
          <p:cNvSpPr txBox="1"/>
          <p:nvPr/>
        </p:nvSpPr>
        <p:spPr>
          <a:xfrm>
            <a:off x="1234151" y="1549870"/>
            <a:ext cx="1634430"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Press F1 to exit Source mode &amp; return to Home display (Main menu). </a:t>
            </a:r>
          </a:p>
          <a:p>
            <a:pPr algn="just"/>
            <a:endParaRPr lang="en-US" sz="1000" dirty="0">
              <a:effectLst>
                <a:outerShdw blurRad="38100" dist="38100" dir="2700000" algn="tl">
                  <a:srgbClr val="000000">
                    <a:alpha val="43137"/>
                  </a:srgbClr>
                </a:outerShdw>
              </a:effectLst>
            </a:endParaRPr>
          </a:p>
        </p:txBody>
      </p:sp>
      <p:sp>
        <p:nvSpPr>
          <p:cNvPr id="31" name="TextBox 30">
            <a:extLst>
              <a:ext uri="{FF2B5EF4-FFF2-40B4-BE49-F238E27FC236}">
                <a16:creationId xmlns:a16="http://schemas.microsoft.com/office/drawing/2014/main" id="{DBCFAB48-8E40-49BE-87C0-4041F65ED4ED}"/>
              </a:ext>
            </a:extLst>
          </p:cNvPr>
          <p:cNvSpPr txBox="1"/>
          <p:nvPr/>
        </p:nvSpPr>
        <p:spPr>
          <a:xfrm>
            <a:off x="6543320" y="4096991"/>
            <a:ext cx="4945527" cy="984885"/>
          </a:xfrm>
          <a:prstGeom prst="rect">
            <a:avLst/>
          </a:prstGeom>
          <a:noFill/>
        </p:spPr>
        <p:txBody>
          <a:bodyPr wrap="square" rtlCol="0">
            <a:spAutoFit/>
          </a:bodyPr>
          <a:lstStyle/>
          <a:p>
            <a:pPr algn="just"/>
            <a:r>
              <a:rPr lang="en-US" sz="1200" b="1" i="1" dirty="0">
                <a:effectLst>
                  <a:outerShdw blurRad="38100" dist="38100" dir="2700000" algn="tl">
                    <a:srgbClr val="000000">
                      <a:alpha val="43137"/>
                    </a:srgbClr>
                  </a:outerShdw>
                </a:effectLst>
              </a:rPr>
              <a:t>Note:</a:t>
            </a:r>
            <a:endParaRPr lang="en-US" sz="1200" b="1" dirty="0">
              <a:effectLst>
                <a:outerShdw blurRad="38100" dist="38100" dir="2700000" algn="tl">
                  <a:srgbClr val="000000">
                    <a:alpha val="43137"/>
                  </a:srgbClr>
                </a:outerShdw>
              </a:effectLst>
            </a:endParaRPr>
          </a:p>
          <a:p>
            <a:pPr algn="just"/>
            <a:r>
              <a:rPr lang="en-US" sz="1200" dirty="0">
                <a:effectLst>
                  <a:outerShdw blurRad="38100" dist="38100" dir="2700000" algn="tl">
                    <a:srgbClr val="000000">
                      <a:alpha val="43137"/>
                    </a:srgbClr>
                  </a:outerShdw>
                </a:effectLst>
              </a:rPr>
              <a:t>If the output is not turn off prior to exiting Source Mode, it will remain ‘on’.</a:t>
            </a:r>
          </a:p>
          <a:p>
            <a:pPr algn="just"/>
            <a:r>
              <a:rPr lang="en-US" sz="1200" dirty="0">
                <a:effectLst>
                  <a:outerShdw blurRad="38100" dist="38100" dir="2700000" algn="tl">
                    <a:srgbClr val="000000">
                      <a:alpha val="43137"/>
                    </a:srgbClr>
                  </a:outerShdw>
                </a:effectLst>
              </a:rPr>
              <a:t>To ensure that output is off after exiting Source mode, turn off output as per the instructions on slide 34, before F1 is pressed.</a:t>
            </a:r>
            <a:endParaRPr lang="en-US" sz="1000" dirty="0">
              <a:effectLst>
                <a:outerShdw blurRad="38100" dist="38100" dir="2700000" algn="tl">
                  <a:srgbClr val="000000">
                    <a:alpha val="43137"/>
                  </a:srgbClr>
                </a:outerShdw>
              </a:effectLst>
            </a:endParaRPr>
          </a:p>
          <a:p>
            <a:pPr algn="just"/>
            <a:endParaRPr lang="en-US" sz="1000" dirty="0">
              <a:effectLst>
                <a:outerShdw blurRad="38100" dist="38100" dir="2700000" algn="tl">
                  <a:srgbClr val="000000">
                    <a:alpha val="43137"/>
                  </a:srgbClr>
                </a:outerShdw>
              </a:effectLst>
            </a:endParaRPr>
          </a:p>
        </p:txBody>
      </p:sp>
      <p:pic>
        <p:nvPicPr>
          <p:cNvPr id="25" name="Picture 24">
            <a:extLst>
              <a:ext uri="{FF2B5EF4-FFF2-40B4-BE49-F238E27FC236}">
                <a16:creationId xmlns:a16="http://schemas.microsoft.com/office/drawing/2014/main" id="{46BEA6CE-FA1D-4C91-B0CE-EDFEE6D3AC56}"/>
              </a:ext>
            </a:extLst>
          </p:cNvPr>
          <p:cNvPicPr>
            <a:picLocks noChangeAspect="1"/>
          </p:cNvPicPr>
          <p:nvPr/>
        </p:nvPicPr>
        <p:blipFill>
          <a:blip r:embed="rId6"/>
          <a:stretch>
            <a:fillRect/>
          </a:stretch>
        </p:blipFill>
        <p:spPr>
          <a:xfrm>
            <a:off x="4517761" y="2600909"/>
            <a:ext cx="1682673" cy="3007965"/>
          </a:xfrm>
          <a:prstGeom prst="rect">
            <a:avLst/>
          </a:prstGeom>
        </p:spPr>
      </p:pic>
      <p:sp>
        <p:nvSpPr>
          <p:cNvPr id="5" name="Slide Number Placeholder 4">
            <a:extLst>
              <a:ext uri="{FF2B5EF4-FFF2-40B4-BE49-F238E27FC236}">
                <a16:creationId xmlns:a16="http://schemas.microsoft.com/office/drawing/2014/main" id="{81F8F431-B36C-4AAA-99B4-DC4398694E9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37</a:t>
            </a:fld>
            <a:endParaRPr lang="en-US">
              <a:solidFill>
                <a:prstClr val="black">
                  <a:tint val="75000"/>
                </a:prstClr>
              </a:solidFill>
              <a:latin typeface="Arial"/>
            </a:endParaRPr>
          </a:p>
        </p:txBody>
      </p:sp>
      <p:sp>
        <p:nvSpPr>
          <p:cNvPr id="6" name="Rounded Rectangle 33">
            <a:hlinkClick r:id="rId7" action="ppaction://hlinksldjump"/>
            <a:extLst>
              <a:ext uri="{FF2B5EF4-FFF2-40B4-BE49-F238E27FC236}">
                <a16:creationId xmlns:a16="http://schemas.microsoft.com/office/drawing/2014/main" id="{9B013ECD-965D-4BB4-BE29-665BB9FFAAF5}"/>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71659862"/>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91331EF-E62B-41A5-86C6-11208109D31A}"/>
              </a:ext>
            </a:extLst>
          </p:cNvPr>
          <p:cNvGrpSpPr/>
          <p:nvPr/>
        </p:nvGrpSpPr>
        <p:grpSpPr>
          <a:xfrm>
            <a:off x="7128970" y="3211414"/>
            <a:ext cx="1435819" cy="2581009"/>
            <a:chOff x="7128970" y="3211414"/>
            <a:chExt cx="1435819" cy="2581009"/>
          </a:xfrm>
        </p:grpSpPr>
        <p:pic>
          <p:nvPicPr>
            <p:cNvPr id="36" name="Picture 35">
              <a:extLst>
                <a:ext uri="{FF2B5EF4-FFF2-40B4-BE49-F238E27FC236}">
                  <a16:creationId xmlns:a16="http://schemas.microsoft.com/office/drawing/2014/main" id="{2A28E237-1ECC-4426-97EA-05DA04ECCECB}"/>
                </a:ext>
              </a:extLst>
            </p:cNvPr>
            <p:cNvPicPr>
              <a:picLocks noChangeAspect="1"/>
            </p:cNvPicPr>
            <p:nvPr/>
          </p:nvPicPr>
          <p:blipFill>
            <a:blip r:embed="rId2"/>
            <a:stretch>
              <a:fillRect/>
            </a:stretch>
          </p:blipFill>
          <p:spPr>
            <a:xfrm>
              <a:off x="7128970" y="3211414"/>
              <a:ext cx="1435819" cy="2581009"/>
            </a:xfrm>
            <a:prstGeom prst="rect">
              <a:avLst/>
            </a:prstGeom>
          </p:spPr>
        </p:pic>
        <p:pic>
          <p:nvPicPr>
            <p:cNvPr id="37" name="Picture 36">
              <a:extLst>
                <a:ext uri="{FF2B5EF4-FFF2-40B4-BE49-F238E27FC236}">
                  <a16:creationId xmlns:a16="http://schemas.microsoft.com/office/drawing/2014/main" id="{32500BD3-1A7F-4941-8F43-9544CBE69180}"/>
                </a:ext>
              </a:extLst>
            </p:cNvPr>
            <p:cNvPicPr>
              <a:picLocks noChangeAspect="1"/>
            </p:cNvPicPr>
            <p:nvPr/>
          </p:nvPicPr>
          <p:blipFill>
            <a:blip r:embed="rId3"/>
            <a:stretch>
              <a:fillRect/>
            </a:stretch>
          </p:blipFill>
          <p:spPr>
            <a:xfrm>
              <a:off x="7353905" y="4199468"/>
              <a:ext cx="1003905" cy="783770"/>
            </a:xfrm>
            <a:prstGeom prst="rect">
              <a:avLst/>
            </a:prstGeom>
          </p:spPr>
        </p:pic>
      </p:grpSp>
      <p:grpSp>
        <p:nvGrpSpPr>
          <p:cNvPr id="43" name="Group 42">
            <a:extLst>
              <a:ext uri="{FF2B5EF4-FFF2-40B4-BE49-F238E27FC236}">
                <a16:creationId xmlns:a16="http://schemas.microsoft.com/office/drawing/2014/main" id="{B3AFE61E-2754-40ED-9795-45268359108B}"/>
              </a:ext>
            </a:extLst>
          </p:cNvPr>
          <p:cNvGrpSpPr/>
          <p:nvPr/>
        </p:nvGrpSpPr>
        <p:grpSpPr>
          <a:xfrm>
            <a:off x="1451130" y="2630951"/>
            <a:ext cx="1449975" cy="3291932"/>
            <a:chOff x="1451130" y="2630951"/>
            <a:chExt cx="1449975" cy="3291932"/>
          </a:xfrm>
        </p:grpSpPr>
        <p:grpSp>
          <p:nvGrpSpPr>
            <p:cNvPr id="45" name="Group 44">
              <a:extLst>
                <a:ext uri="{FF2B5EF4-FFF2-40B4-BE49-F238E27FC236}">
                  <a16:creationId xmlns:a16="http://schemas.microsoft.com/office/drawing/2014/main" id="{BCAB96FC-90E2-4AFF-B18F-67A75F7B4E50}"/>
                </a:ext>
              </a:extLst>
            </p:cNvPr>
            <p:cNvGrpSpPr/>
            <p:nvPr/>
          </p:nvGrpSpPr>
          <p:grpSpPr>
            <a:xfrm>
              <a:off x="1451130" y="3028101"/>
              <a:ext cx="1449975" cy="2894782"/>
              <a:chOff x="1296833" y="3013016"/>
              <a:chExt cx="1449975" cy="2894782"/>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4"/>
              <a:stretch>
                <a:fillRect/>
              </a:stretch>
            </p:blipFill>
            <p:spPr>
              <a:xfrm>
                <a:off x="1296833" y="3315798"/>
                <a:ext cx="1449975" cy="2592000"/>
              </a:xfrm>
              <a:prstGeom prst="rect">
                <a:avLst/>
              </a:prstGeom>
            </p:spPr>
          </p:pic>
          <p:grpSp>
            <p:nvGrpSpPr>
              <p:cNvPr id="19" name="Group 18">
                <a:extLst>
                  <a:ext uri="{FF2B5EF4-FFF2-40B4-BE49-F238E27FC236}">
                    <a16:creationId xmlns:a16="http://schemas.microsoft.com/office/drawing/2014/main" id="{5E81B5EE-032B-4377-B247-B62D7AC2E6B5}"/>
                  </a:ext>
                </a:extLst>
              </p:cNvPr>
              <p:cNvGrpSpPr>
                <a:grpSpLocks noChangeAspect="1"/>
              </p:cNvGrpSpPr>
              <p:nvPr/>
            </p:nvGrpSpPr>
            <p:grpSpPr>
              <a:xfrm>
                <a:off x="1517425" y="3013016"/>
                <a:ext cx="679366" cy="753342"/>
                <a:chOff x="1517425" y="2601573"/>
                <a:chExt cx="770472" cy="854369"/>
              </a:xfrm>
            </p:grpSpPr>
            <p:grpSp>
              <p:nvGrpSpPr>
                <p:cNvPr id="11" name="Group 10">
                  <a:extLst>
                    <a:ext uri="{FF2B5EF4-FFF2-40B4-BE49-F238E27FC236}">
                      <a16:creationId xmlns:a16="http://schemas.microsoft.com/office/drawing/2014/main" id="{ED700DE2-9B04-46DA-91AB-01D98B6DCC7C}"/>
                    </a:ext>
                  </a:extLst>
                </p:cNvPr>
                <p:cNvGrpSpPr/>
                <p:nvPr/>
              </p:nvGrpSpPr>
              <p:grpSpPr>
                <a:xfrm>
                  <a:off x="1517425" y="2601573"/>
                  <a:ext cx="400085" cy="842748"/>
                  <a:chOff x="1517425" y="2601573"/>
                  <a:chExt cx="400085" cy="842748"/>
                </a:xfrm>
              </p:grpSpPr>
              <p:pic>
                <p:nvPicPr>
                  <p:cNvPr id="16" name="Picture 15">
                    <a:extLst>
                      <a:ext uri="{FF2B5EF4-FFF2-40B4-BE49-F238E27FC236}">
                        <a16:creationId xmlns:a16="http://schemas.microsoft.com/office/drawing/2014/main" id="{A708FD80-10B2-45F7-A679-E2D155F40432}"/>
                      </a:ext>
                    </a:extLst>
                  </p:cNvPr>
                  <p:cNvPicPr/>
                  <p:nvPr/>
                </p:nvPicPr>
                <p:blipFill>
                  <a:blip r:embed="rId5"/>
                  <a:stretch>
                    <a:fillRect/>
                  </a:stretch>
                </p:blipFill>
                <p:spPr>
                  <a:xfrm>
                    <a:off x="1517425" y="2743200"/>
                    <a:ext cx="400085" cy="701121"/>
                  </a:xfrm>
                  <a:prstGeom prst="rect">
                    <a:avLst/>
                  </a:prstGeom>
                </p:spPr>
              </p:pic>
              <p:cxnSp>
                <p:nvCxnSpPr>
                  <p:cNvPr id="8" name="Straight Connector 7">
                    <a:extLst>
                      <a:ext uri="{FF2B5EF4-FFF2-40B4-BE49-F238E27FC236}">
                        <a16:creationId xmlns:a16="http://schemas.microsoft.com/office/drawing/2014/main" id="{DB699CC5-0198-44FC-8D07-D414F683A599}"/>
                      </a:ext>
                    </a:extLst>
                  </p:cNvPr>
                  <p:cNvCxnSpPr>
                    <a:cxnSpLocks/>
                  </p:cNvCxnSpPr>
                  <p:nvPr/>
                </p:nvCxnSpPr>
                <p:spPr>
                  <a:xfrm flipH="1" flipV="1">
                    <a:off x="1716418" y="2601573"/>
                    <a:ext cx="1049" cy="227927"/>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grpSp>
            <p:grpSp>
              <p:nvGrpSpPr>
                <p:cNvPr id="12" name="Group 11">
                  <a:extLst>
                    <a:ext uri="{FF2B5EF4-FFF2-40B4-BE49-F238E27FC236}">
                      <a16:creationId xmlns:a16="http://schemas.microsoft.com/office/drawing/2014/main" id="{25C0C5C9-8744-497C-AD96-2EABF9420D8E}"/>
                    </a:ext>
                  </a:extLst>
                </p:cNvPr>
                <p:cNvGrpSpPr/>
                <p:nvPr/>
              </p:nvGrpSpPr>
              <p:grpSpPr>
                <a:xfrm>
                  <a:off x="1887812" y="2601573"/>
                  <a:ext cx="400085" cy="854369"/>
                  <a:chOff x="1887812" y="2601573"/>
                  <a:chExt cx="400085" cy="854369"/>
                </a:xfrm>
              </p:grpSpPr>
              <p:pic>
                <p:nvPicPr>
                  <p:cNvPr id="17" name="Picture 16">
                    <a:extLst>
                      <a:ext uri="{FF2B5EF4-FFF2-40B4-BE49-F238E27FC236}">
                        <a16:creationId xmlns:a16="http://schemas.microsoft.com/office/drawing/2014/main" id="{CEA206A9-9D33-4DDF-BA89-9E3E473025AD}"/>
                      </a:ext>
                    </a:extLst>
                  </p:cNvPr>
                  <p:cNvPicPr/>
                  <p:nvPr/>
                </p:nvPicPr>
                <p:blipFill>
                  <a:blip r:embed="rId5"/>
                  <a:stretch>
                    <a:fillRect/>
                  </a:stretch>
                </p:blipFill>
                <p:spPr>
                  <a:xfrm>
                    <a:off x="1887812" y="2754821"/>
                    <a:ext cx="400085" cy="701121"/>
                  </a:xfrm>
                  <a:prstGeom prst="rect">
                    <a:avLst/>
                  </a:prstGeom>
                </p:spPr>
              </p:pic>
              <p:cxnSp>
                <p:nvCxnSpPr>
                  <p:cNvPr id="27" name="Straight Connector 26">
                    <a:extLst>
                      <a:ext uri="{FF2B5EF4-FFF2-40B4-BE49-F238E27FC236}">
                        <a16:creationId xmlns:a16="http://schemas.microsoft.com/office/drawing/2014/main" id="{D36166A4-CDA5-4439-99ED-45A429CA993B}"/>
                      </a:ext>
                    </a:extLst>
                  </p:cNvPr>
                  <p:cNvCxnSpPr>
                    <a:cxnSpLocks/>
                  </p:cNvCxnSpPr>
                  <p:nvPr/>
                </p:nvCxnSpPr>
                <p:spPr>
                  <a:xfrm flipH="1" flipV="1">
                    <a:off x="2086376" y="2601573"/>
                    <a:ext cx="1479" cy="23874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grpSp>
          </p:grpSp>
        </p:grpSp>
        <p:sp>
          <p:nvSpPr>
            <p:cNvPr id="2" name="Block Arc 1">
              <a:extLst>
                <a:ext uri="{FF2B5EF4-FFF2-40B4-BE49-F238E27FC236}">
                  <a16:creationId xmlns:a16="http://schemas.microsoft.com/office/drawing/2014/main" id="{10D9C27F-C616-4B33-80A4-9AAB3E0A043A}"/>
                </a:ext>
              </a:extLst>
            </p:cNvPr>
            <p:cNvSpPr>
              <a:spLocks noChangeAspect="1"/>
            </p:cNvSpPr>
            <p:nvPr/>
          </p:nvSpPr>
          <p:spPr>
            <a:xfrm>
              <a:off x="1821347" y="2630951"/>
              <a:ext cx="378583" cy="809906"/>
            </a:xfrm>
            <a:prstGeom prst="blockArc">
              <a:avLst>
                <a:gd name="adj1" fmla="val 10802440"/>
                <a:gd name="adj2" fmla="val 356356"/>
                <a:gd name="adj3" fmla="val 14085"/>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grpSp>
      <p:pic>
        <p:nvPicPr>
          <p:cNvPr id="21" name="Picture 20">
            <a:extLst>
              <a:ext uri="{FF2B5EF4-FFF2-40B4-BE49-F238E27FC236}">
                <a16:creationId xmlns:a16="http://schemas.microsoft.com/office/drawing/2014/main" id="{E19A016A-6292-4A3B-81F7-BD7808FDC4EE}"/>
              </a:ext>
            </a:extLst>
          </p:cNvPr>
          <p:cNvPicPr>
            <a:picLocks noChangeAspect="1"/>
          </p:cNvPicPr>
          <p:nvPr/>
        </p:nvPicPr>
        <p:blipFill>
          <a:blip r:embed="rId3"/>
          <a:stretch>
            <a:fillRect/>
          </a:stretch>
        </p:blipFill>
        <p:spPr>
          <a:xfrm>
            <a:off x="1671722" y="4357048"/>
            <a:ext cx="1013497" cy="767685"/>
          </a:xfrm>
          <a:prstGeom prst="rect">
            <a:avLst/>
          </a:prstGeom>
        </p:spPr>
      </p:pic>
      <p:grpSp>
        <p:nvGrpSpPr>
          <p:cNvPr id="98" name="Group 97">
            <a:extLst>
              <a:ext uri="{FF2B5EF4-FFF2-40B4-BE49-F238E27FC236}">
                <a16:creationId xmlns:a16="http://schemas.microsoft.com/office/drawing/2014/main" id="{47680026-2B81-4694-97AA-C02B45C69CDD}"/>
              </a:ext>
            </a:extLst>
          </p:cNvPr>
          <p:cNvGrpSpPr/>
          <p:nvPr/>
        </p:nvGrpSpPr>
        <p:grpSpPr>
          <a:xfrm>
            <a:off x="8680177" y="3172578"/>
            <a:ext cx="1449975" cy="2592000"/>
            <a:chOff x="5731077" y="2938938"/>
            <a:chExt cx="1449975" cy="2592000"/>
          </a:xfrm>
        </p:grpSpPr>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4"/>
            <a:stretch>
              <a:fillRect/>
            </a:stretch>
          </p:blipFill>
          <p:spPr>
            <a:xfrm>
              <a:off x="5731077" y="2938938"/>
              <a:ext cx="1449975" cy="2592000"/>
            </a:xfrm>
            <a:prstGeom prst="rect">
              <a:avLst/>
            </a:prstGeom>
          </p:spPr>
        </p:pic>
        <p:pic>
          <p:nvPicPr>
            <p:cNvPr id="97" name="Picture 96">
              <a:extLst>
                <a:ext uri="{FF2B5EF4-FFF2-40B4-BE49-F238E27FC236}">
                  <a16:creationId xmlns:a16="http://schemas.microsoft.com/office/drawing/2014/main" id="{3EEF1287-3B41-450B-AC62-123A7EB97068}"/>
                </a:ext>
              </a:extLst>
            </p:cNvPr>
            <p:cNvPicPr>
              <a:picLocks noChangeAspect="1"/>
            </p:cNvPicPr>
            <p:nvPr/>
          </p:nvPicPr>
          <p:blipFill>
            <a:blip r:embed="rId6"/>
            <a:stretch>
              <a:fillRect/>
            </a:stretch>
          </p:blipFill>
          <p:spPr>
            <a:xfrm>
              <a:off x="5947984" y="3962349"/>
              <a:ext cx="1024182" cy="775308"/>
            </a:xfrm>
            <a:prstGeom prst="rect">
              <a:avLst/>
            </a:prstGeom>
          </p:spPr>
        </p:pic>
      </p:gr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7"/>
          <a:stretch>
            <a:fillRect/>
          </a:stretch>
        </p:blipFill>
        <p:spPr>
          <a:xfrm>
            <a:off x="3055217" y="4622982"/>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Power meter manual operation</a:t>
            </a:r>
          </a:p>
        </p:txBody>
      </p:sp>
      <p:sp>
        <p:nvSpPr>
          <p:cNvPr id="26" name="TextBox 25">
            <a:extLst>
              <a:ext uri="{FF2B5EF4-FFF2-40B4-BE49-F238E27FC236}">
                <a16:creationId xmlns:a16="http://schemas.microsoft.com/office/drawing/2014/main" id="{9307DD42-8EAE-4C5B-AACD-E5BCA0BF2D37}"/>
              </a:ext>
            </a:extLst>
          </p:cNvPr>
          <p:cNvSpPr txBox="1"/>
          <p:nvPr/>
        </p:nvSpPr>
        <p:spPr>
          <a:xfrm>
            <a:off x="1022463" y="1016447"/>
            <a:ext cx="5500962" cy="307777"/>
          </a:xfrm>
          <a:prstGeom prst="rect">
            <a:avLst/>
          </a:prstGeom>
          <a:noFill/>
        </p:spPr>
        <p:txBody>
          <a:bodyPr wrap="square" rtlCol="0">
            <a:spAutoFit/>
          </a:bodyPr>
          <a:lstStyle/>
          <a:p>
            <a:r>
              <a:rPr lang="en-US" sz="1400" dirty="0">
                <a:effectLst>
                  <a:outerShdw blurRad="38100" dist="38100" dir="2700000" algn="tl">
                    <a:srgbClr val="000000">
                      <a:alpha val="43137"/>
                    </a:srgbClr>
                  </a:outerShdw>
                </a:effectLst>
              </a:rPr>
              <a:t>Measure power with a single instrument or a pair of instruments</a:t>
            </a:r>
          </a:p>
        </p:txBody>
      </p:sp>
      <p:sp>
        <p:nvSpPr>
          <p:cNvPr id="30" name="TextBox 29">
            <a:extLst>
              <a:ext uri="{FF2B5EF4-FFF2-40B4-BE49-F238E27FC236}">
                <a16:creationId xmlns:a16="http://schemas.microsoft.com/office/drawing/2014/main" id="{9FE7DCFA-011C-4012-8FF5-609570A0E43A}"/>
              </a:ext>
            </a:extLst>
          </p:cNvPr>
          <p:cNvSpPr txBox="1"/>
          <p:nvPr/>
        </p:nvSpPr>
        <p:spPr>
          <a:xfrm>
            <a:off x="634430" y="1737438"/>
            <a:ext cx="3034448"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000" dirty="0">
                <a:effectLst>
                  <a:outerShdw blurRad="38100" dist="38100" dir="2700000" algn="tl">
                    <a:srgbClr val="000000">
                      <a:alpha val="43137"/>
                    </a:srgbClr>
                  </a:outerShdw>
                </a:effectLst>
              </a:rPr>
              <a:t>Connect ports on the same instrument with a reference patch-lead &amp;, </a:t>
            </a:r>
          </a:p>
          <a:p>
            <a:pPr algn="just"/>
            <a:r>
              <a:rPr lang="en-US" sz="1000" dirty="0">
                <a:effectLst>
                  <a:outerShdw blurRad="38100" dist="38100" dir="2700000" algn="tl">
                    <a:srgbClr val="000000">
                      <a:alpha val="43137"/>
                    </a:srgbClr>
                  </a:outerShdw>
                </a:effectLst>
              </a:rPr>
              <a:t>select Source to output at CW mode at a wavelength (refer to </a:t>
            </a:r>
            <a:r>
              <a:rPr lang="en-US" sz="1000" dirty="0">
                <a:effectLst>
                  <a:outerShdw blurRad="38100" dist="38100" dir="2700000" algn="tl">
                    <a:srgbClr val="000000">
                      <a:alpha val="43137"/>
                    </a:srgbClr>
                  </a:outerShdw>
                </a:effectLst>
                <a:hlinkClick r:id="rId8" action="ppaction://hlinksldjump"/>
              </a:rPr>
              <a:t>Light Source Manual Operation</a:t>
            </a:r>
            <a:r>
              <a:rPr lang="en-US" sz="1000" dirty="0">
                <a:effectLst>
                  <a:outerShdw blurRad="38100" dist="38100" dir="2700000" algn="tl">
                    <a:srgbClr val="000000">
                      <a:alpha val="43137"/>
                    </a:srgbClr>
                  </a:outerShdw>
                </a:effectLst>
              </a:rPr>
              <a:t> section.)</a:t>
            </a:r>
          </a:p>
        </p:txBody>
      </p:sp>
      <p:sp>
        <p:nvSpPr>
          <p:cNvPr id="15" name="TextBox 14">
            <a:extLst>
              <a:ext uri="{FF2B5EF4-FFF2-40B4-BE49-F238E27FC236}">
                <a16:creationId xmlns:a16="http://schemas.microsoft.com/office/drawing/2014/main" id="{4052DB57-7A88-4937-A77E-71C2BDE2C9A8}"/>
              </a:ext>
            </a:extLst>
          </p:cNvPr>
          <p:cNvSpPr txBox="1"/>
          <p:nvPr/>
        </p:nvSpPr>
        <p:spPr>
          <a:xfrm>
            <a:off x="6905443" y="1808968"/>
            <a:ext cx="4715954"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000" dirty="0">
                <a:effectLst>
                  <a:outerShdw blurRad="38100" dist="38100" dir="2700000" algn="tl">
                    <a:srgbClr val="000000">
                      <a:alpha val="43137"/>
                    </a:srgbClr>
                  </a:outerShdw>
                </a:effectLst>
              </a:rPr>
              <a:t>Connect ports of 2 instruments &amp;, </a:t>
            </a:r>
          </a:p>
          <a:p>
            <a:pPr algn="just"/>
            <a:r>
              <a:rPr lang="en-US" sz="1000" dirty="0">
                <a:effectLst>
                  <a:outerShdw blurRad="38100" dist="38100" dir="2700000" algn="tl">
                    <a:srgbClr val="000000">
                      <a:alpha val="43137"/>
                    </a:srgbClr>
                  </a:outerShdw>
                </a:effectLst>
              </a:rPr>
              <a:t>select source-instrument to output at CW mode at a wavelength (refer to </a:t>
            </a:r>
            <a:r>
              <a:rPr lang="en-US" sz="1000" dirty="0">
                <a:effectLst>
                  <a:outerShdw blurRad="38100" dist="38100" dir="2700000" algn="tl">
                    <a:srgbClr val="000000">
                      <a:alpha val="43137"/>
                    </a:srgbClr>
                  </a:outerShdw>
                </a:effectLst>
                <a:hlinkClick r:id="rId8" action="ppaction://hlinksldjump"/>
              </a:rPr>
              <a:t>Light Source Manual Operation</a:t>
            </a:r>
            <a:r>
              <a:rPr lang="en-US" sz="1000" dirty="0">
                <a:effectLst>
                  <a:outerShdw blurRad="38100" dist="38100" dir="2700000" algn="tl">
                    <a:srgbClr val="000000">
                      <a:alpha val="43137"/>
                    </a:srgbClr>
                  </a:outerShdw>
                </a:effectLst>
              </a:rPr>
              <a:t> section.)</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1848110" y="3152981"/>
            <a:ext cx="0" cy="0"/>
          </a:xfrm>
          <a:prstGeom prst="line">
            <a:avLst/>
          </a:prstGeom>
        </p:spPr>
        <p:style>
          <a:lnRef idx="2">
            <a:schemeClr val="dk1"/>
          </a:lnRef>
          <a:fillRef idx="0">
            <a:schemeClr val="dk1"/>
          </a:fillRef>
          <a:effectRef idx="1">
            <a:schemeClr val="dk1"/>
          </a:effectRef>
          <a:fontRef idx="minor">
            <a:schemeClr val="tx1"/>
          </a:fontRef>
        </p:style>
      </p:cxn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9"/>
          <a:stretch>
            <a:fillRect/>
          </a:stretch>
        </p:blipFill>
        <p:spPr>
          <a:xfrm rot="5787076" flipH="1">
            <a:off x="1280474" y="5358974"/>
            <a:ext cx="546407" cy="528970"/>
          </a:xfrm>
          <a:prstGeom prst="rect">
            <a:avLst/>
          </a:prstGeom>
          <a:effectLst>
            <a:outerShdw blurRad="50800" dist="38100" dir="2700000" algn="tl" rotWithShape="0">
              <a:prstClr val="black">
                <a:alpha val="40000"/>
              </a:prstClr>
            </a:outerShdw>
          </a:effectLst>
        </p:spPr>
      </p:pic>
      <p:grpSp>
        <p:nvGrpSpPr>
          <p:cNvPr id="71" name="Group 70">
            <a:extLst>
              <a:ext uri="{FF2B5EF4-FFF2-40B4-BE49-F238E27FC236}">
                <a16:creationId xmlns:a16="http://schemas.microsoft.com/office/drawing/2014/main" id="{3A6CB278-58BA-4620-8D6A-0321B1F37E52}"/>
              </a:ext>
            </a:extLst>
          </p:cNvPr>
          <p:cNvGrpSpPr/>
          <p:nvPr/>
        </p:nvGrpSpPr>
        <p:grpSpPr>
          <a:xfrm>
            <a:off x="3448287" y="3191598"/>
            <a:ext cx="1449975" cy="2769902"/>
            <a:chOff x="3448287" y="3191598"/>
            <a:chExt cx="1449975" cy="2769902"/>
          </a:xfrm>
        </p:grpSpPr>
        <p:grpSp>
          <p:nvGrpSpPr>
            <p:cNvPr id="55" name="Group 54">
              <a:extLst>
                <a:ext uri="{FF2B5EF4-FFF2-40B4-BE49-F238E27FC236}">
                  <a16:creationId xmlns:a16="http://schemas.microsoft.com/office/drawing/2014/main" id="{EC905141-5092-42A9-A379-19F98DB32E30}"/>
                </a:ext>
              </a:extLst>
            </p:cNvPr>
            <p:cNvGrpSpPr/>
            <p:nvPr/>
          </p:nvGrpSpPr>
          <p:grpSpPr>
            <a:xfrm>
              <a:off x="3448287" y="3191598"/>
              <a:ext cx="1449975" cy="2769902"/>
              <a:chOff x="1296833" y="3137896"/>
              <a:chExt cx="1449975" cy="2769902"/>
            </a:xfrm>
          </p:grpSpPr>
          <p:pic>
            <p:nvPicPr>
              <p:cNvPr id="68" name="Picture 67">
                <a:extLst>
                  <a:ext uri="{FF2B5EF4-FFF2-40B4-BE49-F238E27FC236}">
                    <a16:creationId xmlns:a16="http://schemas.microsoft.com/office/drawing/2014/main" id="{3BFFA067-DBC5-4DA3-89E4-F7A82C4953BF}"/>
                  </a:ext>
                </a:extLst>
              </p:cNvPr>
              <p:cNvPicPr>
                <a:picLocks noChangeAspect="1"/>
              </p:cNvPicPr>
              <p:nvPr/>
            </p:nvPicPr>
            <p:blipFill>
              <a:blip r:embed="rId4"/>
              <a:stretch>
                <a:fillRect/>
              </a:stretch>
            </p:blipFill>
            <p:spPr>
              <a:xfrm>
                <a:off x="1296833" y="3315798"/>
                <a:ext cx="1449975" cy="2592000"/>
              </a:xfrm>
              <a:prstGeom prst="rect">
                <a:avLst/>
              </a:prstGeom>
            </p:spPr>
          </p:pic>
          <p:grpSp>
            <p:nvGrpSpPr>
              <p:cNvPr id="61" name="Group 60">
                <a:extLst>
                  <a:ext uri="{FF2B5EF4-FFF2-40B4-BE49-F238E27FC236}">
                    <a16:creationId xmlns:a16="http://schemas.microsoft.com/office/drawing/2014/main" id="{D8A9410D-F0B7-4A57-9BB9-60ED09001CB6}"/>
                  </a:ext>
                </a:extLst>
              </p:cNvPr>
              <p:cNvGrpSpPr>
                <a:grpSpLocks noChangeAspect="1"/>
              </p:cNvGrpSpPr>
              <p:nvPr/>
            </p:nvGrpSpPr>
            <p:grpSpPr>
              <a:xfrm>
                <a:off x="1517425" y="3137896"/>
                <a:ext cx="679366" cy="628462"/>
                <a:chOff x="1517425" y="2743200"/>
                <a:chExt cx="770472" cy="712742"/>
              </a:xfrm>
            </p:grpSpPr>
            <p:pic>
              <p:nvPicPr>
                <p:cNvPr id="66" name="Picture 65">
                  <a:extLst>
                    <a:ext uri="{FF2B5EF4-FFF2-40B4-BE49-F238E27FC236}">
                      <a16:creationId xmlns:a16="http://schemas.microsoft.com/office/drawing/2014/main" id="{D372B4A6-680E-450D-88B7-09581A2348CD}"/>
                    </a:ext>
                  </a:extLst>
                </p:cNvPr>
                <p:cNvPicPr/>
                <p:nvPr/>
              </p:nvPicPr>
              <p:blipFill>
                <a:blip r:embed="rId5"/>
                <a:stretch>
                  <a:fillRect/>
                </a:stretch>
              </p:blipFill>
              <p:spPr>
                <a:xfrm>
                  <a:off x="1517425" y="2743200"/>
                  <a:ext cx="400085" cy="701121"/>
                </a:xfrm>
                <a:prstGeom prst="rect">
                  <a:avLst/>
                </a:prstGeom>
              </p:spPr>
            </p:pic>
            <p:pic>
              <p:nvPicPr>
                <p:cNvPr id="64" name="Picture 63">
                  <a:extLst>
                    <a:ext uri="{FF2B5EF4-FFF2-40B4-BE49-F238E27FC236}">
                      <a16:creationId xmlns:a16="http://schemas.microsoft.com/office/drawing/2014/main" id="{66E7D649-8025-4969-9901-1039B5AD2B5B}"/>
                    </a:ext>
                  </a:extLst>
                </p:cNvPr>
                <p:cNvPicPr/>
                <p:nvPr/>
              </p:nvPicPr>
              <p:blipFill>
                <a:blip r:embed="rId5"/>
                <a:stretch>
                  <a:fillRect/>
                </a:stretch>
              </p:blipFill>
              <p:spPr>
                <a:xfrm>
                  <a:off x="1887812" y="2754821"/>
                  <a:ext cx="400085" cy="701121"/>
                </a:xfrm>
                <a:prstGeom prst="rect">
                  <a:avLst/>
                </a:prstGeom>
              </p:spPr>
            </p:pic>
          </p:grpSp>
        </p:grpSp>
        <p:pic>
          <p:nvPicPr>
            <p:cNvPr id="70" name="Picture 69">
              <a:extLst>
                <a:ext uri="{FF2B5EF4-FFF2-40B4-BE49-F238E27FC236}">
                  <a16:creationId xmlns:a16="http://schemas.microsoft.com/office/drawing/2014/main" id="{E458B1EE-3BEE-44A8-879E-7173B172103A}"/>
                </a:ext>
              </a:extLst>
            </p:cNvPr>
            <p:cNvPicPr>
              <a:picLocks noChangeAspect="1"/>
            </p:cNvPicPr>
            <p:nvPr/>
          </p:nvPicPr>
          <p:blipFill>
            <a:blip r:embed="rId6"/>
            <a:stretch>
              <a:fillRect/>
            </a:stretch>
          </p:blipFill>
          <p:spPr>
            <a:xfrm>
              <a:off x="3668879" y="4386545"/>
              <a:ext cx="1024182" cy="775308"/>
            </a:xfrm>
            <a:prstGeom prst="rect">
              <a:avLst/>
            </a:prstGeom>
          </p:spPr>
        </p:pic>
      </p:grpSp>
      <p:sp>
        <p:nvSpPr>
          <p:cNvPr id="72" name="TextBox 71">
            <a:extLst>
              <a:ext uri="{FF2B5EF4-FFF2-40B4-BE49-F238E27FC236}">
                <a16:creationId xmlns:a16="http://schemas.microsoft.com/office/drawing/2014/main" id="{0A565CD3-4C95-44A5-946B-2DD3DA040853}"/>
              </a:ext>
            </a:extLst>
          </p:cNvPr>
          <p:cNvSpPr txBox="1"/>
          <p:nvPr/>
        </p:nvSpPr>
        <p:spPr>
          <a:xfrm>
            <a:off x="394881" y="5487579"/>
            <a:ext cx="1001202" cy="400110"/>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000" b="1" dirty="0">
                <a:effectLst>
                  <a:outerShdw blurRad="38100" dist="38100" dir="2700000" algn="tl">
                    <a:srgbClr val="000000">
                      <a:alpha val="43137"/>
                    </a:srgbClr>
                  </a:outerShdw>
                </a:effectLst>
              </a:rPr>
              <a:t>Exit Source: </a:t>
            </a:r>
            <a:r>
              <a:rPr lang="en-US" sz="1000" i="1" dirty="0">
                <a:effectLst>
                  <a:outerShdw blurRad="38100" dist="38100" dir="2700000" algn="tl">
                    <a:srgbClr val="000000">
                      <a:alpha val="43137"/>
                    </a:srgbClr>
                  </a:outerShdw>
                </a:effectLst>
              </a:rPr>
              <a:t>mode: </a:t>
            </a:r>
            <a:r>
              <a:rPr lang="en-US" sz="1000" dirty="0">
                <a:effectLst>
                  <a:outerShdw blurRad="38100" dist="38100" dir="2700000" algn="tl">
                    <a:srgbClr val="000000">
                      <a:alpha val="43137"/>
                    </a:srgbClr>
                  </a:outerShdw>
                </a:effectLst>
              </a:rPr>
              <a:t>press F1.</a:t>
            </a:r>
          </a:p>
        </p:txBody>
      </p:sp>
      <p:grpSp>
        <p:nvGrpSpPr>
          <p:cNvPr id="89" name="Group 88">
            <a:extLst>
              <a:ext uri="{FF2B5EF4-FFF2-40B4-BE49-F238E27FC236}">
                <a16:creationId xmlns:a16="http://schemas.microsoft.com/office/drawing/2014/main" id="{E8324DC8-4667-47FA-9556-772691B4D6A6}"/>
              </a:ext>
            </a:extLst>
          </p:cNvPr>
          <p:cNvGrpSpPr/>
          <p:nvPr/>
        </p:nvGrpSpPr>
        <p:grpSpPr>
          <a:xfrm>
            <a:off x="7350659" y="2524825"/>
            <a:ext cx="2232581" cy="1076622"/>
            <a:chOff x="6914817" y="2677653"/>
            <a:chExt cx="2232581" cy="1076622"/>
          </a:xfrm>
        </p:grpSpPr>
        <p:grpSp>
          <p:nvGrpSpPr>
            <p:cNvPr id="82" name="Group 81">
              <a:extLst>
                <a:ext uri="{FF2B5EF4-FFF2-40B4-BE49-F238E27FC236}">
                  <a16:creationId xmlns:a16="http://schemas.microsoft.com/office/drawing/2014/main" id="{BB68D32A-EE68-4C6D-BF42-4BCB16AFEE59}"/>
                </a:ext>
              </a:extLst>
            </p:cNvPr>
            <p:cNvGrpSpPr/>
            <p:nvPr/>
          </p:nvGrpSpPr>
          <p:grpSpPr>
            <a:xfrm>
              <a:off x="6914817" y="2683797"/>
              <a:ext cx="953434" cy="1070478"/>
              <a:chOff x="6914817" y="2683797"/>
              <a:chExt cx="953434" cy="1070478"/>
            </a:xfrm>
          </p:grpSpPr>
          <p:pic>
            <p:nvPicPr>
              <p:cNvPr id="74" name="Picture 73">
                <a:extLst>
                  <a:ext uri="{FF2B5EF4-FFF2-40B4-BE49-F238E27FC236}">
                    <a16:creationId xmlns:a16="http://schemas.microsoft.com/office/drawing/2014/main" id="{5ED5DB2C-3CCF-49BA-A86C-C714102A70FB}"/>
                  </a:ext>
                </a:extLst>
              </p:cNvPr>
              <p:cNvPicPr/>
              <p:nvPr/>
            </p:nvPicPr>
            <p:blipFill>
              <a:blip r:embed="rId5"/>
              <a:stretch>
                <a:fillRect/>
              </a:stretch>
            </p:blipFill>
            <p:spPr>
              <a:xfrm>
                <a:off x="6914817" y="3136060"/>
                <a:ext cx="352776" cy="618215"/>
              </a:xfrm>
              <a:prstGeom prst="rect">
                <a:avLst/>
              </a:prstGeom>
            </p:spPr>
          </p:pic>
          <p:sp>
            <p:nvSpPr>
              <p:cNvPr id="78" name="Arc 77">
                <a:extLst>
                  <a:ext uri="{FF2B5EF4-FFF2-40B4-BE49-F238E27FC236}">
                    <a16:creationId xmlns:a16="http://schemas.microsoft.com/office/drawing/2014/main" id="{2B015EAB-0EE3-4C96-8F1E-13FA6D980DA3}"/>
                  </a:ext>
                </a:extLst>
              </p:cNvPr>
              <p:cNvSpPr/>
              <p:nvPr/>
            </p:nvSpPr>
            <p:spPr>
              <a:xfrm rot="16200000">
                <a:off x="6952111" y="2822891"/>
                <a:ext cx="1055234" cy="777046"/>
              </a:xfrm>
              <a:prstGeom prst="arc">
                <a:avLst>
                  <a:gd name="adj1" fmla="val 16078919"/>
                  <a:gd name="adj2" fmla="val 52233"/>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nvGrpSpPr>
            <p:cNvPr id="81" name="Group 80">
              <a:extLst>
                <a:ext uri="{FF2B5EF4-FFF2-40B4-BE49-F238E27FC236}">
                  <a16:creationId xmlns:a16="http://schemas.microsoft.com/office/drawing/2014/main" id="{2C0A8140-922B-4F6E-BA4C-27857470CAB6}"/>
                </a:ext>
              </a:extLst>
            </p:cNvPr>
            <p:cNvGrpSpPr/>
            <p:nvPr/>
          </p:nvGrpSpPr>
          <p:grpSpPr>
            <a:xfrm>
              <a:off x="8200588" y="2677653"/>
              <a:ext cx="946810" cy="1074984"/>
              <a:chOff x="8696956" y="2697415"/>
              <a:chExt cx="946810" cy="1074984"/>
            </a:xfrm>
          </p:grpSpPr>
          <p:pic>
            <p:nvPicPr>
              <p:cNvPr id="75" name="Picture 74">
                <a:extLst>
                  <a:ext uri="{FF2B5EF4-FFF2-40B4-BE49-F238E27FC236}">
                    <a16:creationId xmlns:a16="http://schemas.microsoft.com/office/drawing/2014/main" id="{CFF0E436-F0B1-48B5-B598-48CFC7143B17}"/>
                  </a:ext>
                </a:extLst>
              </p:cNvPr>
              <p:cNvPicPr/>
              <p:nvPr/>
            </p:nvPicPr>
            <p:blipFill>
              <a:blip r:embed="rId5"/>
              <a:stretch>
                <a:fillRect/>
              </a:stretch>
            </p:blipFill>
            <p:spPr>
              <a:xfrm>
                <a:off x="9290990" y="3154184"/>
                <a:ext cx="352776" cy="618215"/>
              </a:xfrm>
              <a:prstGeom prst="rect">
                <a:avLst/>
              </a:prstGeom>
            </p:spPr>
          </p:pic>
          <p:sp>
            <p:nvSpPr>
              <p:cNvPr id="80" name="Arc 79">
                <a:extLst>
                  <a:ext uri="{FF2B5EF4-FFF2-40B4-BE49-F238E27FC236}">
                    <a16:creationId xmlns:a16="http://schemas.microsoft.com/office/drawing/2014/main" id="{B15488FE-1C48-4CC0-9B44-8D3513C9042D}"/>
                  </a:ext>
                </a:extLst>
              </p:cNvPr>
              <p:cNvSpPr/>
              <p:nvPr/>
            </p:nvSpPr>
            <p:spPr>
              <a:xfrm rot="5400000" flipH="1">
                <a:off x="8546105" y="2848266"/>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grpSp>
      <p:cxnSp>
        <p:nvCxnSpPr>
          <p:cNvPr id="87" name="Straight Connector 86">
            <a:extLst>
              <a:ext uri="{FF2B5EF4-FFF2-40B4-BE49-F238E27FC236}">
                <a16:creationId xmlns:a16="http://schemas.microsoft.com/office/drawing/2014/main" id="{0C6CC2A9-A67B-439A-8284-25EA31E2ED16}"/>
              </a:ext>
            </a:extLst>
          </p:cNvPr>
          <p:cNvCxnSpPr>
            <a:cxnSpLocks/>
            <a:stCxn id="78" idx="2"/>
            <a:endCxn id="80" idx="2"/>
          </p:cNvCxnSpPr>
          <p:nvPr/>
        </p:nvCxnSpPr>
        <p:spPr>
          <a:xfrm flipV="1">
            <a:off x="7923586" y="2525998"/>
            <a:ext cx="1071777" cy="5083"/>
          </a:xfrm>
          <a:prstGeom prst="line">
            <a:avLst/>
          </a:prstGeom>
          <a:ln w="63500">
            <a:solidFill>
              <a:srgbClr val="CCCC00"/>
            </a:soli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1E03E4AF-44C7-474C-BE17-2D8D0823A435}"/>
              </a:ext>
            </a:extLst>
          </p:cNvPr>
          <p:cNvSpPr txBox="1"/>
          <p:nvPr/>
        </p:nvSpPr>
        <p:spPr>
          <a:xfrm>
            <a:off x="7441346" y="5756386"/>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#1</a:t>
            </a:r>
            <a:r>
              <a:rPr lang="en-US" sz="9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9020797" y="5727103"/>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#2</a:t>
            </a:r>
            <a:r>
              <a:rPr lang="en-US" sz="900" dirty="0">
                <a:effectLst>
                  <a:outerShdw blurRad="38100" dist="38100" dir="2700000" algn="tl">
                    <a:srgbClr val="000000">
                      <a:alpha val="43137"/>
                    </a:srgbClr>
                  </a:outerShdw>
                </a:effectLst>
              </a:rPr>
              <a:t> (Meter)</a:t>
            </a:r>
          </a:p>
        </p:txBody>
      </p:sp>
      <p:sp>
        <p:nvSpPr>
          <p:cNvPr id="104" name="Speech Bubble: Rectangle with Corners Rounded 103">
            <a:extLst>
              <a:ext uri="{FF2B5EF4-FFF2-40B4-BE49-F238E27FC236}">
                <a16:creationId xmlns:a16="http://schemas.microsoft.com/office/drawing/2014/main" id="{A79C6E0C-BF1D-47CC-B5FC-DB7EBED7057A}"/>
              </a:ext>
            </a:extLst>
          </p:cNvPr>
          <p:cNvSpPr/>
          <p:nvPr/>
        </p:nvSpPr>
        <p:spPr>
          <a:xfrm>
            <a:off x="968041" y="3078148"/>
            <a:ext cx="587248" cy="370275"/>
          </a:xfrm>
          <a:prstGeom prst="wedgeRoundRectCallout">
            <a:avLst>
              <a:gd name="adj1" fmla="val 94572"/>
              <a:gd name="adj2" fmla="val 89365"/>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SM </a:t>
            </a:r>
          </a:p>
          <a:p>
            <a:pPr algn="ctr"/>
            <a:r>
              <a:rPr lang="en-US" sz="600" dirty="0">
                <a:solidFill>
                  <a:schemeClr val="tx1"/>
                </a:solidFill>
              </a:rPr>
              <a:t>2-way port</a:t>
            </a:r>
            <a:endParaRPr lang="en-AU" sz="600" dirty="0">
              <a:solidFill>
                <a:schemeClr val="tx1"/>
              </a:solidFill>
            </a:endParaRPr>
          </a:p>
        </p:txBody>
      </p:sp>
      <p:sp>
        <p:nvSpPr>
          <p:cNvPr id="107" name="Speech Bubble: Rectangle with Corners Rounded 106">
            <a:extLst>
              <a:ext uri="{FF2B5EF4-FFF2-40B4-BE49-F238E27FC236}">
                <a16:creationId xmlns:a16="http://schemas.microsoft.com/office/drawing/2014/main" id="{7F8EE059-AA52-48FE-9C96-94FD1846B17A}"/>
              </a:ext>
            </a:extLst>
          </p:cNvPr>
          <p:cNvSpPr/>
          <p:nvPr/>
        </p:nvSpPr>
        <p:spPr>
          <a:xfrm>
            <a:off x="2359837" y="2880852"/>
            <a:ext cx="497572" cy="274579"/>
          </a:xfrm>
          <a:prstGeom prst="wedgeRoundRectCallout">
            <a:avLst>
              <a:gd name="adj1" fmla="val -72902"/>
              <a:gd name="adj2" fmla="val 212164"/>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Meter port</a:t>
            </a:r>
            <a:endParaRPr lang="en-AU" sz="600" dirty="0">
              <a:solidFill>
                <a:schemeClr val="tx1"/>
              </a:solidFill>
            </a:endParaRPr>
          </a:p>
        </p:txBody>
      </p:sp>
      <p:sp>
        <p:nvSpPr>
          <p:cNvPr id="108" name="Speech Bubble: Rectangle with Corners Rounded 107">
            <a:extLst>
              <a:ext uri="{FF2B5EF4-FFF2-40B4-BE49-F238E27FC236}">
                <a16:creationId xmlns:a16="http://schemas.microsoft.com/office/drawing/2014/main" id="{752F18E7-C6DD-4912-81A5-B618BD8D3EF5}"/>
              </a:ext>
            </a:extLst>
          </p:cNvPr>
          <p:cNvSpPr/>
          <p:nvPr/>
        </p:nvSpPr>
        <p:spPr>
          <a:xfrm>
            <a:off x="2952870" y="3049901"/>
            <a:ext cx="622434" cy="343851"/>
          </a:xfrm>
          <a:prstGeom prst="wedgeRoundRectCallout">
            <a:avLst>
              <a:gd name="adj1" fmla="val -121354"/>
              <a:gd name="adj2" fmla="val 145218"/>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MM </a:t>
            </a:r>
          </a:p>
          <a:p>
            <a:pPr algn="ctr"/>
            <a:r>
              <a:rPr lang="en-US" sz="600" dirty="0">
                <a:solidFill>
                  <a:schemeClr val="tx1"/>
                </a:solidFill>
              </a:rPr>
              <a:t>2-way port</a:t>
            </a:r>
            <a:endParaRPr lang="en-AU" sz="600" dirty="0">
              <a:solidFill>
                <a:schemeClr val="tx1"/>
              </a:solidFill>
            </a:endParaRPr>
          </a:p>
        </p:txBody>
      </p:sp>
      <p:sp>
        <p:nvSpPr>
          <p:cNvPr id="109" name="Speech Bubble: Rectangle with Corners Rounded 108">
            <a:extLst>
              <a:ext uri="{FF2B5EF4-FFF2-40B4-BE49-F238E27FC236}">
                <a16:creationId xmlns:a16="http://schemas.microsoft.com/office/drawing/2014/main" id="{4F3000B9-9270-4817-B5AE-0E68849C1188}"/>
              </a:ext>
            </a:extLst>
          </p:cNvPr>
          <p:cNvSpPr/>
          <p:nvPr/>
        </p:nvSpPr>
        <p:spPr>
          <a:xfrm>
            <a:off x="9538230" y="2812553"/>
            <a:ext cx="414987" cy="274579"/>
          </a:xfrm>
          <a:prstGeom prst="wedgeRoundRectCallout">
            <a:avLst>
              <a:gd name="adj1" fmla="val -68197"/>
              <a:gd name="adj2" fmla="val 196601"/>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Meter port</a:t>
            </a:r>
            <a:endParaRPr lang="en-AU" sz="600" dirty="0">
              <a:solidFill>
                <a:schemeClr val="tx1"/>
              </a:solidFill>
            </a:endParaRP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6411074" y="1641431"/>
            <a:ext cx="0" cy="4281452"/>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13" name="Picture 112">
            <a:extLst>
              <a:ext uri="{FF2B5EF4-FFF2-40B4-BE49-F238E27FC236}">
                <a16:creationId xmlns:a16="http://schemas.microsoft.com/office/drawing/2014/main" id="{A04F5E08-A565-474E-9D57-C484B4E1E26B}"/>
              </a:ext>
            </a:extLst>
          </p:cNvPr>
          <p:cNvPicPr>
            <a:picLocks noChangeAspect="1"/>
          </p:cNvPicPr>
          <p:nvPr/>
        </p:nvPicPr>
        <p:blipFill>
          <a:blip r:embed="rId7"/>
          <a:stretch>
            <a:fillRect/>
          </a:stretch>
        </p:blipFill>
        <p:spPr>
          <a:xfrm>
            <a:off x="5160241" y="4622981"/>
            <a:ext cx="215450" cy="302433"/>
          </a:xfrm>
          <a:prstGeom prst="rect">
            <a:avLst/>
          </a:prstGeom>
          <a:effectLst>
            <a:outerShdw blurRad="50800" dist="38100" dir="2700000" algn="tl" rotWithShape="0">
              <a:prstClr val="black">
                <a:alpha val="40000"/>
              </a:prstClr>
            </a:outerShdw>
          </a:effectLst>
        </p:spPr>
      </p:pic>
      <p:sp>
        <p:nvSpPr>
          <p:cNvPr id="114" name="TextBox 113">
            <a:extLst>
              <a:ext uri="{FF2B5EF4-FFF2-40B4-BE49-F238E27FC236}">
                <a16:creationId xmlns:a16="http://schemas.microsoft.com/office/drawing/2014/main" id="{78D00C2C-B90E-42E8-BFAB-C657D43970CE}"/>
              </a:ext>
            </a:extLst>
          </p:cNvPr>
          <p:cNvSpPr txBox="1"/>
          <p:nvPr/>
        </p:nvSpPr>
        <p:spPr>
          <a:xfrm>
            <a:off x="5395912" y="4574142"/>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115" name="Picture 114">
            <a:extLst>
              <a:ext uri="{FF2B5EF4-FFF2-40B4-BE49-F238E27FC236}">
                <a16:creationId xmlns:a16="http://schemas.microsoft.com/office/drawing/2014/main" id="{3A8E6F7E-4C31-45AB-9451-762098ADADBF}"/>
              </a:ext>
            </a:extLst>
          </p:cNvPr>
          <p:cNvPicPr>
            <a:picLocks noChangeAspect="1"/>
          </p:cNvPicPr>
          <p:nvPr/>
        </p:nvPicPr>
        <p:blipFill>
          <a:blip r:embed="rId7"/>
          <a:stretch>
            <a:fillRect/>
          </a:stretch>
        </p:blipFill>
        <p:spPr>
          <a:xfrm>
            <a:off x="10888956" y="4617555"/>
            <a:ext cx="215450" cy="302433"/>
          </a:xfrm>
          <a:prstGeom prst="rect">
            <a:avLst/>
          </a:prstGeom>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2A572101-4B4C-4DA8-83F9-01548B677CE2}"/>
              </a:ext>
            </a:extLst>
          </p:cNvPr>
          <p:cNvSpPr txBox="1"/>
          <p:nvPr/>
        </p:nvSpPr>
        <p:spPr>
          <a:xfrm>
            <a:off x="11115028" y="4554058"/>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sp>
        <p:nvSpPr>
          <p:cNvPr id="73" name="TextBox 72">
            <a:extLst>
              <a:ext uri="{FF2B5EF4-FFF2-40B4-BE49-F238E27FC236}">
                <a16:creationId xmlns:a16="http://schemas.microsoft.com/office/drawing/2014/main" id="{55AB6385-3278-4AD4-B696-DBC4499B632E}"/>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76" name="TextBox 75">
            <a:extLst>
              <a:ext uri="{FF2B5EF4-FFF2-40B4-BE49-F238E27FC236}">
                <a16:creationId xmlns:a16="http://schemas.microsoft.com/office/drawing/2014/main" id="{A2288ADF-D2B7-48DE-9766-A57BDBDC0D5F}"/>
              </a:ext>
            </a:extLst>
          </p:cNvPr>
          <p:cNvSpPr txBox="1"/>
          <p:nvPr/>
        </p:nvSpPr>
        <p:spPr>
          <a:xfrm>
            <a:off x="7977116" y="1512662"/>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79" name="TextBox 78">
            <a:extLst>
              <a:ext uri="{FF2B5EF4-FFF2-40B4-BE49-F238E27FC236}">
                <a16:creationId xmlns:a16="http://schemas.microsoft.com/office/drawing/2014/main" id="{9DE59648-940C-44C6-BA40-6EDB0677458B}"/>
              </a:ext>
            </a:extLst>
          </p:cNvPr>
          <p:cNvSpPr txBox="1"/>
          <p:nvPr/>
        </p:nvSpPr>
        <p:spPr>
          <a:xfrm>
            <a:off x="4066952" y="4734275"/>
            <a:ext cx="993153" cy="307777"/>
          </a:xfrm>
          <a:prstGeom prst="rect">
            <a:avLst/>
          </a:prstGeom>
          <a:noFill/>
        </p:spPr>
        <p:txBody>
          <a:bodyPr wrap="square" rtlCol="0">
            <a:spAutoFit/>
          </a:bodyPr>
          <a:lstStyle/>
          <a:p>
            <a:pPr algn="just"/>
            <a:r>
              <a:rPr lang="en-US" sz="700" dirty="0">
                <a:solidFill>
                  <a:schemeClr val="accent4"/>
                </a:solidFill>
                <a:effectLst>
                  <a:outerShdw blurRad="38100" dist="38100" dir="2700000" algn="tl">
                    <a:srgbClr val="000000">
                      <a:alpha val="43137"/>
                    </a:srgbClr>
                  </a:outerShdw>
                </a:effectLst>
              </a:rPr>
              <a:t>Home display</a:t>
            </a:r>
          </a:p>
          <a:p>
            <a:pPr algn="just"/>
            <a:endParaRPr lang="en-US" sz="700" dirty="0">
              <a:effectLst>
                <a:outerShdw blurRad="38100" dist="38100" dir="2700000" algn="tl">
                  <a:srgbClr val="000000">
                    <a:alpha val="43137"/>
                  </a:srgbClr>
                </a:outerShdw>
              </a:effectLst>
            </a:endParaRPr>
          </a:p>
        </p:txBody>
      </p:sp>
      <p:sp>
        <p:nvSpPr>
          <p:cNvPr id="83" name="TextBox 82">
            <a:extLst>
              <a:ext uri="{FF2B5EF4-FFF2-40B4-BE49-F238E27FC236}">
                <a16:creationId xmlns:a16="http://schemas.microsoft.com/office/drawing/2014/main" id="{441C04E5-CD03-477C-9DCA-FA4E4758A616}"/>
              </a:ext>
            </a:extLst>
          </p:cNvPr>
          <p:cNvSpPr txBox="1"/>
          <p:nvPr/>
        </p:nvSpPr>
        <p:spPr>
          <a:xfrm>
            <a:off x="9263420" y="4565948"/>
            <a:ext cx="993153" cy="307777"/>
          </a:xfrm>
          <a:prstGeom prst="rect">
            <a:avLst/>
          </a:prstGeom>
          <a:noFill/>
        </p:spPr>
        <p:txBody>
          <a:bodyPr wrap="square" rtlCol="0">
            <a:spAutoFit/>
          </a:bodyPr>
          <a:lstStyle/>
          <a:p>
            <a:pPr algn="just"/>
            <a:r>
              <a:rPr lang="en-US" sz="700" dirty="0">
                <a:solidFill>
                  <a:schemeClr val="accent4"/>
                </a:solidFill>
                <a:effectLst>
                  <a:outerShdw blurRad="38100" dist="38100" dir="2700000" algn="tl">
                    <a:srgbClr val="000000">
                      <a:alpha val="43137"/>
                    </a:srgbClr>
                  </a:outerShdw>
                </a:effectLst>
              </a:rPr>
              <a:t>Home display</a:t>
            </a:r>
          </a:p>
          <a:p>
            <a:pPr algn="just"/>
            <a:endParaRPr lang="en-US" sz="700" dirty="0">
              <a:effectLst>
                <a:outerShdw blurRad="38100" dist="38100" dir="2700000" algn="tl">
                  <a:srgbClr val="000000">
                    <a:alpha val="43137"/>
                  </a:srgbClr>
                </a:outerShdw>
              </a:effectLst>
            </a:endParaRPr>
          </a:p>
        </p:txBody>
      </p:sp>
      <p:sp>
        <p:nvSpPr>
          <p:cNvPr id="84" name="TextBox 83">
            <a:extLst>
              <a:ext uri="{FF2B5EF4-FFF2-40B4-BE49-F238E27FC236}">
                <a16:creationId xmlns:a16="http://schemas.microsoft.com/office/drawing/2014/main" id="{8CE7E379-33AE-4213-89AE-E82054BD92A3}"/>
              </a:ext>
            </a:extLst>
          </p:cNvPr>
          <p:cNvSpPr txBox="1"/>
          <p:nvPr/>
        </p:nvSpPr>
        <p:spPr>
          <a:xfrm>
            <a:off x="1708007" y="4433512"/>
            <a:ext cx="1212279" cy="307777"/>
          </a:xfrm>
          <a:prstGeom prst="rect">
            <a:avLst/>
          </a:prstGeom>
          <a:noFill/>
        </p:spPr>
        <p:txBody>
          <a:bodyPr wrap="square" rtlCol="0">
            <a:spAutoFit/>
          </a:bodyPr>
          <a:lstStyle/>
          <a:p>
            <a:pPr algn="just"/>
            <a:r>
              <a:rPr lang="en-US" sz="700" dirty="0">
                <a:solidFill>
                  <a:schemeClr val="accent4"/>
                </a:solidFill>
                <a:effectLst>
                  <a:outerShdw blurRad="38100" dist="38100" dir="2700000" algn="tl">
                    <a:srgbClr val="000000">
                      <a:alpha val="43137"/>
                    </a:srgbClr>
                  </a:outerShdw>
                </a:effectLst>
              </a:rPr>
              <a:t>Source mode display</a:t>
            </a:r>
          </a:p>
          <a:p>
            <a:pPr algn="just"/>
            <a:endParaRPr lang="en-US" sz="700" dirty="0">
              <a:effectLst>
                <a:outerShdw blurRad="38100" dist="38100" dir="2700000" algn="tl">
                  <a:srgbClr val="000000">
                    <a:alpha val="43137"/>
                  </a:srgbClr>
                </a:outerShdw>
              </a:effectLst>
            </a:endParaRPr>
          </a:p>
        </p:txBody>
      </p:sp>
      <p:sp>
        <p:nvSpPr>
          <p:cNvPr id="86" name="TextBox 85">
            <a:extLst>
              <a:ext uri="{FF2B5EF4-FFF2-40B4-BE49-F238E27FC236}">
                <a16:creationId xmlns:a16="http://schemas.microsoft.com/office/drawing/2014/main" id="{3484BC2D-A99C-4D6C-BE88-375C9D3D7DFC}"/>
              </a:ext>
            </a:extLst>
          </p:cNvPr>
          <p:cNvSpPr txBox="1"/>
          <p:nvPr/>
        </p:nvSpPr>
        <p:spPr>
          <a:xfrm>
            <a:off x="7370976" y="4283576"/>
            <a:ext cx="1212279" cy="307777"/>
          </a:xfrm>
          <a:prstGeom prst="rect">
            <a:avLst/>
          </a:prstGeom>
          <a:noFill/>
        </p:spPr>
        <p:txBody>
          <a:bodyPr wrap="square" rtlCol="0">
            <a:spAutoFit/>
          </a:bodyPr>
          <a:lstStyle/>
          <a:p>
            <a:pPr algn="just"/>
            <a:r>
              <a:rPr lang="en-US" sz="700" dirty="0">
                <a:solidFill>
                  <a:schemeClr val="accent4"/>
                </a:solidFill>
                <a:effectLst>
                  <a:outerShdw blurRad="38100" dist="38100" dir="2700000" algn="tl">
                    <a:srgbClr val="000000">
                      <a:alpha val="43137"/>
                    </a:srgbClr>
                  </a:outerShdw>
                </a:effectLst>
              </a:rPr>
              <a:t>Source mode display</a:t>
            </a:r>
          </a:p>
          <a:p>
            <a:pPr algn="just"/>
            <a:endParaRPr lang="en-US" sz="7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F154199-A02F-4F59-A8BA-AD64BBE3AF19}"/>
              </a:ext>
            </a:extLst>
          </p:cNvPr>
          <p:cNvSpPr txBox="1"/>
          <p:nvPr/>
        </p:nvSpPr>
        <p:spPr>
          <a:xfrm>
            <a:off x="4804734" y="5522773"/>
            <a:ext cx="1410367" cy="400110"/>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000" b="1" dirty="0">
                <a:effectLst>
                  <a:outerShdw blurRad="38100" dist="38100" dir="2700000" algn="tl">
                    <a:srgbClr val="000000">
                      <a:alpha val="43137"/>
                    </a:srgbClr>
                  </a:outerShdw>
                </a:effectLst>
              </a:rPr>
              <a:t>Enter Meter mode: </a:t>
            </a:r>
            <a:r>
              <a:rPr lang="en-US" sz="1000" dirty="0">
                <a:effectLst>
                  <a:outerShdw blurRad="38100" dist="38100" dir="2700000" algn="tl">
                    <a:srgbClr val="000000">
                      <a:alpha val="43137"/>
                    </a:srgbClr>
                  </a:outerShdw>
                </a:effectLst>
              </a:rPr>
              <a:t>press F3.</a:t>
            </a:r>
          </a:p>
        </p:txBody>
      </p:sp>
      <p:pic>
        <p:nvPicPr>
          <p:cNvPr id="7" name="Picture 6">
            <a:extLst>
              <a:ext uri="{FF2B5EF4-FFF2-40B4-BE49-F238E27FC236}">
                <a16:creationId xmlns:a16="http://schemas.microsoft.com/office/drawing/2014/main" id="{AADF819D-D004-450F-A626-F19CBFC5B859}"/>
              </a:ext>
            </a:extLst>
          </p:cNvPr>
          <p:cNvPicPr>
            <a:picLocks noChangeAspect="1"/>
          </p:cNvPicPr>
          <p:nvPr/>
        </p:nvPicPr>
        <p:blipFill>
          <a:blip r:embed="rId9"/>
          <a:stretch>
            <a:fillRect/>
          </a:stretch>
        </p:blipFill>
        <p:spPr>
          <a:xfrm rot="15812924">
            <a:off x="4303897" y="5379915"/>
            <a:ext cx="533799" cy="516764"/>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B1575E6-7664-4CC6-9DDD-961982A8750B}"/>
              </a:ext>
            </a:extLst>
          </p:cNvPr>
          <p:cNvSpPr txBox="1"/>
          <p:nvPr/>
        </p:nvSpPr>
        <p:spPr>
          <a:xfrm>
            <a:off x="10142034" y="5346474"/>
            <a:ext cx="962372" cy="553998"/>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E</a:t>
            </a:r>
            <a:r>
              <a:rPr lang="en-US" sz="1000" b="1" dirty="0">
                <a:effectLst>
                  <a:outerShdw blurRad="38100" dist="38100" dir="2700000" algn="tl">
                    <a:srgbClr val="000000">
                      <a:alpha val="43137"/>
                    </a:srgbClr>
                  </a:outerShdw>
                </a:effectLst>
              </a:rPr>
              <a:t>nter Meter mode:</a:t>
            </a:r>
            <a:r>
              <a:rPr lang="en-US" sz="1000" dirty="0">
                <a:effectLst>
                  <a:outerShdw blurRad="38100" dist="38100" dir="2700000" algn="tl">
                    <a:srgbClr val="000000">
                      <a:alpha val="43137"/>
                    </a:srgbClr>
                  </a:outerShdw>
                </a:effectLst>
              </a:rPr>
              <a:t> </a:t>
            </a:r>
          </a:p>
          <a:p>
            <a:pPr algn="just"/>
            <a:r>
              <a:rPr lang="en-US" sz="1000" dirty="0">
                <a:effectLst>
                  <a:outerShdw blurRad="38100" dist="38100" dir="2700000" algn="tl">
                    <a:srgbClr val="000000">
                      <a:alpha val="43137"/>
                    </a:srgbClr>
                  </a:outerShdw>
                </a:effectLst>
              </a:rPr>
              <a:t>Press F3</a:t>
            </a:r>
          </a:p>
        </p:txBody>
      </p:sp>
      <p:pic>
        <p:nvPicPr>
          <p:cNvPr id="10" name="Picture 9">
            <a:extLst>
              <a:ext uri="{FF2B5EF4-FFF2-40B4-BE49-F238E27FC236}">
                <a16:creationId xmlns:a16="http://schemas.microsoft.com/office/drawing/2014/main" id="{4F47B4F6-B6C0-43D1-9661-3ECD887C680A}"/>
              </a:ext>
            </a:extLst>
          </p:cNvPr>
          <p:cNvPicPr>
            <a:picLocks noChangeAspect="1"/>
          </p:cNvPicPr>
          <p:nvPr/>
        </p:nvPicPr>
        <p:blipFill>
          <a:blip r:embed="rId9"/>
          <a:stretch>
            <a:fillRect/>
          </a:stretch>
        </p:blipFill>
        <p:spPr>
          <a:xfrm rot="15812924">
            <a:off x="9537833" y="5189449"/>
            <a:ext cx="545817" cy="528398"/>
          </a:xfrm>
          <a:prstGeom prst="rect">
            <a:avLst/>
          </a:prstGeom>
          <a:effectLst>
            <a:outerShdw blurRad="50800" dist="38100" dir="2700000" algn="tl" rotWithShape="0">
              <a:prstClr val="black">
                <a:alpha val="40000"/>
              </a:prstClr>
            </a:outerShdw>
          </a:effectLst>
        </p:spPr>
      </p:pic>
      <p:sp>
        <p:nvSpPr>
          <p:cNvPr id="20" name="Oval 19">
            <a:extLst>
              <a:ext uri="{FF2B5EF4-FFF2-40B4-BE49-F238E27FC236}">
                <a16:creationId xmlns:a16="http://schemas.microsoft.com/office/drawing/2014/main" id="{255FD129-468E-4920-88B3-FB1A4E608EBB}"/>
              </a:ext>
            </a:extLst>
          </p:cNvPr>
          <p:cNvSpPr/>
          <p:nvPr/>
        </p:nvSpPr>
        <p:spPr>
          <a:xfrm>
            <a:off x="2443150" y="4739269"/>
            <a:ext cx="163279" cy="139166"/>
          </a:xfrm>
          <a:prstGeom prst="ellipse">
            <a:avLst/>
          </a:prstGeom>
          <a:noFill/>
          <a:ln w="952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9" name="Speech Bubble: Rectangle with Corners Rounded 38">
            <a:extLst>
              <a:ext uri="{FF2B5EF4-FFF2-40B4-BE49-F238E27FC236}">
                <a16:creationId xmlns:a16="http://schemas.microsoft.com/office/drawing/2014/main" id="{6B43AC31-392D-42A6-884A-DC96EB916D86}"/>
              </a:ext>
            </a:extLst>
          </p:cNvPr>
          <p:cNvSpPr/>
          <p:nvPr/>
        </p:nvSpPr>
        <p:spPr>
          <a:xfrm>
            <a:off x="6768243" y="2810963"/>
            <a:ext cx="582416" cy="370275"/>
          </a:xfrm>
          <a:prstGeom prst="wedgeRoundRectCallout">
            <a:avLst>
              <a:gd name="adj1" fmla="val 68027"/>
              <a:gd name="adj2" fmla="val 121625"/>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SM </a:t>
            </a:r>
          </a:p>
          <a:p>
            <a:pPr algn="ctr"/>
            <a:r>
              <a:rPr lang="en-US" sz="600" dirty="0">
                <a:solidFill>
                  <a:schemeClr val="tx1"/>
                </a:solidFill>
              </a:rPr>
              <a:t>2-way port</a:t>
            </a:r>
            <a:endParaRPr lang="en-AU" sz="600" dirty="0">
              <a:solidFill>
                <a:schemeClr val="tx1"/>
              </a:solidFill>
            </a:endParaRPr>
          </a:p>
        </p:txBody>
      </p:sp>
      <p:sp>
        <p:nvSpPr>
          <p:cNvPr id="40" name="Speech Bubble: Rectangle with Corners Rounded 39">
            <a:extLst>
              <a:ext uri="{FF2B5EF4-FFF2-40B4-BE49-F238E27FC236}">
                <a16:creationId xmlns:a16="http://schemas.microsoft.com/office/drawing/2014/main" id="{12A77EFA-1AFE-431B-833A-0644BB50894B}"/>
              </a:ext>
            </a:extLst>
          </p:cNvPr>
          <p:cNvSpPr/>
          <p:nvPr/>
        </p:nvSpPr>
        <p:spPr>
          <a:xfrm>
            <a:off x="8083261" y="2812553"/>
            <a:ext cx="596916" cy="343851"/>
          </a:xfrm>
          <a:prstGeom prst="wedgeRoundRectCallout">
            <a:avLst>
              <a:gd name="adj1" fmla="val -32922"/>
              <a:gd name="adj2" fmla="val 162487"/>
              <a:gd name="adj3" fmla="val 16667"/>
            </a:avLst>
          </a:prstGeom>
          <a:solidFill>
            <a:schemeClr val="bg1"/>
          </a:solidFill>
          <a:ln w="635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solidFill>
                  <a:schemeClr val="tx1"/>
                </a:solidFill>
              </a:rPr>
              <a:t>MM </a:t>
            </a:r>
          </a:p>
          <a:p>
            <a:pPr algn="ctr"/>
            <a:r>
              <a:rPr lang="en-US" sz="600" dirty="0">
                <a:solidFill>
                  <a:schemeClr val="tx1"/>
                </a:solidFill>
              </a:rPr>
              <a:t>2-way port</a:t>
            </a:r>
            <a:endParaRPr lang="en-AU" sz="600" dirty="0">
              <a:solidFill>
                <a:schemeClr val="tx1"/>
              </a:solidFill>
            </a:endParaRPr>
          </a:p>
        </p:txBody>
      </p:sp>
      <p:sp>
        <p:nvSpPr>
          <p:cNvPr id="18" name="Slide Number Placeholder 17">
            <a:extLst>
              <a:ext uri="{FF2B5EF4-FFF2-40B4-BE49-F238E27FC236}">
                <a16:creationId xmlns:a16="http://schemas.microsoft.com/office/drawing/2014/main" id="{F1CDA52A-1AA1-4E90-AC05-85338BB5A516}"/>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38</a:t>
            </a:fld>
            <a:endParaRPr lang="en-US">
              <a:solidFill>
                <a:prstClr val="black">
                  <a:tint val="75000"/>
                </a:prstClr>
              </a:solidFill>
              <a:latin typeface="Arial"/>
            </a:endParaRPr>
          </a:p>
        </p:txBody>
      </p:sp>
      <p:sp>
        <p:nvSpPr>
          <p:cNvPr id="4" name="Speech Bubble: Rectangle with Corners Rounded 3">
            <a:extLst>
              <a:ext uri="{FF2B5EF4-FFF2-40B4-BE49-F238E27FC236}">
                <a16:creationId xmlns:a16="http://schemas.microsoft.com/office/drawing/2014/main" id="{E072C234-4615-4197-BC58-424138D1886E}"/>
              </a:ext>
            </a:extLst>
          </p:cNvPr>
          <p:cNvSpPr/>
          <p:nvPr/>
        </p:nvSpPr>
        <p:spPr>
          <a:xfrm flipH="1">
            <a:off x="568801" y="3698349"/>
            <a:ext cx="848411" cy="770229"/>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E.g. 1550 nm is selected for output.</a:t>
            </a:r>
            <a:endParaRPr lang="en-AU" sz="800" dirty="0">
              <a:solidFill>
                <a:schemeClr val="accent4"/>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11AC330A-F45A-49B3-AB62-BF9957141B25}"/>
              </a:ext>
            </a:extLst>
          </p:cNvPr>
          <p:cNvSpPr/>
          <p:nvPr/>
        </p:nvSpPr>
        <p:spPr>
          <a:xfrm flipH="1">
            <a:off x="1297017" y="4202897"/>
            <a:ext cx="413385" cy="59448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Rounded Rectangle 33">
            <a:hlinkClick r:id="rId10" action="ppaction://hlinksldjump"/>
            <a:extLst>
              <a:ext uri="{FF2B5EF4-FFF2-40B4-BE49-F238E27FC236}">
                <a16:creationId xmlns:a16="http://schemas.microsoft.com/office/drawing/2014/main" id="{0FE41648-BF1D-4060-ABAE-25EC6FB0D85C}"/>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B35C08F7-E18C-4445-B9FA-2B1520822F83}"/>
              </a:ext>
            </a:extLst>
          </p:cNvPr>
          <p:cNvGrpSpPr/>
          <p:nvPr/>
        </p:nvGrpSpPr>
        <p:grpSpPr>
          <a:xfrm>
            <a:off x="3818376" y="2673195"/>
            <a:ext cx="378583" cy="809906"/>
            <a:chOff x="3201075" y="2569696"/>
            <a:chExt cx="378583" cy="809906"/>
          </a:xfrm>
        </p:grpSpPr>
        <p:cxnSp>
          <p:nvCxnSpPr>
            <p:cNvPr id="100" name="Straight Connector 99">
              <a:extLst>
                <a:ext uri="{FF2B5EF4-FFF2-40B4-BE49-F238E27FC236}">
                  <a16:creationId xmlns:a16="http://schemas.microsoft.com/office/drawing/2014/main" id="{895B58D4-183B-4C6D-9E2E-CD700F0EACB0}"/>
                </a:ext>
              </a:extLst>
            </p:cNvPr>
            <p:cNvCxnSpPr>
              <a:cxnSpLocks/>
            </p:cNvCxnSpPr>
            <p:nvPr/>
          </p:nvCxnSpPr>
          <p:spPr>
            <a:xfrm flipH="1" flipV="1">
              <a:off x="3224152" y="2965799"/>
              <a:ext cx="925" cy="200975"/>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cxnSp>
          <p:nvCxnSpPr>
            <p:cNvPr id="101" name="Straight Connector 100">
              <a:extLst>
                <a:ext uri="{FF2B5EF4-FFF2-40B4-BE49-F238E27FC236}">
                  <a16:creationId xmlns:a16="http://schemas.microsoft.com/office/drawing/2014/main" id="{40753061-4C86-4C3E-9311-A05CE471ECB5}"/>
                </a:ext>
              </a:extLst>
            </p:cNvPr>
            <p:cNvCxnSpPr>
              <a:cxnSpLocks/>
            </p:cNvCxnSpPr>
            <p:nvPr/>
          </p:nvCxnSpPr>
          <p:spPr>
            <a:xfrm flipH="1" flipV="1">
              <a:off x="3550363" y="2965799"/>
              <a:ext cx="1304" cy="210511"/>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sp>
          <p:nvSpPr>
            <p:cNvPr id="102" name="Block Arc 101">
              <a:extLst>
                <a:ext uri="{FF2B5EF4-FFF2-40B4-BE49-F238E27FC236}">
                  <a16:creationId xmlns:a16="http://schemas.microsoft.com/office/drawing/2014/main" id="{8CF4C53E-37C7-4EFB-8613-662FCAE71FAA}"/>
                </a:ext>
              </a:extLst>
            </p:cNvPr>
            <p:cNvSpPr>
              <a:spLocks noChangeAspect="1"/>
            </p:cNvSpPr>
            <p:nvPr/>
          </p:nvSpPr>
          <p:spPr>
            <a:xfrm>
              <a:off x="3201075" y="2569696"/>
              <a:ext cx="378583" cy="809906"/>
            </a:xfrm>
            <a:prstGeom prst="blockArc">
              <a:avLst>
                <a:gd name="adj1" fmla="val 10802440"/>
                <a:gd name="adj2" fmla="val 356356"/>
                <a:gd name="adj3" fmla="val 14085"/>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grpSp>
      <p:sp>
        <p:nvSpPr>
          <p:cNvPr id="48" name="Speech Bubble: Rectangle with Corners Rounded 47">
            <a:extLst>
              <a:ext uri="{FF2B5EF4-FFF2-40B4-BE49-F238E27FC236}">
                <a16:creationId xmlns:a16="http://schemas.microsoft.com/office/drawing/2014/main" id="{75CAE2DB-CC6E-4AC4-8D2B-1F54E6046322}"/>
              </a:ext>
            </a:extLst>
          </p:cNvPr>
          <p:cNvSpPr/>
          <p:nvPr/>
        </p:nvSpPr>
        <p:spPr>
          <a:xfrm>
            <a:off x="2199930" y="2524825"/>
            <a:ext cx="574368" cy="265375"/>
          </a:xfrm>
          <a:prstGeom prst="wedgeRoundRectCallout">
            <a:avLst>
              <a:gd name="adj1" fmla="val -52304"/>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
        <p:nvSpPr>
          <p:cNvPr id="49" name="Speech Bubble: Rectangle with Corners Rounded 48">
            <a:extLst>
              <a:ext uri="{FF2B5EF4-FFF2-40B4-BE49-F238E27FC236}">
                <a16:creationId xmlns:a16="http://schemas.microsoft.com/office/drawing/2014/main" id="{6F693A9A-55F5-42DF-A04D-06B19CF7E709}"/>
              </a:ext>
            </a:extLst>
          </p:cNvPr>
          <p:cNvSpPr/>
          <p:nvPr/>
        </p:nvSpPr>
        <p:spPr>
          <a:xfrm>
            <a:off x="4200937" y="2592811"/>
            <a:ext cx="574368" cy="265375"/>
          </a:xfrm>
          <a:prstGeom prst="wedgeRoundRectCallout">
            <a:avLst>
              <a:gd name="adj1" fmla="val -52304"/>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
        <p:nvSpPr>
          <p:cNvPr id="60" name="Speech Bubble: Rectangle with Corners Rounded 59">
            <a:extLst>
              <a:ext uri="{FF2B5EF4-FFF2-40B4-BE49-F238E27FC236}">
                <a16:creationId xmlns:a16="http://schemas.microsoft.com/office/drawing/2014/main" id="{FB5D290A-FB5C-4AB3-8862-52F04ED198F3}"/>
              </a:ext>
            </a:extLst>
          </p:cNvPr>
          <p:cNvSpPr/>
          <p:nvPr/>
        </p:nvSpPr>
        <p:spPr>
          <a:xfrm>
            <a:off x="9349089" y="2351307"/>
            <a:ext cx="574368" cy="265375"/>
          </a:xfrm>
          <a:prstGeom prst="wedgeRoundRectCallout">
            <a:avLst>
              <a:gd name="adj1" fmla="val -52304"/>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Tree>
    <p:extLst>
      <p:ext uri="{BB962C8B-B14F-4D97-AF65-F5344CB8AC3E}">
        <p14:creationId xmlns:p14="http://schemas.microsoft.com/office/powerpoint/2010/main" val="101797051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252E0F6-30BF-4F3B-92CE-31F73CBA929A}"/>
              </a:ext>
            </a:extLst>
          </p:cNvPr>
          <p:cNvGrpSpPr/>
          <p:nvPr/>
        </p:nvGrpSpPr>
        <p:grpSpPr>
          <a:xfrm>
            <a:off x="924690" y="2679200"/>
            <a:ext cx="1694910" cy="3237794"/>
            <a:chOff x="924690" y="2679200"/>
            <a:chExt cx="1694910" cy="3237794"/>
          </a:xfrm>
        </p:grpSpPr>
        <p:grpSp>
          <p:nvGrpSpPr>
            <p:cNvPr id="45" name="Group 44">
              <a:extLst>
                <a:ext uri="{FF2B5EF4-FFF2-40B4-BE49-F238E27FC236}">
                  <a16:creationId xmlns:a16="http://schemas.microsoft.com/office/drawing/2014/main" id="{BCAB96FC-90E2-4AFF-B18F-67A75F7B4E50}"/>
                </a:ext>
              </a:extLst>
            </p:cNvPr>
            <p:cNvGrpSpPr/>
            <p:nvPr/>
          </p:nvGrpSpPr>
          <p:grpSpPr>
            <a:xfrm>
              <a:off x="924690" y="2679200"/>
              <a:ext cx="1694910" cy="3237794"/>
              <a:chOff x="1296833" y="3137896"/>
              <a:chExt cx="1449975" cy="2769902"/>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2"/>
              <a:stretch>
                <a:fillRect/>
              </a:stretch>
            </p:blipFill>
            <p:spPr>
              <a:xfrm>
                <a:off x="1296833" y="3315798"/>
                <a:ext cx="1449975" cy="2592000"/>
              </a:xfrm>
              <a:prstGeom prst="rect">
                <a:avLst/>
              </a:prstGeom>
            </p:spPr>
          </p:pic>
          <p:grpSp>
            <p:nvGrpSpPr>
              <p:cNvPr id="19" name="Group 18">
                <a:extLst>
                  <a:ext uri="{FF2B5EF4-FFF2-40B4-BE49-F238E27FC236}">
                    <a16:creationId xmlns:a16="http://schemas.microsoft.com/office/drawing/2014/main" id="{5E81B5EE-032B-4377-B247-B62D7AC2E6B5}"/>
                  </a:ext>
                </a:extLst>
              </p:cNvPr>
              <p:cNvGrpSpPr>
                <a:grpSpLocks noChangeAspect="1"/>
              </p:cNvGrpSpPr>
              <p:nvPr/>
            </p:nvGrpSpPr>
            <p:grpSpPr>
              <a:xfrm>
                <a:off x="1517425" y="3137896"/>
                <a:ext cx="679366" cy="628463"/>
                <a:chOff x="1517425" y="2743199"/>
                <a:chExt cx="770472" cy="712743"/>
              </a:xfrm>
            </p:grpSpPr>
            <p:pic>
              <p:nvPicPr>
                <p:cNvPr id="16" name="Picture 15">
                  <a:extLst>
                    <a:ext uri="{FF2B5EF4-FFF2-40B4-BE49-F238E27FC236}">
                      <a16:creationId xmlns:a16="http://schemas.microsoft.com/office/drawing/2014/main" id="{A708FD80-10B2-45F7-A679-E2D155F40432}"/>
                    </a:ext>
                  </a:extLst>
                </p:cNvPr>
                <p:cNvPicPr/>
                <p:nvPr/>
              </p:nvPicPr>
              <p:blipFill>
                <a:blip r:embed="rId3"/>
                <a:stretch>
                  <a:fillRect/>
                </a:stretch>
              </p:blipFill>
              <p:spPr>
                <a:xfrm>
                  <a:off x="1517425" y="2743199"/>
                  <a:ext cx="400085" cy="701121"/>
                </a:xfrm>
                <a:prstGeom prst="rect">
                  <a:avLst/>
                </a:prstGeom>
              </p:spPr>
            </p:pic>
            <p:pic>
              <p:nvPicPr>
                <p:cNvPr id="17" name="Picture 16">
                  <a:extLst>
                    <a:ext uri="{FF2B5EF4-FFF2-40B4-BE49-F238E27FC236}">
                      <a16:creationId xmlns:a16="http://schemas.microsoft.com/office/drawing/2014/main" id="{CEA206A9-9D33-4DDF-BA89-9E3E473025AD}"/>
                    </a:ext>
                  </a:extLst>
                </p:cNvPr>
                <p:cNvPicPr/>
                <p:nvPr/>
              </p:nvPicPr>
              <p:blipFill>
                <a:blip r:embed="rId3"/>
                <a:stretch>
                  <a:fillRect/>
                </a:stretch>
              </p:blipFill>
              <p:spPr>
                <a:xfrm>
                  <a:off x="1887812" y="2754821"/>
                  <a:ext cx="400085" cy="701121"/>
                </a:xfrm>
                <a:prstGeom prst="rect">
                  <a:avLst/>
                </a:prstGeom>
              </p:spPr>
            </p:pic>
          </p:grpSp>
        </p:grpSp>
        <p:pic>
          <p:nvPicPr>
            <p:cNvPr id="33" name="Picture 32">
              <a:extLst>
                <a:ext uri="{FF2B5EF4-FFF2-40B4-BE49-F238E27FC236}">
                  <a16:creationId xmlns:a16="http://schemas.microsoft.com/office/drawing/2014/main" id="{88959ECC-4FA3-4712-A952-AE009DD98A84}"/>
                </a:ext>
              </a:extLst>
            </p:cNvPr>
            <p:cNvPicPr/>
            <p:nvPr/>
          </p:nvPicPr>
          <p:blipFill>
            <a:blip r:embed="rId4"/>
            <a:stretch>
              <a:fillRect/>
            </a:stretch>
          </p:blipFill>
          <p:spPr>
            <a:xfrm>
              <a:off x="1180917" y="4084779"/>
              <a:ext cx="1195518" cy="897066"/>
            </a:xfrm>
            <a:prstGeom prst="rect">
              <a:avLst/>
            </a:prstGeom>
          </p:spPr>
        </p:pic>
      </p:gr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5"/>
          <a:stretch>
            <a:fillRect/>
          </a:stretch>
        </p:blipFill>
        <p:spPr>
          <a:xfrm>
            <a:off x="4108272" y="4597539"/>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Power meter manual operation (continue)</a:t>
            </a:r>
          </a:p>
        </p:txBody>
      </p:sp>
      <p:sp>
        <p:nvSpPr>
          <p:cNvPr id="30" name="TextBox 29">
            <a:extLst>
              <a:ext uri="{FF2B5EF4-FFF2-40B4-BE49-F238E27FC236}">
                <a16:creationId xmlns:a16="http://schemas.microsoft.com/office/drawing/2014/main" id="{9FE7DCFA-011C-4012-8FF5-609570A0E43A}"/>
              </a:ext>
            </a:extLst>
          </p:cNvPr>
          <p:cNvSpPr txBox="1"/>
          <p:nvPr/>
        </p:nvSpPr>
        <p:spPr>
          <a:xfrm>
            <a:off x="2613105" y="5374594"/>
            <a:ext cx="1553189"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US" sz="1000" b="1" dirty="0">
                <a:effectLst>
                  <a:outerShdw blurRad="38100" dist="38100" dir="2700000" algn="tl">
                    <a:srgbClr val="000000">
                      <a:alpha val="43137"/>
                    </a:srgbClr>
                  </a:outerShdw>
                </a:effectLst>
              </a:rPr>
              <a:t>Select the matching </a:t>
            </a:r>
            <a:r>
              <a:rPr lang="el-GR" sz="1000" b="1" dirty="0">
                <a:effectLst>
                  <a:outerShdw blurRad="38100" dist="38100" dir="2700000" algn="tl">
                    <a:srgbClr val="000000">
                      <a:alpha val="43137"/>
                    </a:srgbClr>
                  </a:outerShdw>
                </a:effectLst>
              </a:rPr>
              <a:t>λ</a:t>
            </a:r>
            <a:r>
              <a:rPr lang="en-US" sz="1000" b="1" dirty="0">
                <a:effectLst>
                  <a:outerShdw blurRad="38100" dist="38100" dir="2700000" algn="tl">
                    <a:srgbClr val="000000">
                      <a:alpha val="43137"/>
                    </a:srgbClr>
                  </a:outerShdw>
                </a:effectLst>
              </a:rPr>
              <a:t> of </a:t>
            </a:r>
            <a:r>
              <a:rPr lang="en-AU" sz="1000" b="1" dirty="0">
                <a:effectLst>
                  <a:outerShdw blurRad="38100" dist="38100" dir="2700000" algn="tl">
                    <a:srgbClr val="000000">
                      <a:alpha val="43137"/>
                    </a:srgbClr>
                  </a:outerShdw>
                </a:effectLst>
              </a:rPr>
              <a:t>source: </a:t>
            </a:r>
            <a:r>
              <a:rPr lang="en-AU" sz="1000" dirty="0">
                <a:effectLst>
                  <a:outerShdw blurRad="38100" dist="38100" dir="2700000" algn="tl">
                    <a:srgbClr val="000000">
                      <a:alpha val="43137"/>
                    </a:srgbClr>
                  </a:outerShdw>
                </a:effectLst>
              </a:rPr>
              <a:t>press</a:t>
            </a:r>
            <a:r>
              <a:rPr lang="en-US" sz="1000" dirty="0">
                <a:effectLst>
                  <a:outerShdw blurRad="38100" dist="38100" dir="2700000" algn="tl">
                    <a:srgbClr val="000000">
                      <a:alpha val="43137"/>
                    </a:srgbClr>
                  </a:outerShdw>
                </a:effectLst>
              </a:rPr>
              <a:t> ‘+’ or ‘-’.  </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1388729" y="2679200"/>
            <a:ext cx="0" cy="0"/>
          </a:xfrm>
          <a:prstGeom prst="line">
            <a:avLst/>
          </a:prstGeom>
        </p:spPr>
        <p:style>
          <a:lnRef idx="2">
            <a:schemeClr val="dk1"/>
          </a:lnRef>
          <a:fillRef idx="0">
            <a:schemeClr val="dk1"/>
          </a:fillRef>
          <a:effectRef idx="1">
            <a:schemeClr val="dk1"/>
          </a:effectRef>
          <a:fontRef idx="minor">
            <a:schemeClr val="tx1"/>
          </a:fontRef>
        </p:style>
      </p:cxnSp>
      <p:sp>
        <p:nvSpPr>
          <p:cNvPr id="90" name="TextBox 89">
            <a:extLst>
              <a:ext uri="{FF2B5EF4-FFF2-40B4-BE49-F238E27FC236}">
                <a16:creationId xmlns:a16="http://schemas.microsoft.com/office/drawing/2014/main" id="{1E03E4AF-44C7-474C-BE17-2D8D0823A435}"/>
              </a:ext>
            </a:extLst>
          </p:cNvPr>
          <p:cNvSpPr txBox="1"/>
          <p:nvPr/>
        </p:nvSpPr>
        <p:spPr>
          <a:xfrm>
            <a:off x="6590629" y="5782499"/>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#1</a:t>
            </a:r>
            <a:r>
              <a:rPr lang="en-US" sz="9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8278160" y="5770205"/>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#2</a:t>
            </a:r>
            <a:r>
              <a:rPr lang="en-US" sz="900" dirty="0">
                <a:effectLst>
                  <a:outerShdw blurRad="38100" dist="38100" dir="2700000" algn="tl">
                    <a:srgbClr val="000000">
                      <a:alpha val="43137"/>
                    </a:srgbClr>
                  </a:outerShdw>
                </a:effectLst>
              </a:rPr>
              <a:t> (Meter)</a:t>
            </a: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5351485" y="1441116"/>
            <a:ext cx="0" cy="4295185"/>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78D00C2C-B90E-42E8-BFAB-C657D43970CE}"/>
              </a:ext>
            </a:extLst>
          </p:cNvPr>
          <p:cNvSpPr txBox="1"/>
          <p:nvPr/>
        </p:nvSpPr>
        <p:spPr>
          <a:xfrm>
            <a:off x="4296603" y="4524763"/>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115" name="Picture 114">
            <a:extLst>
              <a:ext uri="{FF2B5EF4-FFF2-40B4-BE49-F238E27FC236}">
                <a16:creationId xmlns:a16="http://schemas.microsoft.com/office/drawing/2014/main" id="{3A8E6F7E-4C31-45AB-9451-762098ADADBF}"/>
              </a:ext>
            </a:extLst>
          </p:cNvPr>
          <p:cNvPicPr>
            <a:picLocks noChangeAspect="1"/>
          </p:cNvPicPr>
          <p:nvPr/>
        </p:nvPicPr>
        <p:blipFill>
          <a:blip r:embed="rId5"/>
          <a:stretch>
            <a:fillRect/>
          </a:stretch>
        </p:blipFill>
        <p:spPr>
          <a:xfrm>
            <a:off x="10578595" y="4606533"/>
            <a:ext cx="215450" cy="302433"/>
          </a:xfrm>
          <a:prstGeom prst="rect">
            <a:avLst/>
          </a:prstGeom>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2A572101-4B4C-4DA8-83F9-01548B677CE2}"/>
              </a:ext>
            </a:extLst>
          </p:cNvPr>
          <p:cNvSpPr txBox="1"/>
          <p:nvPr/>
        </p:nvSpPr>
        <p:spPr>
          <a:xfrm>
            <a:off x="10870396" y="4540380"/>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6"/>
          <a:stretch>
            <a:fillRect/>
          </a:stretch>
        </p:blipFill>
        <p:spPr>
          <a:xfrm rot="15812924">
            <a:off x="2100672" y="5481360"/>
            <a:ext cx="479644" cy="46433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0346E50-389A-4BF4-B463-9FEE64BC8897}"/>
              </a:ext>
            </a:extLst>
          </p:cNvPr>
          <p:cNvPicPr>
            <a:picLocks noChangeAspect="1"/>
          </p:cNvPicPr>
          <p:nvPr/>
        </p:nvPicPr>
        <p:blipFill>
          <a:blip r:embed="rId6">
            <a:duotone>
              <a:schemeClr val="bg2">
                <a:shade val="45000"/>
                <a:satMod val="135000"/>
              </a:schemeClr>
              <a:prstClr val="white"/>
            </a:duotone>
          </a:blip>
          <a:stretch>
            <a:fillRect/>
          </a:stretch>
        </p:blipFill>
        <p:spPr>
          <a:xfrm rot="5787076" flipH="1">
            <a:off x="1010668" y="5505781"/>
            <a:ext cx="476238" cy="461040"/>
          </a:xfrm>
          <a:prstGeom prst="rect">
            <a:avLst/>
          </a:prstGeom>
          <a:effectLst>
            <a:outerShdw blurRad="50800" dist="38100" dir="2700000" algn="tl" rotWithShape="0">
              <a:prstClr val="black">
                <a:alpha val="40000"/>
              </a:prstClr>
            </a:outerShdw>
          </a:effectLst>
        </p:spPr>
      </p:pic>
      <p:sp>
        <p:nvSpPr>
          <p:cNvPr id="21" name="Oval 20">
            <a:extLst>
              <a:ext uri="{FF2B5EF4-FFF2-40B4-BE49-F238E27FC236}">
                <a16:creationId xmlns:a16="http://schemas.microsoft.com/office/drawing/2014/main" id="{BD01283A-F142-46BF-A0D6-CA79A9DB0110}"/>
              </a:ext>
            </a:extLst>
          </p:cNvPr>
          <p:cNvSpPr/>
          <p:nvPr/>
        </p:nvSpPr>
        <p:spPr>
          <a:xfrm>
            <a:off x="1187508" y="4533312"/>
            <a:ext cx="227043" cy="215444"/>
          </a:xfrm>
          <a:prstGeom prst="ellipse">
            <a:avLst/>
          </a:prstGeom>
          <a:noFill/>
          <a:ln w="9525">
            <a:solidFill>
              <a:schemeClr val="accent2"/>
            </a:solidFill>
            <a:prstDash val="sys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Speech Bubble: Rectangle with Corners Rounded 24">
            <a:extLst>
              <a:ext uri="{FF2B5EF4-FFF2-40B4-BE49-F238E27FC236}">
                <a16:creationId xmlns:a16="http://schemas.microsoft.com/office/drawing/2014/main" id="{5BA23399-6A4C-4014-8A26-0BF97F14F5FA}"/>
              </a:ext>
            </a:extLst>
          </p:cNvPr>
          <p:cNvSpPr/>
          <p:nvPr/>
        </p:nvSpPr>
        <p:spPr>
          <a:xfrm>
            <a:off x="2820990" y="3073176"/>
            <a:ext cx="1681801" cy="977388"/>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Wavelength (nm)</a:t>
            </a:r>
          </a:p>
          <a:p>
            <a:endParaRPr lang="en-US" sz="400" dirty="0">
              <a:solidFill>
                <a:schemeClr val="accent4"/>
              </a:solidFill>
              <a:effectLst>
                <a:outerShdw blurRad="38100" dist="38100" dir="2700000" algn="tl">
                  <a:srgbClr val="000000">
                    <a:alpha val="43137"/>
                  </a:srgbClr>
                </a:outerShdw>
              </a:effectLst>
            </a:endParaRPr>
          </a:p>
          <a:p>
            <a:r>
              <a:rPr lang="en-US" sz="800" dirty="0">
                <a:solidFill>
                  <a:schemeClr val="accent4"/>
                </a:solidFill>
                <a:effectLst>
                  <a:outerShdw blurRad="38100" dist="38100" dir="2700000" algn="tl">
                    <a:srgbClr val="000000">
                      <a:alpha val="43137"/>
                    </a:srgbClr>
                  </a:outerShdw>
                </a:effectLst>
              </a:rPr>
              <a:t>Absolute power (dBm)</a:t>
            </a:r>
          </a:p>
          <a:p>
            <a:endParaRPr lang="en-US" sz="400" dirty="0">
              <a:solidFill>
                <a:schemeClr val="accent4"/>
              </a:solidFill>
              <a:effectLst>
                <a:outerShdw blurRad="38100" dist="38100" dir="2700000" algn="tl">
                  <a:srgbClr val="000000">
                    <a:alpha val="43137"/>
                  </a:srgbClr>
                </a:outerShdw>
              </a:effectLst>
            </a:endParaRPr>
          </a:p>
          <a:p>
            <a:r>
              <a:rPr lang="en-US" sz="800" dirty="0">
                <a:solidFill>
                  <a:schemeClr val="accent4"/>
                </a:solidFill>
                <a:effectLst>
                  <a:outerShdw blurRad="38100" dist="38100" dir="2700000" algn="tl">
                    <a:srgbClr val="000000">
                      <a:alpha val="43137"/>
                    </a:srgbClr>
                  </a:outerShdw>
                </a:effectLst>
              </a:rPr>
              <a:t>Loss (dB)</a:t>
            </a:r>
          </a:p>
          <a:p>
            <a:endParaRPr lang="en-US" sz="400" dirty="0">
              <a:solidFill>
                <a:schemeClr val="accent4"/>
              </a:solidFill>
              <a:effectLst>
                <a:outerShdw blurRad="38100" dist="38100" dir="2700000" algn="tl">
                  <a:srgbClr val="000000">
                    <a:alpha val="43137"/>
                  </a:srgbClr>
                </a:outerShdw>
              </a:effectLst>
            </a:endParaRPr>
          </a:p>
          <a:p>
            <a:r>
              <a:rPr lang="en-US" sz="800" dirty="0">
                <a:solidFill>
                  <a:schemeClr val="accent4"/>
                </a:solidFill>
                <a:effectLst>
                  <a:outerShdw blurRad="38100" dist="38100" dir="2700000" algn="tl">
                    <a:srgbClr val="000000">
                      <a:alpha val="43137"/>
                    </a:srgbClr>
                  </a:outerShdw>
                </a:effectLst>
              </a:rPr>
              <a:t>Reference power (dB)</a:t>
            </a:r>
            <a:endParaRPr lang="en-AU" dirty="0">
              <a:solidFill>
                <a:schemeClr val="accent4"/>
              </a:solidFill>
              <a:effectLst>
                <a:outerShdw blurRad="38100" dist="38100" dir="2700000" algn="tl">
                  <a:srgbClr val="000000">
                    <a:alpha val="43137"/>
                  </a:srgbClr>
                </a:outerShdw>
              </a:effectLst>
            </a:endParaRPr>
          </a:p>
        </p:txBody>
      </p:sp>
      <p:sp>
        <p:nvSpPr>
          <p:cNvPr id="28" name="Freeform: Shape 27">
            <a:extLst>
              <a:ext uri="{FF2B5EF4-FFF2-40B4-BE49-F238E27FC236}">
                <a16:creationId xmlns:a16="http://schemas.microsoft.com/office/drawing/2014/main" id="{E89B84C2-1D40-47DD-AB96-C109D4DF8093}"/>
              </a:ext>
            </a:extLst>
          </p:cNvPr>
          <p:cNvSpPr/>
          <p:nvPr/>
        </p:nvSpPr>
        <p:spPr>
          <a:xfrm>
            <a:off x="1369021" y="3310202"/>
            <a:ext cx="1537877" cy="130218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E70D4995-9A24-49C4-AFE1-37A9A658330F}"/>
              </a:ext>
            </a:extLst>
          </p:cNvPr>
          <p:cNvSpPr/>
          <p:nvPr/>
        </p:nvSpPr>
        <p:spPr>
          <a:xfrm>
            <a:off x="1950803" y="3677771"/>
            <a:ext cx="949251" cy="91633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1" name="Freeform: Shape 30">
            <a:extLst>
              <a:ext uri="{FF2B5EF4-FFF2-40B4-BE49-F238E27FC236}">
                <a16:creationId xmlns:a16="http://schemas.microsoft.com/office/drawing/2014/main" id="{5EC150A0-7327-44CB-987D-9323483ACFB0}"/>
              </a:ext>
            </a:extLst>
          </p:cNvPr>
          <p:cNvSpPr/>
          <p:nvPr/>
        </p:nvSpPr>
        <p:spPr>
          <a:xfrm>
            <a:off x="1682040" y="3494951"/>
            <a:ext cx="1218015" cy="111105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2" name="Freeform: Shape 31">
            <a:extLst>
              <a:ext uri="{FF2B5EF4-FFF2-40B4-BE49-F238E27FC236}">
                <a16:creationId xmlns:a16="http://schemas.microsoft.com/office/drawing/2014/main" id="{129813DC-F0F4-4B83-A254-28758BEE67D6}"/>
              </a:ext>
            </a:extLst>
          </p:cNvPr>
          <p:cNvSpPr/>
          <p:nvPr/>
        </p:nvSpPr>
        <p:spPr>
          <a:xfrm>
            <a:off x="2224348" y="3845859"/>
            <a:ext cx="682549" cy="748242"/>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6" name="Group 35">
            <a:extLst>
              <a:ext uri="{FF2B5EF4-FFF2-40B4-BE49-F238E27FC236}">
                <a16:creationId xmlns:a16="http://schemas.microsoft.com/office/drawing/2014/main" id="{30B8C72D-5AB7-43F1-819B-AB299855561E}"/>
              </a:ext>
            </a:extLst>
          </p:cNvPr>
          <p:cNvGrpSpPr/>
          <p:nvPr/>
        </p:nvGrpSpPr>
        <p:grpSpPr>
          <a:xfrm>
            <a:off x="6121372" y="2706893"/>
            <a:ext cx="3331865" cy="3101563"/>
            <a:chOff x="6121372" y="2706893"/>
            <a:chExt cx="3331865" cy="3101563"/>
          </a:xfrm>
        </p:grpSpPr>
        <p:grpSp>
          <p:nvGrpSpPr>
            <p:cNvPr id="10" name="Group 9">
              <a:extLst>
                <a:ext uri="{FF2B5EF4-FFF2-40B4-BE49-F238E27FC236}">
                  <a16:creationId xmlns:a16="http://schemas.microsoft.com/office/drawing/2014/main" id="{49E3DFCF-9D4C-4CBD-8133-EFD876495C0F}"/>
                </a:ext>
              </a:extLst>
            </p:cNvPr>
            <p:cNvGrpSpPr>
              <a:grpSpLocks noChangeAspect="1"/>
            </p:cNvGrpSpPr>
            <p:nvPr/>
          </p:nvGrpSpPr>
          <p:grpSpPr>
            <a:xfrm>
              <a:off x="6121372" y="2706893"/>
              <a:ext cx="3331865" cy="3101563"/>
              <a:chOff x="7308622" y="2999120"/>
              <a:chExt cx="3015706" cy="2807260"/>
            </a:xfrm>
          </p:grpSpPr>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2"/>
              <a:stretch>
                <a:fillRect/>
              </a:stretch>
            </p:blipFill>
            <p:spPr>
              <a:xfrm>
                <a:off x="8874353" y="3190104"/>
                <a:ext cx="1449975" cy="2592000"/>
              </a:xfrm>
              <a:prstGeom prst="rect">
                <a:avLst/>
              </a:prstGeom>
            </p:spPr>
          </p:pic>
          <p:grpSp>
            <p:nvGrpSpPr>
              <p:cNvPr id="102" name="Group 101">
                <a:extLst>
                  <a:ext uri="{FF2B5EF4-FFF2-40B4-BE49-F238E27FC236}">
                    <a16:creationId xmlns:a16="http://schemas.microsoft.com/office/drawing/2014/main" id="{8341FC20-2CA4-4C36-8F63-72BE86BC87D5}"/>
                  </a:ext>
                </a:extLst>
              </p:cNvPr>
              <p:cNvGrpSpPr/>
              <p:nvPr/>
            </p:nvGrpSpPr>
            <p:grpSpPr>
              <a:xfrm>
                <a:off x="7308622" y="2999120"/>
                <a:ext cx="2468794" cy="2807260"/>
                <a:chOff x="7538625" y="3030397"/>
                <a:chExt cx="2468794" cy="2807260"/>
              </a:xfrm>
            </p:grpSpPr>
            <p:pic>
              <p:nvPicPr>
                <p:cNvPr id="101" name="Picture 100">
                  <a:extLst>
                    <a:ext uri="{FF2B5EF4-FFF2-40B4-BE49-F238E27FC236}">
                      <a16:creationId xmlns:a16="http://schemas.microsoft.com/office/drawing/2014/main" id="{781255C8-5D03-4AEB-830B-06FFF788708A}"/>
                    </a:ext>
                  </a:extLst>
                </p:cNvPr>
                <p:cNvPicPr>
                  <a:picLocks noChangeAspect="1"/>
                </p:cNvPicPr>
                <p:nvPr/>
              </p:nvPicPr>
              <p:blipFill>
                <a:blip r:embed="rId7"/>
                <a:stretch>
                  <a:fillRect/>
                </a:stretch>
              </p:blipFill>
              <p:spPr>
                <a:xfrm>
                  <a:off x="7538625" y="3272633"/>
                  <a:ext cx="1461323" cy="2565024"/>
                </a:xfrm>
                <a:prstGeom prst="rect">
                  <a:avLst/>
                </a:prstGeom>
              </p:spPr>
            </p:pic>
            <p:grpSp>
              <p:nvGrpSpPr>
                <p:cNvPr id="89" name="Group 88">
                  <a:extLst>
                    <a:ext uri="{FF2B5EF4-FFF2-40B4-BE49-F238E27FC236}">
                      <a16:creationId xmlns:a16="http://schemas.microsoft.com/office/drawing/2014/main" id="{E8324DC8-4667-47FA-9556-772691B4D6A6}"/>
                    </a:ext>
                  </a:extLst>
                </p:cNvPr>
                <p:cNvGrpSpPr/>
                <p:nvPr/>
              </p:nvGrpSpPr>
              <p:grpSpPr>
                <a:xfrm>
                  <a:off x="7774838" y="3030397"/>
                  <a:ext cx="2232581" cy="619853"/>
                  <a:chOff x="6914817" y="3134422"/>
                  <a:chExt cx="2232581" cy="619853"/>
                </a:xfrm>
              </p:grpSpPr>
              <p:pic>
                <p:nvPicPr>
                  <p:cNvPr id="74" name="Picture 73">
                    <a:extLst>
                      <a:ext uri="{FF2B5EF4-FFF2-40B4-BE49-F238E27FC236}">
                        <a16:creationId xmlns:a16="http://schemas.microsoft.com/office/drawing/2014/main" id="{5ED5DB2C-3CCF-49BA-A86C-C714102A70FB}"/>
                      </a:ext>
                    </a:extLst>
                  </p:cNvPr>
                  <p:cNvPicPr/>
                  <p:nvPr/>
                </p:nvPicPr>
                <p:blipFill>
                  <a:blip r:embed="rId3"/>
                  <a:stretch>
                    <a:fillRect/>
                  </a:stretch>
                </p:blipFill>
                <p:spPr>
                  <a:xfrm>
                    <a:off x="6914817" y="3136060"/>
                    <a:ext cx="352776" cy="618215"/>
                  </a:xfrm>
                  <a:prstGeom prst="rect">
                    <a:avLst/>
                  </a:prstGeom>
                </p:spPr>
              </p:pic>
              <p:pic>
                <p:nvPicPr>
                  <p:cNvPr id="75" name="Picture 74">
                    <a:extLst>
                      <a:ext uri="{FF2B5EF4-FFF2-40B4-BE49-F238E27FC236}">
                        <a16:creationId xmlns:a16="http://schemas.microsoft.com/office/drawing/2014/main" id="{CFF0E436-F0B1-48B5-B598-48CFC7143B17}"/>
                      </a:ext>
                    </a:extLst>
                  </p:cNvPr>
                  <p:cNvPicPr/>
                  <p:nvPr/>
                </p:nvPicPr>
                <p:blipFill>
                  <a:blip r:embed="rId3"/>
                  <a:stretch>
                    <a:fillRect/>
                  </a:stretch>
                </p:blipFill>
                <p:spPr>
                  <a:xfrm>
                    <a:off x="8794622" y="3134422"/>
                    <a:ext cx="352776" cy="618215"/>
                  </a:xfrm>
                  <a:prstGeom prst="rect">
                    <a:avLst/>
                  </a:prstGeom>
                </p:spPr>
              </p:pic>
            </p:grpSp>
          </p:grpSp>
        </p:grpSp>
        <p:pic>
          <p:nvPicPr>
            <p:cNvPr id="35" name="Picture 34">
              <a:extLst>
                <a:ext uri="{FF2B5EF4-FFF2-40B4-BE49-F238E27FC236}">
                  <a16:creationId xmlns:a16="http://schemas.microsoft.com/office/drawing/2014/main" id="{A4F65AB5-4951-43B2-88D1-7A8C20CFC3D7}"/>
                </a:ext>
              </a:extLst>
            </p:cNvPr>
            <p:cNvPicPr/>
            <p:nvPr/>
          </p:nvPicPr>
          <p:blipFill>
            <a:blip r:embed="rId4"/>
            <a:stretch>
              <a:fillRect/>
            </a:stretch>
          </p:blipFill>
          <p:spPr>
            <a:xfrm>
              <a:off x="8096596" y="4039985"/>
              <a:ext cx="1134688" cy="859987"/>
            </a:xfrm>
            <a:prstGeom prst="rect">
              <a:avLst/>
            </a:prstGeom>
          </p:spPr>
        </p:pic>
      </p:grpSp>
      <p:sp>
        <p:nvSpPr>
          <p:cNvPr id="37" name="TextBox 36">
            <a:extLst>
              <a:ext uri="{FF2B5EF4-FFF2-40B4-BE49-F238E27FC236}">
                <a16:creationId xmlns:a16="http://schemas.microsoft.com/office/drawing/2014/main" id="{FC04F945-503F-4BC7-A0DB-6F4C64665130}"/>
              </a:ext>
            </a:extLst>
          </p:cNvPr>
          <p:cNvSpPr txBox="1"/>
          <p:nvPr/>
        </p:nvSpPr>
        <p:spPr>
          <a:xfrm>
            <a:off x="9506191" y="5473789"/>
            <a:ext cx="1631263"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000" b="1" dirty="0">
                <a:effectLst>
                  <a:outerShdw blurRad="38100" dist="38100" dir="2700000" algn="tl">
                    <a:srgbClr val="000000">
                      <a:alpha val="43137"/>
                    </a:srgbClr>
                  </a:outerShdw>
                </a:effectLst>
              </a:rPr>
              <a:t>Select </a:t>
            </a:r>
            <a:r>
              <a:rPr lang="el-GR" sz="1000" b="1" dirty="0">
                <a:effectLst>
                  <a:outerShdw blurRad="38100" dist="38100" dir="2700000" algn="tl">
                    <a:srgbClr val="000000">
                      <a:alpha val="43137"/>
                    </a:srgbClr>
                  </a:outerShdw>
                </a:effectLst>
              </a:rPr>
              <a:t>λ</a:t>
            </a:r>
            <a:r>
              <a:rPr lang="en-US" sz="1000" b="1" dirty="0">
                <a:effectLst>
                  <a:outerShdw blurRad="38100" dist="38100" dir="2700000" algn="tl">
                    <a:srgbClr val="000000">
                      <a:alpha val="43137"/>
                    </a:srgbClr>
                  </a:outerShdw>
                </a:effectLst>
              </a:rPr>
              <a:t>  (</a:t>
            </a:r>
            <a:r>
              <a:rPr lang="en-AU" sz="1000" b="1" dirty="0">
                <a:effectLst>
                  <a:outerShdw blurRad="38100" dist="38100" dir="2700000" algn="tl">
                    <a:srgbClr val="000000">
                      <a:alpha val="43137"/>
                    </a:srgbClr>
                  </a:outerShdw>
                </a:effectLst>
              </a:rPr>
              <a:t> </a:t>
            </a:r>
            <a:r>
              <a:rPr lang="en-US" sz="1000" b="1" dirty="0">
                <a:effectLst>
                  <a:outerShdw blurRad="38100" dist="38100" dir="2700000" algn="tl">
                    <a:srgbClr val="000000">
                      <a:alpha val="43137"/>
                    </a:srgbClr>
                  </a:outerShdw>
                </a:effectLst>
              </a:rPr>
              <a:t>same as that </a:t>
            </a:r>
            <a:r>
              <a:rPr lang="en-AU" sz="1000" b="1" dirty="0">
                <a:effectLst>
                  <a:outerShdw blurRad="38100" dist="38100" dir="2700000" algn="tl">
                    <a:srgbClr val="000000">
                      <a:alpha val="43137"/>
                    </a:srgbClr>
                  </a:outerShdw>
                </a:effectLst>
              </a:rPr>
              <a:t>on source): </a:t>
            </a:r>
            <a:r>
              <a:rPr lang="en-AU" sz="1000" dirty="0">
                <a:effectLst>
                  <a:outerShdw blurRad="38100" dist="38100" dir="2700000" algn="tl">
                    <a:srgbClr val="000000">
                      <a:alpha val="43137"/>
                    </a:srgbClr>
                  </a:outerShdw>
                </a:effectLst>
              </a:rPr>
              <a:t>press</a:t>
            </a:r>
            <a:r>
              <a:rPr lang="en-US" sz="1000" dirty="0">
                <a:effectLst>
                  <a:outerShdw blurRad="38100" dist="38100" dir="2700000" algn="tl">
                    <a:srgbClr val="000000">
                      <a:alpha val="43137"/>
                    </a:srgbClr>
                  </a:outerShdw>
                </a:effectLst>
              </a:rPr>
              <a:t> ‘+’ or ‘-’.  </a:t>
            </a:r>
          </a:p>
        </p:txBody>
      </p:sp>
      <p:sp>
        <p:nvSpPr>
          <p:cNvPr id="39" name="TextBox 38">
            <a:extLst>
              <a:ext uri="{FF2B5EF4-FFF2-40B4-BE49-F238E27FC236}">
                <a16:creationId xmlns:a16="http://schemas.microsoft.com/office/drawing/2014/main" id="{B799756B-41F7-46FE-928D-200AAD96F79B}"/>
              </a:ext>
            </a:extLst>
          </p:cNvPr>
          <p:cNvSpPr txBox="1"/>
          <p:nvPr/>
        </p:nvSpPr>
        <p:spPr>
          <a:xfrm>
            <a:off x="8061037" y="4536431"/>
            <a:ext cx="1297571" cy="384721"/>
          </a:xfrm>
          <a:prstGeom prst="rect">
            <a:avLst/>
          </a:prstGeom>
          <a:noFill/>
        </p:spPr>
        <p:txBody>
          <a:bodyPr wrap="square" rtlCol="0">
            <a:spAutoFit/>
          </a:bodyPr>
          <a:lstStyle/>
          <a:p>
            <a:pPr algn="just"/>
            <a:r>
              <a:rPr lang="en-US" sz="900" dirty="0">
                <a:solidFill>
                  <a:schemeClr val="accent4"/>
                </a:solidFill>
                <a:effectLst>
                  <a:outerShdw blurRad="38100" dist="38100" dir="2700000" algn="tl">
                    <a:srgbClr val="000000">
                      <a:alpha val="43137"/>
                    </a:srgbClr>
                  </a:outerShdw>
                </a:effectLst>
              </a:rPr>
              <a:t>Meter mode display</a:t>
            </a:r>
          </a:p>
          <a:p>
            <a:pPr algn="just"/>
            <a:endParaRPr lang="en-US" sz="1000" dirty="0">
              <a:effectLst>
                <a:outerShdw blurRad="38100" dist="38100" dir="2700000" algn="tl">
                  <a:srgbClr val="000000">
                    <a:alpha val="43137"/>
                  </a:srgbClr>
                </a:outerShdw>
              </a:effectLst>
            </a:endParaRPr>
          </a:p>
        </p:txBody>
      </p:sp>
      <p:pic>
        <p:nvPicPr>
          <p:cNvPr id="40" name="Picture 39">
            <a:extLst>
              <a:ext uri="{FF2B5EF4-FFF2-40B4-BE49-F238E27FC236}">
                <a16:creationId xmlns:a16="http://schemas.microsoft.com/office/drawing/2014/main" id="{9F36F9E3-2449-42C1-BF03-103780717961}"/>
              </a:ext>
            </a:extLst>
          </p:cNvPr>
          <p:cNvPicPr>
            <a:picLocks noChangeAspect="1"/>
          </p:cNvPicPr>
          <p:nvPr/>
        </p:nvPicPr>
        <p:blipFill>
          <a:blip r:embed="rId6"/>
          <a:stretch>
            <a:fillRect/>
          </a:stretch>
        </p:blipFill>
        <p:spPr>
          <a:xfrm rot="15812924">
            <a:off x="8967919" y="5369371"/>
            <a:ext cx="479644" cy="464337"/>
          </a:xfrm>
          <a:prstGeom prst="rect">
            <a:avLst/>
          </a:prstGeom>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A80B36A2-0246-4F2F-A945-29292ACDBE11}"/>
              </a:ext>
            </a:extLst>
          </p:cNvPr>
          <p:cNvPicPr>
            <a:picLocks noChangeAspect="1"/>
          </p:cNvPicPr>
          <p:nvPr/>
        </p:nvPicPr>
        <p:blipFill>
          <a:blip r:embed="rId6">
            <a:duotone>
              <a:schemeClr val="bg2">
                <a:shade val="45000"/>
                <a:satMod val="135000"/>
              </a:schemeClr>
              <a:prstClr val="white"/>
            </a:duotone>
          </a:blip>
          <a:stretch>
            <a:fillRect/>
          </a:stretch>
        </p:blipFill>
        <p:spPr>
          <a:xfrm rot="5787076" flipH="1">
            <a:off x="7877915" y="5393792"/>
            <a:ext cx="476238" cy="461040"/>
          </a:xfrm>
          <a:prstGeom prst="rect">
            <a:avLst/>
          </a:prstGeom>
          <a:effectLst>
            <a:outerShdw blurRad="50800" dist="38100" dir="2700000" algn="tl" rotWithShape="0">
              <a:prstClr val="black">
                <a:alpha val="40000"/>
              </a:prstClr>
            </a:outerShdw>
          </a:effectLst>
        </p:spPr>
      </p:pic>
      <p:sp>
        <p:nvSpPr>
          <p:cNvPr id="42" name="Speech Bubble: Rectangle with Corners Rounded 41">
            <a:extLst>
              <a:ext uri="{FF2B5EF4-FFF2-40B4-BE49-F238E27FC236}">
                <a16:creationId xmlns:a16="http://schemas.microsoft.com/office/drawing/2014/main" id="{57CC8B49-CAED-48DE-B4A7-732BB4852DF9}"/>
              </a:ext>
            </a:extLst>
          </p:cNvPr>
          <p:cNvSpPr/>
          <p:nvPr/>
        </p:nvSpPr>
        <p:spPr>
          <a:xfrm>
            <a:off x="9634501" y="2887154"/>
            <a:ext cx="1532507" cy="38670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Text ID Tag (refer to Test ID Tag Operation Slides (61~66). </a:t>
            </a:r>
          </a:p>
        </p:txBody>
      </p:sp>
      <p:sp>
        <p:nvSpPr>
          <p:cNvPr id="43" name="Freeform: Shape 42">
            <a:extLst>
              <a:ext uri="{FF2B5EF4-FFF2-40B4-BE49-F238E27FC236}">
                <a16:creationId xmlns:a16="http://schemas.microsoft.com/office/drawing/2014/main" id="{1F9938AD-F623-40A6-A1C9-BD24C0DD7227}"/>
              </a:ext>
            </a:extLst>
          </p:cNvPr>
          <p:cNvSpPr/>
          <p:nvPr/>
        </p:nvSpPr>
        <p:spPr>
          <a:xfrm>
            <a:off x="8652244" y="3117022"/>
            <a:ext cx="1046339" cy="111169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5A5A8AB8-564A-40A4-A892-4A2B2200B832}"/>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47" name="TextBox 46">
            <a:extLst>
              <a:ext uri="{FF2B5EF4-FFF2-40B4-BE49-F238E27FC236}">
                <a16:creationId xmlns:a16="http://schemas.microsoft.com/office/drawing/2014/main" id="{28226729-2E07-49C9-BE20-6AA1FB103C84}"/>
              </a:ext>
            </a:extLst>
          </p:cNvPr>
          <p:cNvSpPr txBox="1"/>
          <p:nvPr/>
        </p:nvSpPr>
        <p:spPr>
          <a:xfrm>
            <a:off x="7977116" y="1512662"/>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5" name="Slide Number Placeholder 4">
            <a:extLst>
              <a:ext uri="{FF2B5EF4-FFF2-40B4-BE49-F238E27FC236}">
                <a16:creationId xmlns:a16="http://schemas.microsoft.com/office/drawing/2014/main" id="{E3629B63-AF4E-4282-AE8E-00885D29BF3E}"/>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39</a:t>
            </a:fld>
            <a:endParaRPr lang="en-US">
              <a:solidFill>
                <a:prstClr val="black">
                  <a:tint val="75000"/>
                </a:prstClr>
              </a:solidFill>
              <a:latin typeface="Arial"/>
            </a:endParaRPr>
          </a:p>
        </p:txBody>
      </p:sp>
      <p:sp>
        <p:nvSpPr>
          <p:cNvPr id="9" name="Rounded Rectangle 33">
            <a:hlinkClick r:id="rId8" action="ppaction://hlinksldjump"/>
            <a:extLst>
              <a:ext uri="{FF2B5EF4-FFF2-40B4-BE49-F238E27FC236}">
                <a16:creationId xmlns:a16="http://schemas.microsoft.com/office/drawing/2014/main" id="{A433B2F4-C8A2-4ACD-A727-22FCEF1999A7}"/>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FA4505D3-F125-4977-8D90-FE45BD5B7AD9}"/>
              </a:ext>
            </a:extLst>
          </p:cNvPr>
          <p:cNvGrpSpPr/>
          <p:nvPr/>
        </p:nvGrpSpPr>
        <p:grpSpPr>
          <a:xfrm>
            <a:off x="1369021" y="2185437"/>
            <a:ext cx="433653" cy="809906"/>
            <a:chOff x="3201075" y="2569696"/>
            <a:chExt cx="378583" cy="809906"/>
          </a:xfrm>
        </p:grpSpPr>
        <p:cxnSp>
          <p:nvCxnSpPr>
            <p:cNvPr id="63" name="Straight Connector 62">
              <a:extLst>
                <a:ext uri="{FF2B5EF4-FFF2-40B4-BE49-F238E27FC236}">
                  <a16:creationId xmlns:a16="http://schemas.microsoft.com/office/drawing/2014/main" id="{02C290B4-854A-4645-B7B5-4DC7A3329E52}"/>
                </a:ext>
              </a:extLst>
            </p:cNvPr>
            <p:cNvCxnSpPr>
              <a:cxnSpLocks/>
            </p:cNvCxnSpPr>
            <p:nvPr/>
          </p:nvCxnSpPr>
          <p:spPr>
            <a:xfrm flipH="1" flipV="1">
              <a:off x="3224152" y="2965799"/>
              <a:ext cx="925" cy="200975"/>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cxnSp>
          <p:nvCxnSpPr>
            <p:cNvPr id="64" name="Straight Connector 63">
              <a:extLst>
                <a:ext uri="{FF2B5EF4-FFF2-40B4-BE49-F238E27FC236}">
                  <a16:creationId xmlns:a16="http://schemas.microsoft.com/office/drawing/2014/main" id="{44EFAF3D-7058-423D-B4D2-FEE40BE445E7}"/>
                </a:ext>
              </a:extLst>
            </p:cNvPr>
            <p:cNvCxnSpPr>
              <a:cxnSpLocks/>
            </p:cNvCxnSpPr>
            <p:nvPr/>
          </p:nvCxnSpPr>
          <p:spPr>
            <a:xfrm flipH="1" flipV="1">
              <a:off x="3550363" y="2965799"/>
              <a:ext cx="1304" cy="210511"/>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sp>
          <p:nvSpPr>
            <p:cNvPr id="65" name="Block Arc 64">
              <a:extLst>
                <a:ext uri="{FF2B5EF4-FFF2-40B4-BE49-F238E27FC236}">
                  <a16:creationId xmlns:a16="http://schemas.microsoft.com/office/drawing/2014/main" id="{A3FF4810-1080-439D-B521-CD8D29CB78C4}"/>
                </a:ext>
              </a:extLst>
            </p:cNvPr>
            <p:cNvSpPr>
              <a:spLocks noChangeAspect="1"/>
            </p:cNvSpPr>
            <p:nvPr/>
          </p:nvSpPr>
          <p:spPr>
            <a:xfrm>
              <a:off x="3201075" y="2569696"/>
              <a:ext cx="378583" cy="809906"/>
            </a:xfrm>
            <a:prstGeom prst="blockArc">
              <a:avLst>
                <a:gd name="adj1" fmla="val 10802440"/>
                <a:gd name="adj2" fmla="val 356356"/>
                <a:gd name="adj3" fmla="val 14085"/>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grpSp>
      <p:sp>
        <p:nvSpPr>
          <p:cNvPr id="66" name="Speech Bubble: Rectangle with Corners Rounded 65">
            <a:extLst>
              <a:ext uri="{FF2B5EF4-FFF2-40B4-BE49-F238E27FC236}">
                <a16:creationId xmlns:a16="http://schemas.microsoft.com/office/drawing/2014/main" id="{825A5D9B-6D08-4A22-B183-1A5AE0EDD575}"/>
              </a:ext>
            </a:extLst>
          </p:cNvPr>
          <p:cNvSpPr/>
          <p:nvPr/>
        </p:nvSpPr>
        <p:spPr>
          <a:xfrm>
            <a:off x="1795402" y="2097527"/>
            <a:ext cx="657918" cy="265375"/>
          </a:xfrm>
          <a:prstGeom prst="wedgeRoundRectCallout">
            <a:avLst>
              <a:gd name="adj1" fmla="val -52304"/>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grpSp>
        <p:nvGrpSpPr>
          <p:cNvPr id="67" name="Group 66">
            <a:extLst>
              <a:ext uri="{FF2B5EF4-FFF2-40B4-BE49-F238E27FC236}">
                <a16:creationId xmlns:a16="http://schemas.microsoft.com/office/drawing/2014/main" id="{FD3B0E09-5740-4A92-9240-5C041CBA87C4}"/>
              </a:ext>
            </a:extLst>
          </p:cNvPr>
          <p:cNvGrpSpPr/>
          <p:nvPr/>
        </p:nvGrpSpPr>
        <p:grpSpPr>
          <a:xfrm>
            <a:off x="6577229" y="2239765"/>
            <a:ext cx="2079426" cy="1070437"/>
            <a:chOff x="7091205" y="2677653"/>
            <a:chExt cx="1878118" cy="1070437"/>
          </a:xfrm>
        </p:grpSpPr>
        <p:sp>
          <p:nvSpPr>
            <p:cNvPr id="73" name="Arc 72">
              <a:extLst>
                <a:ext uri="{FF2B5EF4-FFF2-40B4-BE49-F238E27FC236}">
                  <a16:creationId xmlns:a16="http://schemas.microsoft.com/office/drawing/2014/main" id="{54105B74-D8DD-4BDF-9A13-79DC0B55DBF5}"/>
                </a:ext>
              </a:extLst>
            </p:cNvPr>
            <p:cNvSpPr/>
            <p:nvPr/>
          </p:nvSpPr>
          <p:spPr>
            <a:xfrm rot="16200000">
              <a:off x="6952111" y="2822891"/>
              <a:ext cx="1055234" cy="777046"/>
            </a:xfrm>
            <a:prstGeom prst="arc">
              <a:avLst>
                <a:gd name="adj1" fmla="val 16078919"/>
                <a:gd name="adj2" fmla="val 52233"/>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sp>
          <p:nvSpPr>
            <p:cNvPr id="71" name="Arc 70">
              <a:extLst>
                <a:ext uri="{FF2B5EF4-FFF2-40B4-BE49-F238E27FC236}">
                  <a16:creationId xmlns:a16="http://schemas.microsoft.com/office/drawing/2014/main" id="{D8992AF3-7DA7-4F15-B4BB-A8D1482FBAF7}"/>
                </a:ext>
              </a:extLst>
            </p:cNvPr>
            <p:cNvSpPr/>
            <p:nvPr/>
          </p:nvSpPr>
          <p:spPr>
            <a:xfrm rot="5400000" flipH="1">
              <a:off x="8049737" y="2828504"/>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cxnSp>
        <p:nvCxnSpPr>
          <p:cNvPr id="76" name="Straight Connector 75">
            <a:extLst>
              <a:ext uri="{FF2B5EF4-FFF2-40B4-BE49-F238E27FC236}">
                <a16:creationId xmlns:a16="http://schemas.microsoft.com/office/drawing/2014/main" id="{897918EE-BA6C-4F24-BEA0-091E6D1D051A}"/>
              </a:ext>
            </a:extLst>
          </p:cNvPr>
          <p:cNvCxnSpPr>
            <a:cxnSpLocks/>
            <a:stCxn id="73" idx="2"/>
            <a:endCxn id="71" idx="2"/>
          </p:cNvCxnSpPr>
          <p:nvPr/>
        </p:nvCxnSpPr>
        <p:spPr>
          <a:xfrm flipV="1">
            <a:off x="7015412" y="2240723"/>
            <a:ext cx="1190231" cy="5278"/>
          </a:xfrm>
          <a:prstGeom prst="line">
            <a:avLst/>
          </a:prstGeom>
          <a:ln w="63500">
            <a:solidFill>
              <a:srgbClr val="CCCC00"/>
            </a:solidFill>
          </a:ln>
        </p:spPr>
        <p:style>
          <a:lnRef idx="2">
            <a:schemeClr val="accent1"/>
          </a:lnRef>
          <a:fillRef idx="0">
            <a:schemeClr val="accent1"/>
          </a:fillRef>
          <a:effectRef idx="1">
            <a:schemeClr val="accent1"/>
          </a:effectRef>
          <a:fontRef idx="minor">
            <a:schemeClr val="tx1"/>
          </a:fontRef>
        </p:style>
      </p:cxnSp>
      <p:sp>
        <p:nvSpPr>
          <p:cNvPr id="4" name="Speech Bubble: Rectangle with Corners Rounded 3">
            <a:extLst>
              <a:ext uri="{FF2B5EF4-FFF2-40B4-BE49-F238E27FC236}">
                <a16:creationId xmlns:a16="http://schemas.microsoft.com/office/drawing/2014/main" id="{CB81D6AC-5D98-4422-8D29-97E2D17D580D}"/>
              </a:ext>
            </a:extLst>
          </p:cNvPr>
          <p:cNvSpPr/>
          <p:nvPr/>
        </p:nvSpPr>
        <p:spPr>
          <a:xfrm>
            <a:off x="8652244" y="2189026"/>
            <a:ext cx="657918" cy="265375"/>
          </a:xfrm>
          <a:prstGeom prst="wedgeRoundRectCallout">
            <a:avLst>
              <a:gd name="adj1" fmla="val -52304"/>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Tree>
    <p:extLst>
      <p:ext uri="{BB962C8B-B14F-4D97-AF65-F5344CB8AC3E}">
        <p14:creationId xmlns:p14="http://schemas.microsoft.com/office/powerpoint/2010/main" val="1125256552"/>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1F4503AF-8A51-42DC-A134-0C6FE910FEAB}"/>
              </a:ext>
            </a:extLst>
          </p:cNvPr>
          <p:cNvPicPr/>
          <p:nvPr/>
        </p:nvPicPr>
        <p:blipFill>
          <a:blip r:embed="rId3"/>
          <a:stretch>
            <a:fillRect/>
          </a:stretch>
        </p:blipFill>
        <p:spPr>
          <a:xfrm>
            <a:off x="2010922" y="2478778"/>
            <a:ext cx="1920065" cy="3355230"/>
          </a:xfrm>
          <a:prstGeom prst="rect">
            <a:avLst/>
          </a:prstGeom>
        </p:spPr>
      </p:pic>
      <p:grpSp>
        <p:nvGrpSpPr>
          <p:cNvPr id="19" name="Group 18">
            <a:extLst>
              <a:ext uri="{FF2B5EF4-FFF2-40B4-BE49-F238E27FC236}">
                <a16:creationId xmlns:a16="http://schemas.microsoft.com/office/drawing/2014/main" id="{726C5FC5-1DC7-420C-AB63-579BC93EE39D}"/>
              </a:ext>
            </a:extLst>
          </p:cNvPr>
          <p:cNvGrpSpPr/>
          <p:nvPr/>
        </p:nvGrpSpPr>
        <p:grpSpPr>
          <a:xfrm>
            <a:off x="4289823" y="2485452"/>
            <a:ext cx="1856740" cy="3329770"/>
            <a:chOff x="4289823" y="2485452"/>
            <a:chExt cx="1856740" cy="3329770"/>
          </a:xfrm>
        </p:grpSpPr>
        <p:pic>
          <p:nvPicPr>
            <p:cNvPr id="20" name="Picture 19">
              <a:extLst>
                <a:ext uri="{FF2B5EF4-FFF2-40B4-BE49-F238E27FC236}">
                  <a16:creationId xmlns:a16="http://schemas.microsoft.com/office/drawing/2014/main" id="{A95DDA74-926D-48A7-A3FD-0A0864539E34}"/>
                </a:ext>
              </a:extLst>
            </p:cNvPr>
            <p:cNvPicPr/>
            <p:nvPr/>
          </p:nvPicPr>
          <p:blipFill>
            <a:blip r:embed="rId4"/>
            <a:stretch>
              <a:fillRect/>
            </a:stretch>
          </p:blipFill>
          <p:spPr>
            <a:xfrm>
              <a:off x="4289823" y="2485452"/>
              <a:ext cx="1856740" cy="3329770"/>
            </a:xfrm>
            <a:prstGeom prst="rect">
              <a:avLst/>
            </a:prstGeom>
          </p:spPr>
        </p:pic>
        <p:pic>
          <p:nvPicPr>
            <p:cNvPr id="17" name="Picture 16">
              <a:extLst>
                <a:ext uri="{FF2B5EF4-FFF2-40B4-BE49-F238E27FC236}">
                  <a16:creationId xmlns:a16="http://schemas.microsoft.com/office/drawing/2014/main" id="{35B338A9-7F4D-4606-8459-0F4DF591E633}"/>
                </a:ext>
              </a:extLst>
            </p:cNvPr>
            <p:cNvPicPr>
              <a:picLocks noChangeAspect="1"/>
            </p:cNvPicPr>
            <p:nvPr/>
          </p:nvPicPr>
          <p:blipFill>
            <a:blip r:embed="rId5"/>
            <a:stretch>
              <a:fillRect/>
            </a:stretch>
          </p:blipFill>
          <p:spPr>
            <a:xfrm>
              <a:off x="4579341" y="3044599"/>
              <a:ext cx="1263898" cy="1059049"/>
            </a:xfrm>
            <a:prstGeom prst="rect">
              <a:avLst/>
            </a:prstGeom>
          </p:spPr>
        </p:pic>
      </p:grpSp>
      <p:sp>
        <p:nvSpPr>
          <p:cNvPr id="3" name="Slide Number Placeholder 2">
            <a:extLst>
              <a:ext uri="{FF2B5EF4-FFF2-40B4-BE49-F238E27FC236}">
                <a16:creationId xmlns:a16="http://schemas.microsoft.com/office/drawing/2014/main" id="{802543D3-0FBB-4EF0-AB1C-C8854C0C0A2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a:t>
            </a:fld>
            <a:endParaRPr lang="en-US">
              <a:solidFill>
                <a:prstClr val="black">
                  <a:tint val="75000"/>
                </a:prstClr>
              </a:solidFill>
              <a:latin typeface="Arial"/>
            </a:endParaRPr>
          </a:p>
        </p:txBody>
      </p:sp>
      <p:sp>
        <p:nvSpPr>
          <p:cNvPr id="2" name="Title 5">
            <a:extLst>
              <a:ext uri="{FF2B5EF4-FFF2-40B4-BE49-F238E27FC236}">
                <a16:creationId xmlns:a16="http://schemas.microsoft.com/office/drawing/2014/main" id="{74A0C4EF-464B-4199-8336-F669E361A4C7}"/>
              </a:ext>
            </a:extLst>
          </p:cNvPr>
          <p:cNvSpPr txBox="1">
            <a:spLocks noGrp="1"/>
          </p:cNvSpPr>
          <p:nvPr>
            <p:ph type="title"/>
          </p:nvPr>
        </p:nvSpPr>
        <p:spPr>
          <a:xfrm>
            <a:off x="598488" y="338138"/>
            <a:ext cx="10972800" cy="877887"/>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r>
              <a:rPr lang="en-AU" altLang="en-US" sz="2400" dirty="0">
                <a:effectLst>
                  <a:outerShdw blurRad="38100" dist="38100" dir="2700000" algn="tl">
                    <a:srgbClr val="000000">
                      <a:alpha val="43137"/>
                    </a:srgbClr>
                  </a:outerShdw>
                </a:effectLst>
              </a:rPr>
              <a:t>Instrument Overview &amp; Layout</a:t>
            </a:r>
            <a:endParaRPr lang="en-AU" sz="2400" dirty="0">
              <a:effectLst>
                <a:outerShdw blurRad="38100" dist="38100" dir="2700000" algn="tl">
                  <a:srgbClr val="000000">
                    <a:alpha val="43137"/>
                  </a:srgbClr>
                </a:outerShdw>
              </a:effectLst>
            </a:endParaRPr>
          </a:p>
        </p:txBody>
      </p:sp>
      <p:sp>
        <p:nvSpPr>
          <p:cNvPr id="4" name="Text Box 27">
            <a:extLst>
              <a:ext uri="{FF2B5EF4-FFF2-40B4-BE49-F238E27FC236}">
                <a16:creationId xmlns:a16="http://schemas.microsoft.com/office/drawing/2014/main" id="{E9E68DA0-1E10-4B33-AED9-0CE44BAE7D99}"/>
              </a:ext>
            </a:extLst>
          </p:cNvPr>
          <p:cNvSpPr txBox="1">
            <a:spLocks noChangeArrowheads="1"/>
          </p:cNvSpPr>
          <p:nvPr/>
        </p:nvSpPr>
        <p:spPr bwMode="auto">
          <a:xfrm>
            <a:off x="1281701" y="3716941"/>
            <a:ext cx="814388" cy="246221"/>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defRPr/>
            </a:pPr>
            <a:r>
              <a:rPr lang="en-AU" sz="1000" dirty="0">
                <a:latin typeface="+mn-lt"/>
                <a:cs typeface="Times New Roman" pitchFamily="18" charset="0"/>
              </a:rPr>
              <a:t>On/Off</a:t>
            </a:r>
            <a:endParaRPr lang="en-AU" sz="1000" dirty="0">
              <a:latin typeface="+mn-lt"/>
            </a:endParaRPr>
          </a:p>
        </p:txBody>
      </p:sp>
      <p:sp>
        <p:nvSpPr>
          <p:cNvPr id="6" name="Text Box 26">
            <a:extLst>
              <a:ext uri="{FF2B5EF4-FFF2-40B4-BE49-F238E27FC236}">
                <a16:creationId xmlns:a16="http://schemas.microsoft.com/office/drawing/2014/main" id="{DB612CB6-4C53-4696-9D70-72C0D31943E6}"/>
              </a:ext>
            </a:extLst>
          </p:cNvPr>
          <p:cNvSpPr txBox="1">
            <a:spLocks noChangeArrowheads="1"/>
          </p:cNvSpPr>
          <p:nvPr/>
        </p:nvSpPr>
        <p:spPr bwMode="auto">
          <a:xfrm>
            <a:off x="835785" y="3142508"/>
            <a:ext cx="1152525" cy="253916"/>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defRPr/>
            </a:pPr>
            <a:r>
              <a:rPr lang="en-AU" sz="1000" dirty="0">
                <a:latin typeface="+mn-lt"/>
                <a:cs typeface="Times New Roman" pitchFamily="18" charset="0"/>
              </a:rPr>
              <a:t>LCD Backlight</a:t>
            </a:r>
            <a:endParaRPr lang="en-AU" sz="1000" dirty="0">
              <a:latin typeface="+mn-lt"/>
            </a:endParaRPr>
          </a:p>
        </p:txBody>
      </p:sp>
      <p:sp>
        <p:nvSpPr>
          <p:cNvPr id="7" name="Text Box 41">
            <a:extLst>
              <a:ext uri="{FF2B5EF4-FFF2-40B4-BE49-F238E27FC236}">
                <a16:creationId xmlns:a16="http://schemas.microsoft.com/office/drawing/2014/main" id="{3B341FCE-4087-4B9C-B6A5-D6A66C1C8649}"/>
              </a:ext>
            </a:extLst>
          </p:cNvPr>
          <p:cNvSpPr txBox="1">
            <a:spLocks noChangeArrowheads="1"/>
          </p:cNvSpPr>
          <p:nvPr/>
        </p:nvSpPr>
        <p:spPr bwMode="auto">
          <a:xfrm>
            <a:off x="9504508" y="1812855"/>
            <a:ext cx="1635269" cy="738664"/>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just">
              <a:defRPr/>
            </a:pPr>
            <a:r>
              <a:rPr lang="en-AU" sz="1050" dirty="0">
                <a:effectLst>
                  <a:outerShdw blurRad="38100" dist="38100" dir="2700000" algn="tl">
                    <a:srgbClr val="000000">
                      <a:alpha val="43137"/>
                    </a:srgbClr>
                  </a:outerShdw>
                </a:effectLst>
                <a:latin typeface="+mn-lt"/>
                <a:cs typeface="Times New Roman" pitchFamily="18" charset="0"/>
              </a:rPr>
              <a:t>Micro-USB of USB-C (for newer instrument version) port for external power</a:t>
            </a:r>
          </a:p>
          <a:p>
            <a:pPr algn="just">
              <a:defRPr/>
            </a:pPr>
            <a:r>
              <a:rPr lang="en-AU" sz="1050" dirty="0">
                <a:effectLst>
                  <a:outerShdw blurRad="38100" dist="38100" dir="2700000" algn="tl">
                    <a:srgbClr val="000000">
                      <a:alpha val="43137"/>
                    </a:srgbClr>
                  </a:outerShdw>
                </a:effectLst>
                <a:latin typeface="+mn-lt"/>
                <a:cs typeface="Times New Roman" pitchFamily="18" charset="0"/>
              </a:rPr>
              <a:t>&amp; computer interface</a:t>
            </a:r>
            <a:endParaRPr lang="en-AU" sz="1050" dirty="0">
              <a:effectLst>
                <a:outerShdw blurRad="38100" dist="38100" dir="2700000" algn="tl">
                  <a:srgbClr val="000000">
                    <a:alpha val="43137"/>
                  </a:srgbClr>
                </a:outerShdw>
              </a:effectLst>
              <a:latin typeface="+mn-lt"/>
            </a:endParaRPr>
          </a:p>
        </p:txBody>
      </p:sp>
      <p:sp>
        <p:nvSpPr>
          <p:cNvPr id="9" name="Text Box 26">
            <a:extLst>
              <a:ext uri="{FF2B5EF4-FFF2-40B4-BE49-F238E27FC236}">
                <a16:creationId xmlns:a16="http://schemas.microsoft.com/office/drawing/2014/main" id="{7837D98D-8883-436D-9F7F-FD4624B43292}"/>
              </a:ext>
            </a:extLst>
          </p:cNvPr>
          <p:cNvSpPr txBox="1">
            <a:spLocks noChangeArrowheads="1"/>
          </p:cNvSpPr>
          <p:nvPr/>
        </p:nvSpPr>
        <p:spPr bwMode="auto">
          <a:xfrm>
            <a:off x="6158154" y="1967975"/>
            <a:ext cx="1132558" cy="24622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r">
              <a:defRPr/>
            </a:pPr>
            <a:r>
              <a:rPr lang="en-AU" sz="1000" dirty="0">
                <a:effectLst>
                  <a:outerShdw blurRad="38100" dist="38100" dir="2700000" algn="tl">
                    <a:srgbClr val="000000">
                      <a:alpha val="43137"/>
                    </a:srgbClr>
                  </a:outerShdw>
                </a:effectLst>
                <a:latin typeface="+mn-lt"/>
                <a:cs typeface="Times New Roman" pitchFamily="18" charset="0"/>
              </a:rPr>
              <a:t>Connector</a:t>
            </a:r>
            <a:r>
              <a:rPr lang="en-AU" sz="1000" b="1" dirty="0">
                <a:effectLst>
                  <a:outerShdw blurRad="38100" dist="38100" dir="2700000" algn="tl">
                    <a:srgbClr val="000000">
                      <a:alpha val="43137"/>
                    </a:srgbClr>
                  </a:outerShdw>
                </a:effectLst>
                <a:latin typeface="+mn-lt"/>
                <a:cs typeface="Times New Roman" pitchFamily="18" charset="0"/>
              </a:rPr>
              <a:t> </a:t>
            </a:r>
            <a:r>
              <a:rPr lang="en-AU" sz="1000" dirty="0">
                <a:effectLst>
                  <a:outerShdw blurRad="38100" dist="38100" dir="2700000" algn="tl">
                    <a:srgbClr val="000000">
                      <a:alpha val="43137"/>
                    </a:srgbClr>
                  </a:outerShdw>
                </a:effectLst>
                <a:latin typeface="+mn-lt"/>
                <a:cs typeface="Times New Roman" pitchFamily="18" charset="0"/>
              </a:rPr>
              <a:t>Cover</a:t>
            </a:r>
            <a:endParaRPr lang="en-AU" sz="1000" dirty="0">
              <a:effectLst>
                <a:outerShdw blurRad="38100" dist="38100" dir="2700000" algn="tl">
                  <a:srgbClr val="000000">
                    <a:alpha val="43137"/>
                  </a:srgbClr>
                </a:outerShdw>
              </a:effectLst>
              <a:latin typeface="+mn-lt"/>
            </a:endParaRPr>
          </a:p>
        </p:txBody>
      </p:sp>
      <p:pic>
        <p:nvPicPr>
          <p:cNvPr id="22" name="Picture 21">
            <a:extLst>
              <a:ext uri="{FF2B5EF4-FFF2-40B4-BE49-F238E27FC236}">
                <a16:creationId xmlns:a16="http://schemas.microsoft.com/office/drawing/2014/main" id="{8AAF8FB2-4FDA-4CE8-B4DC-249B4C9A88A9}"/>
              </a:ext>
            </a:extLst>
          </p:cNvPr>
          <p:cNvPicPr/>
          <p:nvPr/>
        </p:nvPicPr>
        <p:blipFill>
          <a:blip r:embed="rId6"/>
          <a:stretch>
            <a:fillRect/>
          </a:stretch>
        </p:blipFill>
        <p:spPr>
          <a:xfrm rot="16200000">
            <a:off x="9309688" y="1288616"/>
            <a:ext cx="793115" cy="3575685"/>
          </a:xfrm>
          <a:prstGeom prst="rect">
            <a:avLst/>
          </a:prstGeom>
        </p:spPr>
      </p:pic>
      <p:pic>
        <p:nvPicPr>
          <p:cNvPr id="24" name="Picture 23">
            <a:extLst>
              <a:ext uri="{FF2B5EF4-FFF2-40B4-BE49-F238E27FC236}">
                <a16:creationId xmlns:a16="http://schemas.microsoft.com/office/drawing/2014/main" id="{9D71E265-814E-460A-B635-C7E4D6480487}"/>
              </a:ext>
            </a:extLst>
          </p:cNvPr>
          <p:cNvPicPr/>
          <p:nvPr/>
        </p:nvPicPr>
        <p:blipFill>
          <a:blip r:embed="rId7"/>
          <a:stretch>
            <a:fillRect/>
          </a:stretch>
        </p:blipFill>
        <p:spPr>
          <a:xfrm rot="5400000">
            <a:off x="9329055" y="3161597"/>
            <a:ext cx="788035" cy="3609340"/>
          </a:xfrm>
          <a:prstGeom prst="rect">
            <a:avLst/>
          </a:prstGeom>
        </p:spPr>
      </p:pic>
      <p:sp>
        <p:nvSpPr>
          <p:cNvPr id="26" name="Text Box 27">
            <a:extLst>
              <a:ext uri="{FF2B5EF4-FFF2-40B4-BE49-F238E27FC236}">
                <a16:creationId xmlns:a16="http://schemas.microsoft.com/office/drawing/2014/main" id="{EA03FA82-F5FD-43C7-95BC-4B1386E191B0}"/>
              </a:ext>
            </a:extLst>
          </p:cNvPr>
          <p:cNvSpPr txBox="1">
            <a:spLocks noChangeArrowheads="1"/>
          </p:cNvSpPr>
          <p:nvPr/>
        </p:nvSpPr>
        <p:spPr bwMode="auto">
          <a:xfrm>
            <a:off x="883630" y="2651334"/>
            <a:ext cx="1032374" cy="24622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AU" sz="1000" dirty="0">
                <a:effectLst>
                  <a:outerShdw blurRad="38100" dist="38100" dir="2700000" algn="tl">
                    <a:srgbClr val="000000">
                      <a:alpha val="43137"/>
                    </a:srgbClr>
                  </a:outerShdw>
                </a:effectLst>
                <a:latin typeface="+mn-lt"/>
                <a:cs typeface="Times New Roman" pitchFamily="18" charset="0"/>
              </a:rPr>
              <a:t>Lanyard holder</a:t>
            </a:r>
            <a:endParaRPr lang="en-AU" sz="1000" dirty="0">
              <a:effectLst>
                <a:outerShdw blurRad="38100" dist="38100" dir="2700000" algn="tl">
                  <a:srgbClr val="000000">
                    <a:alpha val="43137"/>
                  </a:srgbClr>
                </a:outerShdw>
              </a:effectLst>
              <a:latin typeface="+mn-lt"/>
            </a:endParaRPr>
          </a:p>
        </p:txBody>
      </p:sp>
      <p:sp>
        <p:nvSpPr>
          <p:cNvPr id="28" name="Text Box 27">
            <a:extLst>
              <a:ext uri="{FF2B5EF4-FFF2-40B4-BE49-F238E27FC236}">
                <a16:creationId xmlns:a16="http://schemas.microsoft.com/office/drawing/2014/main" id="{C6FE9346-1136-4BE6-AF9E-4ADAD8E5729E}"/>
              </a:ext>
            </a:extLst>
          </p:cNvPr>
          <p:cNvSpPr txBox="1">
            <a:spLocks noChangeArrowheads="1"/>
          </p:cNvSpPr>
          <p:nvPr/>
        </p:nvSpPr>
        <p:spPr bwMode="auto">
          <a:xfrm>
            <a:off x="1432727" y="4449138"/>
            <a:ext cx="814388" cy="24622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AU" sz="1000" dirty="0">
                <a:cs typeface="Times New Roman" pitchFamily="18" charset="0"/>
              </a:rPr>
              <a:t>LCD</a:t>
            </a:r>
          </a:p>
        </p:txBody>
      </p:sp>
      <p:sp>
        <p:nvSpPr>
          <p:cNvPr id="32" name="Text Box 27">
            <a:extLst>
              <a:ext uri="{FF2B5EF4-FFF2-40B4-BE49-F238E27FC236}">
                <a16:creationId xmlns:a16="http://schemas.microsoft.com/office/drawing/2014/main" id="{C7DCB8F8-62F3-45A5-8FB9-063B7844D90D}"/>
              </a:ext>
            </a:extLst>
          </p:cNvPr>
          <p:cNvSpPr txBox="1">
            <a:spLocks noChangeArrowheads="1"/>
          </p:cNvSpPr>
          <p:nvPr/>
        </p:nvSpPr>
        <p:spPr bwMode="auto">
          <a:xfrm>
            <a:off x="1281701" y="5139339"/>
            <a:ext cx="814388" cy="246221"/>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defRPr/>
            </a:pPr>
            <a:r>
              <a:rPr lang="en-AU" sz="1000" dirty="0">
                <a:latin typeface="+mn-lt"/>
                <a:cs typeface="Times New Roman" pitchFamily="18" charset="0"/>
              </a:rPr>
              <a:t>Keypad</a:t>
            </a:r>
            <a:endParaRPr lang="en-AU" sz="1000" dirty="0">
              <a:latin typeface="+mn-lt"/>
            </a:endParaRPr>
          </a:p>
        </p:txBody>
      </p:sp>
      <p:sp>
        <p:nvSpPr>
          <p:cNvPr id="34" name="Text Box 27">
            <a:extLst>
              <a:ext uri="{FF2B5EF4-FFF2-40B4-BE49-F238E27FC236}">
                <a16:creationId xmlns:a16="http://schemas.microsoft.com/office/drawing/2014/main" id="{F2C215CA-6CEC-42F2-B03E-43AE7F9031B5}"/>
              </a:ext>
            </a:extLst>
          </p:cNvPr>
          <p:cNvSpPr txBox="1">
            <a:spLocks noChangeArrowheads="1"/>
          </p:cNvSpPr>
          <p:nvPr/>
        </p:nvSpPr>
        <p:spPr bwMode="auto">
          <a:xfrm>
            <a:off x="565934" y="2044494"/>
            <a:ext cx="1535153" cy="415498"/>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AU" sz="1000" dirty="0">
                <a:latin typeface="+mn-lt"/>
                <a:cs typeface="Times New Roman" pitchFamily="18" charset="0"/>
              </a:rPr>
              <a:t>Connector release </a:t>
            </a:r>
          </a:p>
          <a:p>
            <a:pPr>
              <a:defRPr/>
            </a:pPr>
            <a:r>
              <a:rPr lang="en-AU" sz="900" dirty="0">
                <a:latin typeface="+mn-lt"/>
                <a:cs typeface="Times New Roman" pitchFamily="18" charset="0"/>
              </a:rPr>
              <a:t>(SM 2-way port</a:t>
            </a:r>
            <a:r>
              <a:rPr lang="en-AU" sz="1000" dirty="0">
                <a:latin typeface="+mn-lt"/>
                <a:cs typeface="Times New Roman" pitchFamily="18" charset="0"/>
              </a:rPr>
              <a:t>) </a:t>
            </a:r>
            <a:endParaRPr lang="en-AU" sz="1000" dirty="0">
              <a:latin typeface="+mn-lt"/>
            </a:endParaRPr>
          </a:p>
        </p:txBody>
      </p:sp>
      <p:sp>
        <p:nvSpPr>
          <p:cNvPr id="36" name="Text Box 27">
            <a:extLst>
              <a:ext uri="{FF2B5EF4-FFF2-40B4-BE49-F238E27FC236}">
                <a16:creationId xmlns:a16="http://schemas.microsoft.com/office/drawing/2014/main" id="{EF685B9A-8DCB-4933-B9F3-818DC02B09B3}"/>
              </a:ext>
            </a:extLst>
          </p:cNvPr>
          <p:cNvSpPr txBox="1">
            <a:spLocks noChangeArrowheads="1"/>
          </p:cNvSpPr>
          <p:nvPr/>
        </p:nvSpPr>
        <p:spPr bwMode="auto">
          <a:xfrm>
            <a:off x="773540" y="1434726"/>
            <a:ext cx="1535153" cy="415498"/>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AU" sz="1000" dirty="0">
                <a:effectLst>
                  <a:outerShdw blurRad="38100" dist="38100" dir="2700000" algn="tl">
                    <a:srgbClr val="000000">
                      <a:alpha val="43137"/>
                    </a:srgbClr>
                  </a:outerShdw>
                </a:effectLst>
                <a:latin typeface="+mn-lt"/>
                <a:cs typeface="Times New Roman" pitchFamily="18" charset="0"/>
              </a:rPr>
              <a:t>Connector release </a:t>
            </a:r>
          </a:p>
          <a:p>
            <a:pPr>
              <a:defRPr/>
            </a:pPr>
            <a:r>
              <a:rPr lang="en-AU" sz="900" dirty="0">
                <a:effectLst>
                  <a:outerShdw blurRad="38100" dist="38100" dir="2700000" algn="tl">
                    <a:srgbClr val="000000">
                      <a:alpha val="43137"/>
                    </a:srgbClr>
                  </a:outerShdw>
                </a:effectLst>
                <a:latin typeface="+mn-lt"/>
                <a:cs typeface="Times New Roman" pitchFamily="18" charset="0"/>
              </a:rPr>
              <a:t>(Power Meter port</a:t>
            </a:r>
            <a:r>
              <a:rPr lang="en-AU" sz="1000" dirty="0">
                <a:effectLst>
                  <a:outerShdw blurRad="38100" dist="38100" dir="2700000" algn="tl">
                    <a:srgbClr val="000000">
                      <a:alpha val="43137"/>
                    </a:srgbClr>
                  </a:outerShdw>
                </a:effectLst>
                <a:latin typeface="+mn-lt"/>
                <a:cs typeface="Times New Roman" pitchFamily="18" charset="0"/>
              </a:rPr>
              <a:t>) </a:t>
            </a:r>
            <a:endParaRPr lang="en-AU" sz="1000" dirty="0">
              <a:effectLst>
                <a:outerShdw blurRad="38100" dist="38100" dir="2700000" algn="tl">
                  <a:srgbClr val="000000">
                    <a:alpha val="43137"/>
                  </a:srgbClr>
                </a:outerShdw>
              </a:effectLst>
              <a:latin typeface="+mn-lt"/>
            </a:endParaRPr>
          </a:p>
        </p:txBody>
      </p:sp>
      <p:sp>
        <p:nvSpPr>
          <p:cNvPr id="38" name="Text Box 27">
            <a:extLst>
              <a:ext uri="{FF2B5EF4-FFF2-40B4-BE49-F238E27FC236}">
                <a16:creationId xmlns:a16="http://schemas.microsoft.com/office/drawing/2014/main" id="{38EB26C6-8920-4ADF-A592-E75F469EC176}"/>
              </a:ext>
            </a:extLst>
          </p:cNvPr>
          <p:cNvSpPr txBox="1">
            <a:spLocks noChangeArrowheads="1"/>
          </p:cNvSpPr>
          <p:nvPr/>
        </p:nvSpPr>
        <p:spPr bwMode="auto">
          <a:xfrm>
            <a:off x="3898002" y="1338058"/>
            <a:ext cx="1398784" cy="392415"/>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AU" sz="1000" dirty="0">
                <a:effectLst>
                  <a:outerShdw blurRad="38100" dist="38100" dir="2700000" algn="tl">
                    <a:srgbClr val="000000">
                      <a:alpha val="43137"/>
                    </a:srgbClr>
                  </a:outerShdw>
                </a:effectLst>
                <a:latin typeface="+mn-lt"/>
                <a:cs typeface="Times New Roman" pitchFamily="18" charset="0"/>
              </a:rPr>
              <a:t>Connector release </a:t>
            </a:r>
          </a:p>
          <a:p>
            <a:pPr>
              <a:defRPr/>
            </a:pPr>
            <a:r>
              <a:rPr lang="en-AU" sz="900" dirty="0">
                <a:effectLst>
                  <a:outerShdw blurRad="38100" dist="38100" dir="2700000" algn="tl">
                    <a:srgbClr val="000000">
                      <a:alpha val="43137"/>
                    </a:srgbClr>
                  </a:outerShdw>
                </a:effectLst>
                <a:latin typeface="+mn-lt"/>
                <a:cs typeface="Times New Roman" pitchFamily="18" charset="0"/>
              </a:rPr>
              <a:t>(MM 2-way port) </a:t>
            </a:r>
            <a:endParaRPr lang="en-AU" sz="900" dirty="0">
              <a:effectLst>
                <a:outerShdw blurRad="38100" dist="38100" dir="2700000" algn="tl">
                  <a:srgbClr val="000000">
                    <a:alpha val="43137"/>
                  </a:srgbClr>
                </a:outerShdw>
              </a:effectLst>
              <a:latin typeface="+mn-lt"/>
            </a:endParaRPr>
          </a:p>
        </p:txBody>
      </p:sp>
      <p:sp>
        <p:nvSpPr>
          <p:cNvPr id="40" name="Freeform: Shape 39">
            <a:extLst>
              <a:ext uri="{FF2B5EF4-FFF2-40B4-BE49-F238E27FC236}">
                <a16:creationId xmlns:a16="http://schemas.microsoft.com/office/drawing/2014/main" id="{CC08B4A8-2801-4168-BE19-869226BC4415}"/>
              </a:ext>
            </a:extLst>
          </p:cNvPr>
          <p:cNvSpPr/>
          <p:nvPr/>
        </p:nvSpPr>
        <p:spPr>
          <a:xfrm>
            <a:off x="1803186" y="2270992"/>
            <a:ext cx="726889" cy="839718"/>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42" name="Freeform: Shape 41">
            <a:extLst>
              <a:ext uri="{FF2B5EF4-FFF2-40B4-BE49-F238E27FC236}">
                <a16:creationId xmlns:a16="http://schemas.microsoft.com/office/drawing/2014/main" id="{A4C651B4-029A-4B34-AF73-5CE808C8AC60}"/>
              </a:ext>
            </a:extLst>
          </p:cNvPr>
          <p:cNvSpPr/>
          <p:nvPr/>
        </p:nvSpPr>
        <p:spPr>
          <a:xfrm>
            <a:off x="1803186" y="2813448"/>
            <a:ext cx="311080" cy="185357"/>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44" name="Freeform: Shape 43">
            <a:extLst>
              <a:ext uri="{FF2B5EF4-FFF2-40B4-BE49-F238E27FC236}">
                <a16:creationId xmlns:a16="http://schemas.microsoft.com/office/drawing/2014/main" id="{D09B1206-D25E-4761-A2B1-9243AAA18067}"/>
              </a:ext>
            </a:extLst>
          </p:cNvPr>
          <p:cNvSpPr/>
          <p:nvPr/>
        </p:nvSpPr>
        <p:spPr>
          <a:xfrm>
            <a:off x="1803186" y="3298267"/>
            <a:ext cx="1151204" cy="327494"/>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46" name="Freeform: Shape 45">
            <a:extLst>
              <a:ext uri="{FF2B5EF4-FFF2-40B4-BE49-F238E27FC236}">
                <a16:creationId xmlns:a16="http://schemas.microsoft.com/office/drawing/2014/main" id="{D1C9CDCE-4EFA-4700-B9CD-49544072B1D2}"/>
              </a:ext>
            </a:extLst>
          </p:cNvPr>
          <p:cNvSpPr/>
          <p:nvPr/>
        </p:nvSpPr>
        <p:spPr>
          <a:xfrm flipV="1">
            <a:off x="1803185" y="3626773"/>
            <a:ext cx="568269" cy="253916"/>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48" name="Freeform: Shape 47">
            <a:extLst>
              <a:ext uri="{FF2B5EF4-FFF2-40B4-BE49-F238E27FC236}">
                <a16:creationId xmlns:a16="http://schemas.microsoft.com/office/drawing/2014/main" id="{D6FA1B0D-3E69-44E6-883E-7F6597D5BAF3}"/>
              </a:ext>
            </a:extLst>
          </p:cNvPr>
          <p:cNvSpPr/>
          <p:nvPr/>
        </p:nvSpPr>
        <p:spPr>
          <a:xfrm flipV="1">
            <a:off x="1803185" y="4157724"/>
            <a:ext cx="826804" cy="449652"/>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50" name="Left Brace 49">
            <a:extLst>
              <a:ext uri="{FF2B5EF4-FFF2-40B4-BE49-F238E27FC236}">
                <a16:creationId xmlns:a16="http://schemas.microsoft.com/office/drawing/2014/main" id="{80C2DA09-3EF4-47CA-9211-D9392A3A2D33}"/>
              </a:ext>
            </a:extLst>
          </p:cNvPr>
          <p:cNvSpPr/>
          <p:nvPr/>
        </p:nvSpPr>
        <p:spPr>
          <a:xfrm>
            <a:off x="1803184" y="4986293"/>
            <a:ext cx="658183" cy="610919"/>
          </a:xfrm>
          <a:prstGeom prst="leftBrace">
            <a:avLst>
              <a:gd name="adj1" fmla="val 0"/>
              <a:gd name="adj2" fmla="val 50173"/>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effectLst>
                <a:outerShdw blurRad="38100" dist="38100" dir="2700000" algn="tl">
                  <a:srgbClr val="000000">
                    <a:alpha val="43137"/>
                  </a:srgbClr>
                </a:outerShdw>
              </a:effectLst>
            </a:endParaRPr>
          </a:p>
        </p:txBody>
      </p:sp>
      <p:sp>
        <p:nvSpPr>
          <p:cNvPr id="52" name="Freeform: Shape 51">
            <a:extLst>
              <a:ext uri="{FF2B5EF4-FFF2-40B4-BE49-F238E27FC236}">
                <a16:creationId xmlns:a16="http://schemas.microsoft.com/office/drawing/2014/main" id="{B1FB59D0-4A3F-4992-B625-FBD082197E1E}"/>
              </a:ext>
            </a:extLst>
          </p:cNvPr>
          <p:cNvSpPr/>
          <p:nvPr/>
        </p:nvSpPr>
        <p:spPr>
          <a:xfrm>
            <a:off x="1803185" y="1755509"/>
            <a:ext cx="1188026" cy="1347909"/>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54" name="Freeform: Shape 53">
            <a:extLst>
              <a:ext uri="{FF2B5EF4-FFF2-40B4-BE49-F238E27FC236}">
                <a16:creationId xmlns:a16="http://schemas.microsoft.com/office/drawing/2014/main" id="{F5F25084-CFAE-4FD6-A39C-B9ACD15ABDCD}"/>
              </a:ext>
            </a:extLst>
          </p:cNvPr>
          <p:cNvSpPr/>
          <p:nvPr/>
        </p:nvSpPr>
        <p:spPr>
          <a:xfrm flipH="1">
            <a:off x="3436866" y="1642146"/>
            <a:ext cx="507492" cy="1474122"/>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56" name="Freeform: Shape 55">
            <a:extLst>
              <a:ext uri="{FF2B5EF4-FFF2-40B4-BE49-F238E27FC236}">
                <a16:creationId xmlns:a16="http://schemas.microsoft.com/office/drawing/2014/main" id="{3CE1DEB4-7C4C-4C3C-BE05-8702B8BACD67}"/>
              </a:ext>
            </a:extLst>
          </p:cNvPr>
          <p:cNvSpPr/>
          <p:nvPr/>
        </p:nvSpPr>
        <p:spPr>
          <a:xfrm flipH="1">
            <a:off x="3512050" y="2270992"/>
            <a:ext cx="432307" cy="1287425"/>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58" name="Text Box 27">
            <a:extLst>
              <a:ext uri="{FF2B5EF4-FFF2-40B4-BE49-F238E27FC236}">
                <a16:creationId xmlns:a16="http://schemas.microsoft.com/office/drawing/2014/main" id="{6017AD26-E553-438F-BCF7-E6811F70511A}"/>
              </a:ext>
            </a:extLst>
          </p:cNvPr>
          <p:cNvSpPr txBox="1">
            <a:spLocks noChangeArrowheads="1"/>
          </p:cNvSpPr>
          <p:nvPr/>
        </p:nvSpPr>
        <p:spPr bwMode="auto">
          <a:xfrm>
            <a:off x="3905139" y="1974438"/>
            <a:ext cx="1167392" cy="415498"/>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AU" sz="1000" dirty="0">
                <a:effectLst>
                  <a:outerShdw blurRad="38100" dist="38100" dir="2700000" algn="tl">
                    <a:srgbClr val="000000">
                      <a:alpha val="43137"/>
                    </a:srgbClr>
                  </a:outerShdw>
                </a:effectLst>
                <a:latin typeface="+mn-lt"/>
                <a:cs typeface="Times New Roman" pitchFamily="18" charset="0"/>
              </a:rPr>
              <a:t>Store/transfer memory</a:t>
            </a:r>
            <a:endParaRPr lang="en-AU" sz="1000" dirty="0">
              <a:effectLst>
                <a:outerShdw blurRad="38100" dist="38100" dir="2700000" algn="tl">
                  <a:srgbClr val="000000">
                    <a:alpha val="43137"/>
                  </a:srgbClr>
                </a:outerShdw>
              </a:effectLst>
              <a:latin typeface="+mn-lt"/>
            </a:endParaRPr>
          </a:p>
        </p:txBody>
      </p:sp>
      <p:sp>
        <p:nvSpPr>
          <p:cNvPr id="60" name="Freeform: Shape 59">
            <a:extLst>
              <a:ext uri="{FF2B5EF4-FFF2-40B4-BE49-F238E27FC236}">
                <a16:creationId xmlns:a16="http://schemas.microsoft.com/office/drawing/2014/main" id="{96CE1689-2096-4C9E-A874-BD8CA47EE955}"/>
              </a:ext>
            </a:extLst>
          </p:cNvPr>
          <p:cNvSpPr/>
          <p:nvPr/>
        </p:nvSpPr>
        <p:spPr>
          <a:xfrm flipH="1">
            <a:off x="5582919" y="2137734"/>
            <a:ext cx="680905" cy="542167"/>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62" name="Freeform: Shape 61">
            <a:extLst>
              <a:ext uri="{FF2B5EF4-FFF2-40B4-BE49-F238E27FC236}">
                <a16:creationId xmlns:a16="http://schemas.microsoft.com/office/drawing/2014/main" id="{1FDEB1F6-F4F8-44AC-8204-6E345533F408}"/>
              </a:ext>
            </a:extLst>
          </p:cNvPr>
          <p:cNvSpPr/>
          <p:nvPr/>
        </p:nvSpPr>
        <p:spPr>
          <a:xfrm flipH="1">
            <a:off x="5519326" y="4157724"/>
            <a:ext cx="744498" cy="714883"/>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64" name="Text Box 26">
            <a:extLst>
              <a:ext uri="{FF2B5EF4-FFF2-40B4-BE49-F238E27FC236}">
                <a16:creationId xmlns:a16="http://schemas.microsoft.com/office/drawing/2014/main" id="{35D30EB6-2F30-49BE-A82E-2BD13599FB98}"/>
              </a:ext>
            </a:extLst>
          </p:cNvPr>
          <p:cNvSpPr txBox="1">
            <a:spLocks noChangeArrowheads="1"/>
          </p:cNvSpPr>
          <p:nvPr/>
        </p:nvSpPr>
        <p:spPr bwMode="auto">
          <a:xfrm>
            <a:off x="6146563" y="3963924"/>
            <a:ext cx="943034" cy="24622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r">
              <a:defRPr/>
            </a:pPr>
            <a:r>
              <a:rPr lang="en-AU" sz="1000" dirty="0">
                <a:effectLst>
                  <a:outerShdw blurRad="38100" dist="38100" dir="2700000" algn="tl">
                    <a:srgbClr val="000000">
                      <a:alpha val="43137"/>
                    </a:srgbClr>
                  </a:outerShdw>
                </a:effectLst>
                <a:latin typeface="+mn-lt"/>
                <a:cs typeface="Times New Roman" pitchFamily="18" charset="0"/>
              </a:rPr>
              <a:t>Battery</a:t>
            </a:r>
            <a:r>
              <a:rPr lang="en-AU" sz="1000" b="1" dirty="0">
                <a:effectLst>
                  <a:outerShdw blurRad="38100" dist="38100" dir="2700000" algn="tl">
                    <a:srgbClr val="000000">
                      <a:alpha val="43137"/>
                    </a:srgbClr>
                  </a:outerShdw>
                </a:effectLst>
                <a:latin typeface="+mn-lt"/>
                <a:cs typeface="Times New Roman" pitchFamily="18" charset="0"/>
              </a:rPr>
              <a:t> </a:t>
            </a:r>
            <a:r>
              <a:rPr lang="en-AU" sz="1000" dirty="0">
                <a:effectLst>
                  <a:outerShdw blurRad="38100" dist="38100" dir="2700000" algn="tl">
                    <a:srgbClr val="000000">
                      <a:alpha val="43137"/>
                    </a:srgbClr>
                  </a:outerShdw>
                </a:effectLst>
                <a:latin typeface="+mn-lt"/>
                <a:cs typeface="Times New Roman" pitchFamily="18" charset="0"/>
              </a:rPr>
              <a:t>door</a:t>
            </a:r>
            <a:endParaRPr lang="en-AU" sz="1000" dirty="0">
              <a:effectLst>
                <a:outerShdw blurRad="38100" dist="38100" dir="2700000" algn="tl">
                  <a:srgbClr val="000000">
                    <a:alpha val="43137"/>
                  </a:srgbClr>
                </a:outerShdw>
              </a:effectLst>
              <a:latin typeface="+mn-lt"/>
            </a:endParaRPr>
          </a:p>
        </p:txBody>
      </p:sp>
      <p:sp>
        <p:nvSpPr>
          <p:cNvPr id="66" name="Freeform: Shape 65">
            <a:extLst>
              <a:ext uri="{FF2B5EF4-FFF2-40B4-BE49-F238E27FC236}">
                <a16:creationId xmlns:a16="http://schemas.microsoft.com/office/drawing/2014/main" id="{37143F12-0072-419E-A72A-AFC8B5D77CF8}"/>
              </a:ext>
            </a:extLst>
          </p:cNvPr>
          <p:cNvSpPr/>
          <p:nvPr/>
        </p:nvSpPr>
        <p:spPr>
          <a:xfrm flipH="1">
            <a:off x="5796350" y="5082701"/>
            <a:ext cx="467474" cy="465937"/>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68" name="Text Box 26">
            <a:extLst>
              <a:ext uri="{FF2B5EF4-FFF2-40B4-BE49-F238E27FC236}">
                <a16:creationId xmlns:a16="http://schemas.microsoft.com/office/drawing/2014/main" id="{B54847EE-BC5E-4B24-B37D-02C63CC4598A}"/>
              </a:ext>
            </a:extLst>
          </p:cNvPr>
          <p:cNvSpPr txBox="1">
            <a:spLocks noChangeArrowheads="1"/>
          </p:cNvSpPr>
          <p:nvPr/>
        </p:nvSpPr>
        <p:spPr bwMode="auto">
          <a:xfrm>
            <a:off x="6220518" y="4909282"/>
            <a:ext cx="1287907" cy="253916"/>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AU" sz="1000" dirty="0">
                <a:effectLst>
                  <a:outerShdw blurRad="38100" dist="38100" dir="2700000" algn="tl">
                    <a:srgbClr val="000000">
                      <a:alpha val="43137"/>
                    </a:srgbClr>
                  </a:outerShdw>
                </a:effectLst>
                <a:latin typeface="+mn-lt"/>
                <a:cs typeface="Times New Roman" pitchFamily="18" charset="0"/>
              </a:rPr>
              <a:t>Anti-slippery</a:t>
            </a:r>
            <a:r>
              <a:rPr lang="en-AU" sz="1000" b="1" dirty="0">
                <a:effectLst>
                  <a:outerShdw blurRad="38100" dist="38100" dir="2700000" algn="tl">
                    <a:srgbClr val="000000">
                      <a:alpha val="43137"/>
                    </a:srgbClr>
                  </a:outerShdw>
                </a:effectLst>
                <a:latin typeface="+mn-lt"/>
                <a:cs typeface="Times New Roman" pitchFamily="18" charset="0"/>
              </a:rPr>
              <a:t> </a:t>
            </a:r>
            <a:r>
              <a:rPr lang="en-AU" sz="1000" dirty="0">
                <a:effectLst>
                  <a:outerShdw blurRad="38100" dist="38100" dir="2700000" algn="tl">
                    <a:srgbClr val="000000">
                      <a:alpha val="43137"/>
                    </a:srgbClr>
                  </a:outerShdw>
                </a:effectLst>
                <a:latin typeface="+mn-lt"/>
                <a:cs typeface="Times New Roman" pitchFamily="18" charset="0"/>
              </a:rPr>
              <a:t>pad</a:t>
            </a:r>
            <a:endParaRPr lang="en-AU" sz="1000" dirty="0">
              <a:effectLst>
                <a:outerShdw blurRad="38100" dist="38100" dir="2700000" algn="tl">
                  <a:srgbClr val="000000">
                    <a:alpha val="43137"/>
                  </a:srgbClr>
                </a:outerShdw>
              </a:effectLst>
              <a:latin typeface="+mn-lt"/>
            </a:endParaRPr>
          </a:p>
        </p:txBody>
      </p:sp>
      <p:sp>
        <p:nvSpPr>
          <p:cNvPr id="70" name="Freeform: Shape 69">
            <a:extLst>
              <a:ext uri="{FF2B5EF4-FFF2-40B4-BE49-F238E27FC236}">
                <a16:creationId xmlns:a16="http://schemas.microsoft.com/office/drawing/2014/main" id="{0AE39E88-E325-4357-A2E7-962001C41D70}"/>
              </a:ext>
            </a:extLst>
          </p:cNvPr>
          <p:cNvSpPr/>
          <p:nvPr/>
        </p:nvSpPr>
        <p:spPr>
          <a:xfrm flipH="1">
            <a:off x="9148411" y="2473234"/>
            <a:ext cx="404891" cy="552531"/>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72" name="Freeform: Shape 71">
            <a:extLst>
              <a:ext uri="{FF2B5EF4-FFF2-40B4-BE49-F238E27FC236}">
                <a16:creationId xmlns:a16="http://schemas.microsoft.com/office/drawing/2014/main" id="{0C8C75D7-F3E0-4891-B696-0C68C8D98B60}"/>
              </a:ext>
            </a:extLst>
          </p:cNvPr>
          <p:cNvSpPr/>
          <p:nvPr/>
        </p:nvSpPr>
        <p:spPr>
          <a:xfrm flipH="1">
            <a:off x="10197286" y="4432663"/>
            <a:ext cx="461135" cy="553631"/>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74" name="Text Box 41">
            <a:extLst>
              <a:ext uri="{FF2B5EF4-FFF2-40B4-BE49-F238E27FC236}">
                <a16:creationId xmlns:a16="http://schemas.microsoft.com/office/drawing/2014/main" id="{9F0246AE-351F-4338-ABE9-11A0BE0146D7}"/>
              </a:ext>
            </a:extLst>
          </p:cNvPr>
          <p:cNvSpPr txBox="1">
            <a:spLocks noChangeArrowheads="1"/>
          </p:cNvSpPr>
          <p:nvPr/>
        </p:nvSpPr>
        <p:spPr bwMode="auto">
          <a:xfrm>
            <a:off x="10623427" y="3921604"/>
            <a:ext cx="870661" cy="57708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AU" sz="1050" dirty="0">
                <a:effectLst>
                  <a:outerShdw blurRad="38100" dist="38100" dir="2700000" algn="tl">
                    <a:srgbClr val="000000">
                      <a:alpha val="43137"/>
                    </a:srgbClr>
                  </a:outerShdw>
                </a:effectLst>
                <a:latin typeface="+mn-lt"/>
                <a:cs typeface="Times New Roman" pitchFamily="18" charset="0"/>
              </a:rPr>
              <a:t>USB port for memory stick</a:t>
            </a:r>
            <a:endParaRPr lang="en-AU" sz="1050" dirty="0">
              <a:effectLst>
                <a:outerShdw blurRad="38100" dist="38100" dir="2700000" algn="tl">
                  <a:srgbClr val="000000">
                    <a:alpha val="43137"/>
                  </a:srgbClr>
                </a:outerShdw>
              </a:effectLst>
              <a:latin typeface="+mn-lt"/>
            </a:endParaRPr>
          </a:p>
        </p:txBody>
      </p:sp>
      <p:sp>
        <p:nvSpPr>
          <p:cNvPr id="76" name="Freeform: Shape 75">
            <a:extLst>
              <a:ext uri="{FF2B5EF4-FFF2-40B4-BE49-F238E27FC236}">
                <a16:creationId xmlns:a16="http://schemas.microsoft.com/office/drawing/2014/main" id="{7D12F606-B5AC-4BF5-B5CB-E2DD18368BDC}"/>
              </a:ext>
            </a:extLst>
          </p:cNvPr>
          <p:cNvSpPr/>
          <p:nvPr/>
        </p:nvSpPr>
        <p:spPr>
          <a:xfrm flipH="1">
            <a:off x="5780494" y="2646395"/>
            <a:ext cx="512958" cy="442149"/>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78" name="Text Box 26">
            <a:extLst>
              <a:ext uri="{FF2B5EF4-FFF2-40B4-BE49-F238E27FC236}">
                <a16:creationId xmlns:a16="http://schemas.microsoft.com/office/drawing/2014/main" id="{6078593D-83A8-4E19-8E3D-9D72D3DF16E7}"/>
              </a:ext>
            </a:extLst>
          </p:cNvPr>
          <p:cNvSpPr txBox="1">
            <a:spLocks noChangeArrowheads="1"/>
          </p:cNvSpPr>
          <p:nvPr/>
        </p:nvSpPr>
        <p:spPr bwMode="auto">
          <a:xfrm>
            <a:off x="5984398" y="2493271"/>
            <a:ext cx="1132558" cy="24622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r">
              <a:defRPr/>
            </a:pPr>
            <a:r>
              <a:rPr lang="en-AU" sz="1000" dirty="0">
                <a:effectLst>
                  <a:outerShdw blurRad="38100" dist="38100" dir="2700000" algn="tl">
                    <a:srgbClr val="000000">
                      <a:alpha val="43137"/>
                    </a:srgbClr>
                  </a:outerShdw>
                </a:effectLst>
                <a:cs typeface="Times New Roman" pitchFamily="18" charset="0"/>
              </a:rPr>
              <a:t>Product</a:t>
            </a:r>
            <a:r>
              <a:rPr lang="en-AU" sz="1000" b="1" dirty="0">
                <a:effectLst>
                  <a:outerShdw blurRad="38100" dist="38100" dir="2700000" algn="tl">
                    <a:srgbClr val="000000">
                      <a:alpha val="43137"/>
                    </a:srgbClr>
                  </a:outerShdw>
                </a:effectLst>
                <a:cs typeface="Times New Roman" pitchFamily="18" charset="0"/>
              </a:rPr>
              <a:t> </a:t>
            </a:r>
            <a:r>
              <a:rPr lang="en-AU" sz="1000" dirty="0">
                <a:effectLst>
                  <a:outerShdw blurRad="38100" dist="38100" dir="2700000" algn="tl">
                    <a:srgbClr val="000000">
                      <a:alpha val="43137"/>
                    </a:srgbClr>
                  </a:outerShdw>
                </a:effectLst>
                <a:cs typeface="Times New Roman" pitchFamily="18" charset="0"/>
              </a:rPr>
              <a:t>label</a:t>
            </a:r>
            <a:endParaRPr lang="en-AU" sz="1000" dirty="0">
              <a:effectLst>
                <a:outerShdw blurRad="38100" dist="38100" dir="2700000" algn="tl">
                  <a:srgbClr val="000000">
                    <a:alpha val="43137"/>
                  </a:srgbClr>
                </a:outerShdw>
              </a:effectLst>
            </a:endParaRPr>
          </a:p>
        </p:txBody>
      </p:sp>
      <p:sp>
        <p:nvSpPr>
          <p:cNvPr id="13" name="Freeform: Shape 12">
            <a:extLst>
              <a:ext uri="{FF2B5EF4-FFF2-40B4-BE49-F238E27FC236}">
                <a16:creationId xmlns:a16="http://schemas.microsoft.com/office/drawing/2014/main" id="{460FCE60-113A-4DB5-A7D8-094B24668E44}"/>
              </a:ext>
            </a:extLst>
          </p:cNvPr>
          <p:cNvSpPr/>
          <p:nvPr/>
        </p:nvSpPr>
        <p:spPr>
          <a:xfrm flipH="1">
            <a:off x="5166834" y="3110710"/>
            <a:ext cx="1126617" cy="379830"/>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14" name="Text Box 26">
            <a:extLst>
              <a:ext uri="{FF2B5EF4-FFF2-40B4-BE49-F238E27FC236}">
                <a16:creationId xmlns:a16="http://schemas.microsoft.com/office/drawing/2014/main" id="{33CB76F1-81F3-4449-85D5-C84F64CD7998}"/>
              </a:ext>
            </a:extLst>
          </p:cNvPr>
          <p:cNvSpPr txBox="1">
            <a:spLocks noChangeArrowheads="1"/>
          </p:cNvSpPr>
          <p:nvPr/>
        </p:nvSpPr>
        <p:spPr bwMode="auto">
          <a:xfrm>
            <a:off x="6220518" y="2947370"/>
            <a:ext cx="1132558" cy="246221"/>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r">
              <a:defRPr/>
            </a:pPr>
            <a:r>
              <a:rPr lang="en-AU" sz="1000" dirty="0">
                <a:effectLst>
                  <a:outerShdw blurRad="38100" dist="38100" dir="2700000" algn="tl">
                    <a:srgbClr val="000000">
                      <a:alpha val="43137"/>
                    </a:srgbClr>
                  </a:outerShdw>
                </a:effectLst>
                <a:cs typeface="Times New Roman" pitchFamily="18" charset="0"/>
              </a:rPr>
              <a:t>Instrument model</a:t>
            </a:r>
            <a:endParaRPr lang="en-AU" sz="1000" dirty="0">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id="{3648A201-C051-47D2-B1DA-A0ADD05189C5}"/>
              </a:ext>
            </a:extLst>
          </p:cNvPr>
          <p:cNvSpPr/>
          <p:nvPr/>
        </p:nvSpPr>
        <p:spPr>
          <a:xfrm flipH="1">
            <a:off x="5120640" y="3483622"/>
            <a:ext cx="1172808" cy="213718"/>
          </a:xfrm>
          <a:custGeom>
            <a:avLst/>
            <a:gdLst>
              <a:gd name="connsiteX0" fmla="*/ 401216 w 401216"/>
              <a:gd name="connsiteY0" fmla="*/ 961053 h 961053"/>
              <a:gd name="connsiteX1" fmla="*/ 93306 w 401216"/>
              <a:gd name="connsiteY1" fmla="*/ 0 h 961053"/>
              <a:gd name="connsiteX2" fmla="*/ 0 w 401216"/>
              <a:gd name="connsiteY2" fmla="*/ 0 h 961053"/>
            </a:gdLst>
            <a:ahLst/>
            <a:cxnLst>
              <a:cxn ang="0">
                <a:pos x="connsiteX0" y="connsiteY0"/>
              </a:cxn>
              <a:cxn ang="0">
                <a:pos x="connsiteX1" y="connsiteY1"/>
              </a:cxn>
              <a:cxn ang="0">
                <a:pos x="connsiteX2" y="connsiteY2"/>
              </a:cxn>
            </a:cxnLst>
            <a:rect l="l" t="t" r="r" b="b"/>
            <a:pathLst>
              <a:path w="401216" h="961053">
                <a:moveTo>
                  <a:pt x="401216" y="961053"/>
                </a:moveTo>
                <a:lnTo>
                  <a:pt x="93306" y="0"/>
                </a:lnTo>
                <a:lnTo>
                  <a:pt x="0" y="0"/>
                </a:lnTo>
              </a:path>
            </a:pathLst>
          </a:custGeom>
          <a:noFill/>
          <a:ln w="3175">
            <a:solidFill>
              <a:schemeClr val="bg1">
                <a:lumMod val="50000"/>
                <a:alpha val="64000"/>
              </a:schemeClr>
            </a:solidFill>
            <a:headEnd type="oval" w="sm" len="sm"/>
            <a:tailEnd w="sm"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tx1"/>
              </a:solidFill>
              <a:effectLst>
                <a:outerShdw blurRad="38100" dist="38100" dir="2700000" algn="tl">
                  <a:srgbClr val="000000">
                    <a:alpha val="43137"/>
                  </a:srgbClr>
                </a:outerShdw>
              </a:effectLst>
            </a:endParaRPr>
          </a:p>
        </p:txBody>
      </p:sp>
      <p:sp>
        <p:nvSpPr>
          <p:cNvPr id="16" name="Text Box 26">
            <a:extLst>
              <a:ext uri="{FF2B5EF4-FFF2-40B4-BE49-F238E27FC236}">
                <a16:creationId xmlns:a16="http://schemas.microsoft.com/office/drawing/2014/main" id="{3954FCB0-5A6C-4359-8A93-69A124DB7A08}"/>
              </a:ext>
            </a:extLst>
          </p:cNvPr>
          <p:cNvSpPr txBox="1">
            <a:spLocks noChangeArrowheads="1"/>
          </p:cNvSpPr>
          <p:nvPr/>
        </p:nvSpPr>
        <p:spPr bwMode="auto">
          <a:xfrm>
            <a:off x="6220518" y="3329984"/>
            <a:ext cx="1670002" cy="353943"/>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defRPr/>
            </a:pPr>
            <a:r>
              <a:rPr lang="en-AU" sz="1000" dirty="0">
                <a:effectLst>
                  <a:outerShdw blurRad="38100" dist="38100" dir="2700000" algn="tl">
                    <a:srgbClr val="000000">
                      <a:alpha val="43137"/>
                    </a:srgbClr>
                  </a:outerShdw>
                </a:effectLst>
                <a:cs typeface="Times New Roman" pitchFamily="18" charset="0"/>
              </a:rPr>
              <a:t>Option included:</a:t>
            </a:r>
          </a:p>
          <a:p>
            <a:pPr>
              <a:defRPr/>
            </a:pPr>
            <a:r>
              <a:rPr lang="en-AU" sz="700" dirty="0">
                <a:effectLst>
                  <a:outerShdw blurRad="38100" dist="38100" dir="2700000" algn="tl">
                    <a:srgbClr val="000000">
                      <a:alpha val="43137"/>
                    </a:srgbClr>
                  </a:outerShdw>
                </a:effectLst>
                <a:cs typeface="Times New Roman" pitchFamily="18" charset="0"/>
              </a:rPr>
              <a:t>ORL, </a:t>
            </a:r>
            <a:r>
              <a:rPr lang="en-AU" sz="700" dirty="0" err="1">
                <a:effectLst>
                  <a:outerShdw blurRad="38100" dist="38100" dir="2700000" algn="tl">
                    <a:srgbClr val="000000">
                      <a:alpha val="43137"/>
                    </a:srgbClr>
                  </a:outerShdw>
                </a:effectLst>
                <a:cs typeface="Times New Roman" pitchFamily="18" charset="0"/>
              </a:rPr>
              <a:t>Leng</a:t>
            </a:r>
            <a:r>
              <a:rPr lang="en-AU" sz="700" dirty="0">
                <a:effectLst>
                  <a:outerShdw blurRad="38100" dist="38100" dir="2700000" algn="tl">
                    <a:srgbClr val="000000">
                      <a:alpha val="43137"/>
                    </a:srgbClr>
                  </a:outerShdw>
                </a:effectLst>
                <a:cs typeface="Times New Roman" pitchFamily="18" charset="0"/>
              </a:rPr>
              <a:t> (Length), </a:t>
            </a:r>
            <a:r>
              <a:rPr lang="en-AU" sz="700" dirty="0" err="1">
                <a:effectLst>
                  <a:outerShdw blurRad="38100" dist="38100" dir="2700000" algn="tl">
                    <a:srgbClr val="000000">
                      <a:alpha val="43137"/>
                    </a:srgbClr>
                  </a:outerShdw>
                </a:effectLst>
                <a:cs typeface="Times New Roman" pitchFamily="18" charset="0"/>
              </a:rPr>
              <a:t>Visi</a:t>
            </a:r>
            <a:r>
              <a:rPr lang="en-AU" sz="700" dirty="0">
                <a:effectLst>
                  <a:outerShdw blurRad="38100" dist="38100" dir="2700000" algn="tl">
                    <a:srgbClr val="000000">
                      <a:alpha val="43137"/>
                    </a:srgbClr>
                  </a:outerShdw>
                </a:effectLst>
                <a:cs typeface="Times New Roman" pitchFamily="18" charset="0"/>
              </a:rPr>
              <a:t> (VisiTester) </a:t>
            </a:r>
            <a:endParaRPr lang="en-AU" sz="700" dirty="0">
              <a:effectLst>
                <a:outerShdw blurRad="38100" dist="38100" dir="2700000" algn="tl">
                  <a:srgbClr val="000000">
                    <a:alpha val="43137"/>
                  </a:srgbClr>
                </a:outerShdw>
              </a:effectLst>
            </a:endParaRPr>
          </a:p>
        </p:txBody>
      </p:sp>
      <p:sp>
        <p:nvSpPr>
          <p:cNvPr id="23" name="Rounded Rectangle 33">
            <a:hlinkClick r:id="rId8" action="ppaction://hlinksldjump"/>
            <a:extLst>
              <a:ext uri="{FF2B5EF4-FFF2-40B4-BE49-F238E27FC236}">
                <a16:creationId xmlns:a16="http://schemas.microsoft.com/office/drawing/2014/main" id="{B8ACDD87-AD63-41C3-A146-DBCEC3C70E50}"/>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026595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2"/>
          <a:stretch>
            <a:fillRect/>
          </a:stretch>
        </p:blipFill>
        <p:spPr>
          <a:xfrm>
            <a:off x="4137309" y="4573601"/>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Power meter manual operation (continue)</a:t>
            </a:r>
          </a:p>
        </p:txBody>
      </p:sp>
      <p:sp>
        <p:nvSpPr>
          <p:cNvPr id="30" name="TextBox 29">
            <a:extLst>
              <a:ext uri="{FF2B5EF4-FFF2-40B4-BE49-F238E27FC236}">
                <a16:creationId xmlns:a16="http://schemas.microsoft.com/office/drawing/2014/main" id="{9FE7DCFA-011C-4012-8FF5-609570A0E43A}"/>
              </a:ext>
            </a:extLst>
          </p:cNvPr>
          <p:cNvSpPr txBox="1"/>
          <p:nvPr/>
        </p:nvSpPr>
        <p:spPr>
          <a:xfrm>
            <a:off x="2534342" y="5309757"/>
            <a:ext cx="1234576"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 </a:t>
            </a:r>
            <a:r>
              <a:rPr lang="en-US" sz="1000" b="1" dirty="0">
                <a:effectLst>
                  <a:outerShdw blurRad="38100" dist="38100" dir="2700000" algn="tl">
                    <a:srgbClr val="000000">
                      <a:alpha val="43137"/>
                    </a:srgbClr>
                  </a:outerShdw>
                </a:effectLst>
              </a:rPr>
              <a:t>Set reference: </a:t>
            </a:r>
            <a:r>
              <a:rPr lang="en-US" sz="1000" dirty="0">
                <a:effectLst>
                  <a:outerShdw blurRad="38100" dist="38100" dir="2700000" algn="tl">
                    <a:srgbClr val="000000">
                      <a:alpha val="43137"/>
                    </a:srgbClr>
                  </a:outerShdw>
                </a:effectLst>
              </a:rPr>
              <a:t>press and hold F2 until beeping stops.</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1388729" y="2679200"/>
            <a:ext cx="0" cy="0"/>
          </a:xfrm>
          <a:prstGeom prst="line">
            <a:avLst/>
          </a:prstGeom>
        </p:spPr>
        <p:style>
          <a:lnRef idx="2">
            <a:schemeClr val="dk1"/>
          </a:lnRef>
          <a:fillRef idx="0">
            <a:schemeClr val="dk1"/>
          </a:fillRef>
          <a:effectRef idx="1">
            <a:schemeClr val="dk1"/>
          </a:effectRef>
          <a:fontRef idx="minor">
            <a:schemeClr val="tx1"/>
          </a:fontRef>
        </p:style>
      </p:cxnSp>
      <p:sp>
        <p:nvSpPr>
          <p:cNvPr id="90" name="TextBox 89">
            <a:extLst>
              <a:ext uri="{FF2B5EF4-FFF2-40B4-BE49-F238E27FC236}">
                <a16:creationId xmlns:a16="http://schemas.microsoft.com/office/drawing/2014/main" id="{1E03E4AF-44C7-474C-BE17-2D8D0823A435}"/>
              </a:ext>
            </a:extLst>
          </p:cNvPr>
          <p:cNvSpPr txBox="1"/>
          <p:nvPr/>
        </p:nvSpPr>
        <p:spPr>
          <a:xfrm>
            <a:off x="6590629" y="5782499"/>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#1</a:t>
            </a:r>
            <a:r>
              <a:rPr lang="en-US" sz="9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8278160" y="5770205"/>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#2</a:t>
            </a:r>
            <a:r>
              <a:rPr lang="en-US" sz="900" dirty="0">
                <a:effectLst>
                  <a:outerShdw blurRad="38100" dist="38100" dir="2700000" algn="tl">
                    <a:srgbClr val="000000">
                      <a:alpha val="43137"/>
                    </a:srgbClr>
                  </a:outerShdw>
                </a:effectLst>
              </a:rPr>
              <a:t> (Meter)</a:t>
            </a: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5351485" y="1582310"/>
            <a:ext cx="0" cy="4412371"/>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78D00C2C-B90E-42E8-BFAB-C657D43970CE}"/>
              </a:ext>
            </a:extLst>
          </p:cNvPr>
          <p:cNvSpPr txBox="1"/>
          <p:nvPr/>
        </p:nvSpPr>
        <p:spPr>
          <a:xfrm>
            <a:off x="4296603" y="4524763"/>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115" name="Picture 114">
            <a:extLst>
              <a:ext uri="{FF2B5EF4-FFF2-40B4-BE49-F238E27FC236}">
                <a16:creationId xmlns:a16="http://schemas.microsoft.com/office/drawing/2014/main" id="{3A8E6F7E-4C31-45AB-9451-762098ADADBF}"/>
              </a:ext>
            </a:extLst>
          </p:cNvPr>
          <p:cNvPicPr>
            <a:picLocks noChangeAspect="1"/>
          </p:cNvPicPr>
          <p:nvPr/>
        </p:nvPicPr>
        <p:blipFill>
          <a:blip r:embed="rId2"/>
          <a:stretch>
            <a:fillRect/>
          </a:stretch>
        </p:blipFill>
        <p:spPr>
          <a:xfrm>
            <a:off x="10755942" y="4606533"/>
            <a:ext cx="215450" cy="302433"/>
          </a:xfrm>
          <a:prstGeom prst="rect">
            <a:avLst/>
          </a:prstGeom>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2A572101-4B4C-4DA8-83F9-01548B677CE2}"/>
              </a:ext>
            </a:extLst>
          </p:cNvPr>
          <p:cNvSpPr txBox="1"/>
          <p:nvPr/>
        </p:nvSpPr>
        <p:spPr>
          <a:xfrm>
            <a:off x="10971392" y="4548701"/>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3"/>
          <a:stretch>
            <a:fillRect/>
          </a:stretch>
        </p:blipFill>
        <p:spPr>
          <a:xfrm rot="5787076" flipH="1">
            <a:off x="1157960" y="5250415"/>
            <a:ext cx="482258" cy="466868"/>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489F7014-FA4D-4663-AE5A-2544DBFEC0A7}"/>
              </a:ext>
            </a:extLst>
          </p:cNvPr>
          <p:cNvSpPr txBox="1"/>
          <p:nvPr/>
        </p:nvSpPr>
        <p:spPr>
          <a:xfrm>
            <a:off x="1422797" y="4632712"/>
            <a:ext cx="1175170" cy="215444"/>
          </a:xfrm>
          <a:prstGeom prst="rect">
            <a:avLst/>
          </a:prstGeom>
          <a:noFill/>
        </p:spPr>
        <p:txBody>
          <a:bodyPr wrap="square" rtlCol="0">
            <a:spAutoFit/>
          </a:bodyPr>
          <a:lstStyle/>
          <a:p>
            <a:pPr algn="just"/>
            <a:r>
              <a:rPr lang="en-US" sz="800" dirty="0">
                <a:solidFill>
                  <a:schemeClr val="accent4"/>
                </a:solidFill>
                <a:effectLst>
                  <a:outerShdw blurRad="38100" dist="38100" dir="2700000" algn="tl">
                    <a:srgbClr val="000000">
                      <a:alpha val="43137"/>
                    </a:srgbClr>
                  </a:outerShdw>
                </a:effectLst>
              </a:rPr>
              <a:t>Meter mode display</a:t>
            </a:r>
            <a:endParaRPr lang="en-US" sz="900" dirty="0">
              <a:effectLst>
                <a:outerShdw blurRad="38100" dist="38100" dir="2700000" algn="tl">
                  <a:srgbClr val="000000">
                    <a:alpha val="43137"/>
                  </a:srgbClr>
                </a:outerShdw>
              </a:effectLst>
            </a:endParaRPr>
          </a:p>
        </p:txBody>
      </p:sp>
      <p:sp>
        <p:nvSpPr>
          <p:cNvPr id="14" name="Oval 13">
            <a:extLst>
              <a:ext uri="{FF2B5EF4-FFF2-40B4-BE49-F238E27FC236}">
                <a16:creationId xmlns:a16="http://schemas.microsoft.com/office/drawing/2014/main" id="{F4BAC954-7224-49B7-AF97-52974F9A7E9A}"/>
              </a:ext>
            </a:extLst>
          </p:cNvPr>
          <p:cNvSpPr/>
          <p:nvPr/>
        </p:nvSpPr>
        <p:spPr>
          <a:xfrm>
            <a:off x="1187254" y="4533312"/>
            <a:ext cx="227043" cy="215444"/>
          </a:xfrm>
          <a:prstGeom prst="ellipse">
            <a:avLst/>
          </a:prstGeom>
          <a:noFill/>
          <a:ln w="952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20" name="Group 19">
            <a:extLst>
              <a:ext uri="{FF2B5EF4-FFF2-40B4-BE49-F238E27FC236}">
                <a16:creationId xmlns:a16="http://schemas.microsoft.com/office/drawing/2014/main" id="{A1BCB729-C267-4DE5-807F-34F313E1FEB9}"/>
              </a:ext>
            </a:extLst>
          </p:cNvPr>
          <p:cNvGrpSpPr/>
          <p:nvPr/>
        </p:nvGrpSpPr>
        <p:grpSpPr>
          <a:xfrm>
            <a:off x="924690" y="2679200"/>
            <a:ext cx="1694910" cy="3237794"/>
            <a:chOff x="924690" y="2679200"/>
            <a:chExt cx="1694910" cy="3237794"/>
          </a:xfrm>
        </p:grpSpPr>
        <p:grpSp>
          <p:nvGrpSpPr>
            <p:cNvPr id="45" name="Group 44">
              <a:extLst>
                <a:ext uri="{FF2B5EF4-FFF2-40B4-BE49-F238E27FC236}">
                  <a16:creationId xmlns:a16="http://schemas.microsoft.com/office/drawing/2014/main" id="{BCAB96FC-90E2-4AFF-B18F-67A75F7B4E50}"/>
                </a:ext>
              </a:extLst>
            </p:cNvPr>
            <p:cNvGrpSpPr/>
            <p:nvPr/>
          </p:nvGrpSpPr>
          <p:grpSpPr>
            <a:xfrm>
              <a:off x="924690" y="2679200"/>
              <a:ext cx="1694910" cy="3237794"/>
              <a:chOff x="1296833" y="3137896"/>
              <a:chExt cx="1449975" cy="2769902"/>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4"/>
              <a:stretch>
                <a:fillRect/>
              </a:stretch>
            </p:blipFill>
            <p:spPr>
              <a:xfrm>
                <a:off x="1296833" y="3315798"/>
                <a:ext cx="1449975" cy="2592000"/>
              </a:xfrm>
              <a:prstGeom prst="rect">
                <a:avLst/>
              </a:prstGeom>
            </p:spPr>
          </p:pic>
          <p:grpSp>
            <p:nvGrpSpPr>
              <p:cNvPr id="19" name="Group 18">
                <a:extLst>
                  <a:ext uri="{FF2B5EF4-FFF2-40B4-BE49-F238E27FC236}">
                    <a16:creationId xmlns:a16="http://schemas.microsoft.com/office/drawing/2014/main" id="{5E81B5EE-032B-4377-B247-B62D7AC2E6B5}"/>
                  </a:ext>
                </a:extLst>
              </p:cNvPr>
              <p:cNvGrpSpPr>
                <a:grpSpLocks noChangeAspect="1"/>
              </p:cNvGrpSpPr>
              <p:nvPr/>
            </p:nvGrpSpPr>
            <p:grpSpPr>
              <a:xfrm>
                <a:off x="1517425" y="3137896"/>
                <a:ext cx="679366" cy="628463"/>
                <a:chOff x="1517425" y="2743199"/>
                <a:chExt cx="770472" cy="712743"/>
              </a:xfrm>
            </p:grpSpPr>
            <p:pic>
              <p:nvPicPr>
                <p:cNvPr id="16" name="Picture 15">
                  <a:extLst>
                    <a:ext uri="{FF2B5EF4-FFF2-40B4-BE49-F238E27FC236}">
                      <a16:creationId xmlns:a16="http://schemas.microsoft.com/office/drawing/2014/main" id="{A708FD80-10B2-45F7-A679-E2D155F40432}"/>
                    </a:ext>
                  </a:extLst>
                </p:cNvPr>
                <p:cNvPicPr/>
                <p:nvPr/>
              </p:nvPicPr>
              <p:blipFill>
                <a:blip r:embed="rId5"/>
                <a:stretch>
                  <a:fillRect/>
                </a:stretch>
              </p:blipFill>
              <p:spPr>
                <a:xfrm>
                  <a:off x="1517425" y="2743199"/>
                  <a:ext cx="400085" cy="701121"/>
                </a:xfrm>
                <a:prstGeom prst="rect">
                  <a:avLst/>
                </a:prstGeom>
              </p:spPr>
            </p:pic>
            <p:pic>
              <p:nvPicPr>
                <p:cNvPr id="17" name="Picture 16">
                  <a:extLst>
                    <a:ext uri="{FF2B5EF4-FFF2-40B4-BE49-F238E27FC236}">
                      <a16:creationId xmlns:a16="http://schemas.microsoft.com/office/drawing/2014/main" id="{CEA206A9-9D33-4DDF-BA89-9E3E473025AD}"/>
                    </a:ext>
                  </a:extLst>
                </p:cNvPr>
                <p:cNvPicPr/>
                <p:nvPr/>
              </p:nvPicPr>
              <p:blipFill>
                <a:blip r:embed="rId5"/>
                <a:stretch>
                  <a:fillRect/>
                </a:stretch>
              </p:blipFill>
              <p:spPr>
                <a:xfrm>
                  <a:off x="1887812" y="2754821"/>
                  <a:ext cx="400085" cy="701121"/>
                </a:xfrm>
                <a:prstGeom prst="rect">
                  <a:avLst/>
                </a:prstGeom>
              </p:spPr>
            </p:pic>
          </p:grpSp>
        </p:grpSp>
        <p:pic>
          <p:nvPicPr>
            <p:cNvPr id="18" name="Picture 17">
              <a:extLst>
                <a:ext uri="{FF2B5EF4-FFF2-40B4-BE49-F238E27FC236}">
                  <a16:creationId xmlns:a16="http://schemas.microsoft.com/office/drawing/2014/main" id="{D7D8EFB8-49F7-408E-A7C6-11F0F56EA598}"/>
                </a:ext>
              </a:extLst>
            </p:cNvPr>
            <p:cNvPicPr>
              <a:picLocks noChangeAspect="1"/>
            </p:cNvPicPr>
            <p:nvPr/>
          </p:nvPicPr>
          <p:blipFill>
            <a:blip r:embed="rId6"/>
            <a:stretch>
              <a:fillRect/>
            </a:stretch>
          </p:blipFill>
          <p:spPr>
            <a:xfrm>
              <a:off x="1158220" y="4083050"/>
              <a:ext cx="1223030" cy="904273"/>
            </a:xfrm>
            <a:prstGeom prst="rect">
              <a:avLst/>
            </a:prstGeom>
          </p:spPr>
        </p:pic>
      </p:grpSp>
      <p:pic>
        <p:nvPicPr>
          <p:cNvPr id="24" name="Picture 23">
            <a:extLst>
              <a:ext uri="{FF2B5EF4-FFF2-40B4-BE49-F238E27FC236}">
                <a16:creationId xmlns:a16="http://schemas.microsoft.com/office/drawing/2014/main" id="{59624479-49A7-4E18-8710-E9BE0885A291}"/>
              </a:ext>
            </a:extLst>
          </p:cNvPr>
          <p:cNvPicPr>
            <a:picLocks noChangeAspect="1"/>
          </p:cNvPicPr>
          <p:nvPr/>
        </p:nvPicPr>
        <p:blipFill>
          <a:blip r:embed="rId3"/>
          <a:stretch>
            <a:fillRect/>
          </a:stretch>
        </p:blipFill>
        <p:spPr>
          <a:xfrm rot="5787076" flipH="1">
            <a:off x="1165054" y="5266434"/>
            <a:ext cx="498487" cy="482579"/>
          </a:xfrm>
          <a:prstGeom prst="rect">
            <a:avLst/>
          </a:prstGeom>
          <a:effectLst>
            <a:outerShdw blurRad="50800" dist="38100" dir="2700000" algn="tl" rotWithShape="0">
              <a:prstClr val="black">
                <a:alpha val="40000"/>
              </a:prstClr>
            </a:outerShdw>
          </a:effectLst>
        </p:spPr>
      </p:pic>
      <p:sp>
        <p:nvSpPr>
          <p:cNvPr id="25" name="Speech Bubble: Rectangle with Corners Rounded 24">
            <a:extLst>
              <a:ext uri="{FF2B5EF4-FFF2-40B4-BE49-F238E27FC236}">
                <a16:creationId xmlns:a16="http://schemas.microsoft.com/office/drawing/2014/main" id="{67E107ED-2DDB-4557-A6A3-7FD8A46C7C3F}"/>
              </a:ext>
            </a:extLst>
          </p:cNvPr>
          <p:cNvSpPr/>
          <p:nvPr/>
        </p:nvSpPr>
        <p:spPr>
          <a:xfrm>
            <a:off x="2837406" y="2847169"/>
            <a:ext cx="1242555" cy="38670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E.g.: Wavelength 1550 nm is selected to math that of the Source. </a:t>
            </a:r>
          </a:p>
        </p:txBody>
      </p:sp>
      <p:sp>
        <p:nvSpPr>
          <p:cNvPr id="26" name="Freeform: Shape 25">
            <a:extLst>
              <a:ext uri="{FF2B5EF4-FFF2-40B4-BE49-F238E27FC236}">
                <a16:creationId xmlns:a16="http://schemas.microsoft.com/office/drawing/2014/main" id="{7CF02F62-88DE-4002-B7A0-3A189A956143}"/>
              </a:ext>
            </a:extLst>
          </p:cNvPr>
          <p:cNvSpPr/>
          <p:nvPr/>
        </p:nvSpPr>
        <p:spPr>
          <a:xfrm>
            <a:off x="1220609" y="3181914"/>
            <a:ext cx="1672272" cy="145079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29" name="Group 28">
            <a:extLst>
              <a:ext uri="{FF2B5EF4-FFF2-40B4-BE49-F238E27FC236}">
                <a16:creationId xmlns:a16="http://schemas.microsoft.com/office/drawing/2014/main" id="{B6115944-D8A5-4C3C-AEA2-0CC956DB9A98}"/>
              </a:ext>
            </a:extLst>
          </p:cNvPr>
          <p:cNvGrpSpPr/>
          <p:nvPr/>
        </p:nvGrpSpPr>
        <p:grpSpPr>
          <a:xfrm>
            <a:off x="6121372" y="2706893"/>
            <a:ext cx="3331865" cy="3101563"/>
            <a:chOff x="6121372" y="2706893"/>
            <a:chExt cx="3331865" cy="3101563"/>
          </a:xfrm>
        </p:grpSpPr>
        <p:grpSp>
          <p:nvGrpSpPr>
            <p:cNvPr id="10" name="Group 9">
              <a:extLst>
                <a:ext uri="{FF2B5EF4-FFF2-40B4-BE49-F238E27FC236}">
                  <a16:creationId xmlns:a16="http://schemas.microsoft.com/office/drawing/2014/main" id="{49E3DFCF-9D4C-4CBD-8133-EFD876495C0F}"/>
                </a:ext>
              </a:extLst>
            </p:cNvPr>
            <p:cNvGrpSpPr>
              <a:grpSpLocks noChangeAspect="1"/>
            </p:cNvGrpSpPr>
            <p:nvPr/>
          </p:nvGrpSpPr>
          <p:grpSpPr>
            <a:xfrm>
              <a:off x="6121372" y="2706893"/>
              <a:ext cx="3331865" cy="3101563"/>
              <a:chOff x="7308622" y="2999120"/>
              <a:chExt cx="3015706" cy="2807260"/>
            </a:xfrm>
          </p:grpSpPr>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4"/>
              <a:stretch>
                <a:fillRect/>
              </a:stretch>
            </p:blipFill>
            <p:spPr>
              <a:xfrm>
                <a:off x="8874353" y="3190104"/>
                <a:ext cx="1449975" cy="2592000"/>
              </a:xfrm>
              <a:prstGeom prst="rect">
                <a:avLst/>
              </a:prstGeom>
            </p:spPr>
          </p:pic>
          <p:grpSp>
            <p:nvGrpSpPr>
              <p:cNvPr id="102" name="Group 101">
                <a:extLst>
                  <a:ext uri="{FF2B5EF4-FFF2-40B4-BE49-F238E27FC236}">
                    <a16:creationId xmlns:a16="http://schemas.microsoft.com/office/drawing/2014/main" id="{8341FC20-2CA4-4C36-8F63-72BE86BC87D5}"/>
                  </a:ext>
                </a:extLst>
              </p:cNvPr>
              <p:cNvGrpSpPr/>
              <p:nvPr/>
            </p:nvGrpSpPr>
            <p:grpSpPr>
              <a:xfrm>
                <a:off x="7308622" y="2999120"/>
                <a:ext cx="2468794" cy="2807260"/>
                <a:chOff x="7538625" y="3030397"/>
                <a:chExt cx="2468794" cy="2807260"/>
              </a:xfrm>
            </p:grpSpPr>
            <p:pic>
              <p:nvPicPr>
                <p:cNvPr id="101" name="Picture 100">
                  <a:extLst>
                    <a:ext uri="{FF2B5EF4-FFF2-40B4-BE49-F238E27FC236}">
                      <a16:creationId xmlns:a16="http://schemas.microsoft.com/office/drawing/2014/main" id="{781255C8-5D03-4AEB-830B-06FFF788708A}"/>
                    </a:ext>
                  </a:extLst>
                </p:cNvPr>
                <p:cNvPicPr>
                  <a:picLocks noChangeAspect="1"/>
                </p:cNvPicPr>
                <p:nvPr/>
              </p:nvPicPr>
              <p:blipFill>
                <a:blip r:embed="rId7"/>
                <a:stretch>
                  <a:fillRect/>
                </a:stretch>
              </p:blipFill>
              <p:spPr>
                <a:xfrm>
                  <a:off x="7538625" y="3272633"/>
                  <a:ext cx="1461323" cy="2565024"/>
                </a:xfrm>
                <a:prstGeom prst="rect">
                  <a:avLst/>
                </a:prstGeom>
              </p:spPr>
            </p:pic>
            <p:grpSp>
              <p:nvGrpSpPr>
                <p:cNvPr id="89" name="Group 88">
                  <a:extLst>
                    <a:ext uri="{FF2B5EF4-FFF2-40B4-BE49-F238E27FC236}">
                      <a16:creationId xmlns:a16="http://schemas.microsoft.com/office/drawing/2014/main" id="{E8324DC8-4667-47FA-9556-772691B4D6A6}"/>
                    </a:ext>
                  </a:extLst>
                </p:cNvPr>
                <p:cNvGrpSpPr/>
                <p:nvPr/>
              </p:nvGrpSpPr>
              <p:grpSpPr>
                <a:xfrm>
                  <a:off x="7774838" y="3030397"/>
                  <a:ext cx="2232581" cy="619853"/>
                  <a:chOff x="6914817" y="3134422"/>
                  <a:chExt cx="2232581" cy="619853"/>
                </a:xfrm>
              </p:grpSpPr>
              <p:pic>
                <p:nvPicPr>
                  <p:cNvPr id="74" name="Picture 73">
                    <a:extLst>
                      <a:ext uri="{FF2B5EF4-FFF2-40B4-BE49-F238E27FC236}">
                        <a16:creationId xmlns:a16="http://schemas.microsoft.com/office/drawing/2014/main" id="{5ED5DB2C-3CCF-49BA-A86C-C714102A70FB}"/>
                      </a:ext>
                    </a:extLst>
                  </p:cNvPr>
                  <p:cNvPicPr/>
                  <p:nvPr/>
                </p:nvPicPr>
                <p:blipFill>
                  <a:blip r:embed="rId5"/>
                  <a:stretch>
                    <a:fillRect/>
                  </a:stretch>
                </p:blipFill>
                <p:spPr>
                  <a:xfrm>
                    <a:off x="6914817" y="3136060"/>
                    <a:ext cx="352776" cy="618215"/>
                  </a:xfrm>
                  <a:prstGeom prst="rect">
                    <a:avLst/>
                  </a:prstGeom>
                </p:spPr>
              </p:pic>
              <p:pic>
                <p:nvPicPr>
                  <p:cNvPr id="75" name="Picture 74">
                    <a:extLst>
                      <a:ext uri="{FF2B5EF4-FFF2-40B4-BE49-F238E27FC236}">
                        <a16:creationId xmlns:a16="http://schemas.microsoft.com/office/drawing/2014/main" id="{CFF0E436-F0B1-48B5-B598-48CFC7143B17}"/>
                      </a:ext>
                    </a:extLst>
                  </p:cNvPr>
                  <p:cNvPicPr/>
                  <p:nvPr/>
                </p:nvPicPr>
                <p:blipFill>
                  <a:blip r:embed="rId5"/>
                  <a:stretch>
                    <a:fillRect/>
                  </a:stretch>
                </p:blipFill>
                <p:spPr>
                  <a:xfrm>
                    <a:off x="8794622" y="3134422"/>
                    <a:ext cx="352776" cy="618215"/>
                  </a:xfrm>
                  <a:prstGeom prst="rect">
                    <a:avLst/>
                  </a:prstGeom>
                </p:spPr>
              </p:pic>
            </p:grpSp>
          </p:grpSp>
        </p:grpSp>
        <p:pic>
          <p:nvPicPr>
            <p:cNvPr id="28" name="Picture 27">
              <a:extLst>
                <a:ext uri="{FF2B5EF4-FFF2-40B4-BE49-F238E27FC236}">
                  <a16:creationId xmlns:a16="http://schemas.microsoft.com/office/drawing/2014/main" id="{1C5D4FDD-7624-4937-96B7-4C88D6C55C66}"/>
                </a:ext>
              </a:extLst>
            </p:cNvPr>
            <p:cNvPicPr>
              <a:picLocks noChangeAspect="1"/>
            </p:cNvPicPr>
            <p:nvPr/>
          </p:nvPicPr>
          <p:blipFill>
            <a:blip r:embed="rId6"/>
            <a:stretch>
              <a:fillRect/>
            </a:stretch>
          </p:blipFill>
          <p:spPr>
            <a:xfrm>
              <a:off x="8091487" y="4038601"/>
              <a:ext cx="1143497" cy="871538"/>
            </a:xfrm>
            <a:prstGeom prst="rect">
              <a:avLst/>
            </a:prstGeom>
          </p:spPr>
        </p:pic>
      </p:grpSp>
      <p:sp>
        <p:nvSpPr>
          <p:cNvPr id="31" name="TextBox 30">
            <a:extLst>
              <a:ext uri="{FF2B5EF4-FFF2-40B4-BE49-F238E27FC236}">
                <a16:creationId xmlns:a16="http://schemas.microsoft.com/office/drawing/2014/main" id="{E0406E48-8078-4875-8B13-DCF059F9520A}"/>
              </a:ext>
            </a:extLst>
          </p:cNvPr>
          <p:cNvSpPr txBox="1"/>
          <p:nvPr/>
        </p:nvSpPr>
        <p:spPr>
          <a:xfrm>
            <a:off x="9453237" y="5337338"/>
            <a:ext cx="1239850"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US" sz="1000" b="1" dirty="0">
                <a:effectLst>
                  <a:outerShdw blurRad="38100" dist="38100" dir="2700000" algn="tl">
                    <a:srgbClr val="000000">
                      <a:alpha val="43137"/>
                    </a:srgbClr>
                  </a:outerShdw>
                </a:effectLst>
              </a:rPr>
              <a:t>Set reference: </a:t>
            </a:r>
            <a:r>
              <a:rPr lang="en-US" sz="1000" dirty="0">
                <a:effectLst>
                  <a:outerShdw blurRad="38100" dist="38100" dir="2700000" algn="tl">
                    <a:srgbClr val="000000">
                      <a:alpha val="43137"/>
                    </a:srgbClr>
                  </a:outerShdw>
                </a:effectLst>
              </a:rPr>
              <a:t>press and hold F2 until beeping stops.</a:t>
            </a:r>
          </a:p>
        </p:txBody>
      </p:sp>
      <p:sp>
        <p:nvSpPr>
          <p:cNvPr id="32" name="Oval 31">
            <a:extLst>
              <a:ext uri="{FF2B5EF4-FFF2-40B4-BE49-F238E27FC236}">
                <a16:creationId xmlns:a16="http://schemas.microsoft.com/office/drawing/2014/main" id="{E853B1AE-E760-485E-8007-FE2D05F1F488}"/>
              </a:ext>
            </a:extLst>
          </p:cNvPr>
          <p:cNvSpPr/>
          <p:nvPr/>
        </p:nvSpPr>
        <p:spPr>
          <a:xfrm>
            <a:off x="8104344" y="4442078"/>
            <a:ext cx="226754" cy="238106"/>
          </a:xfrm>
          <a:prstGeom prst="ellipse">
            <a:avLst/>
          </a:prstGeom>
          <a:noFill/>
          <a:ln w="952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3" name="Picture 32">
            <a:extLst>
              <a:ext uri="{FF2B5EF4-FFF2-40B4-BE49-F238E27FC236}">
                <a16:creationId xmlns:a16="http://schemas.microsoft.com/office/drawing/2014/main" id="{6666A483-ED53-4E41-B7E0-C70B3F984A02}"/>
              </a:ext>
            </a:extLst>
          </p:cNvPr>
          <p:cNvPicPr>
            <a:picLocks noChangeAspect="1"/>
          </p:cNvPicPr>
          <p:nvPr/>
        </p:nvPicPr>
        <p:blipFill>
          <a:blip r:embed="rId3"/>
          <a:stretch>
            <a:fillRect/>
          </a:stretch>
        </p:blipFill>
        <p:spPr>
          <a:xfrm rot="5787076" flipH="1">
            <a:off x="8081854" y="5177689"/>
            <a:ext cx="498487" cy="482579"/>
          </a:xfrm>
          <a:prstGeom prst="rect">
            <a:avLst/>
          </a:prstGeom>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000ED331-CCDB-42BF-B12B-87C9EDDDAA97}"/>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37" name="TextBox 36">
            <a:extLst>
              <a:ext uri="{FF2B5EF4-FFF2-40B4-BE49-F238E27FC236}">
                <a16:creationId xmlns:a16="http://schemas.microsoft.com/office/drawing/2014/main" id="{922D1360-94B0-4AE7-8439-9B64CB81A184}"/>
              </a:ext>
            </a:extLst>
          </p:cNvPr>
          <p:cNvSpPr txBox="1"/>
          <p:nvPr/>
        </p:nvSpPr>
        <p:spPr>
          <a:xfrm>
            <a:off x="7977116" y="1512662"/>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5" name="Slide Number Placeholder 4">
            <a:extLst>
              <a:ext uri="{FF2B5EF4-FFF2-40B4-BE49-F238E27FC236}">
                <a16:creationId xmlns:a16="http://schemas.microsoft.com/office/drawing/2014/main" id="{DB3D84D3-07A2-4631-A07E-EE83C9EF3FEE}"/>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40</a:t>
            </a:fld>
            <a:endParaRPr lang="en-US">
              <a:solidFill>
                <a:prstClr val="black">
                  <a:tint val="75000"/>
                </a:prstClr>
              </a:solidFill>
              <a:latin typeface="Arial"/>
            </a:endParaRPr>
          </a:p>
        </p:txBody>
      </p:sp>
      <p:sp>
        <p:nvSpPr>
          <p:cNvPr id="7" name="Rounded Rectangle 33">
            <a:hlinkClick r:id="rId8" action="ppaction://hlinksldjump"/>
            <a:extLst>
              <a:ext uri="{FF2B5EF4-FFF2-40B4-BE49-F238E27FC236}">
                <a16:creationId xmlns:a16="http://schemas.microsoft.com/office/drawing/2014/main" id="{68101919-4774-4A6C-AB05-726140F3BFDC}"/>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57" name="Group 56">
            <a:extLst>
              <a:ext uri="{FF2B5EF4-FFF2-40B4-BE49-F238E27FC236}">
                <a16:creationId xmlns:a16="http://schemas.microsoft.com/office/drawing/2014/main" id="{17B4B9A4-F082-4475-A5DA-ED133DC58AE6}"/>
              </a:ext>
            </a:extLst>
          </p:cNvPr>
          <p:cNvGrpSpPr/>
          <p:nvPr/>
        </p:nvGrpSpPr>
        <p:grpSpPr>
          <a:xfrm>
            <a:off x="1355165" y="2204332"/>
            <a:ext cx="434082" cy="809906"/>
            <a:chOff x="3204226" y="2593243"/>
            <a:chExt cx="368847" cy="809906"/>
          </a:xfrm>
        </p:grpSpPr>
        <p:cxnSp>
          <p:nvCxnSpPr>
            <p:cNvPr id="58" name="Straight Connector 57">
              <a:extLst>
                <a:ext uri="{FF2B5EF4-FFF2-40B4-BE49-F238E27FC236}">
                  <a16:creationId xmlns:a16="http://schemas.microsoft.com/office/drawing/2014/main" id="{5A67165C-72B5-485E-9574-1FB5ACAB5019}"/>
                </a:ext>
              </a:extLst>
            </p:cNvPr>
            <p:cNvCxnSpPr>
              <a:cxnSpLocks/>
            </p:cNvCxnSpPr>
            <p:nvPr/>
          </p:nvCxnSpPr>
          <p:spPr>
            <a:xfrm flipH="1" flipV="1">
              <a:off x="3224152" y="2965799"/>
              <a:ext cx="925" cy="200975"/>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cxnSp>
          <p:nvCxnSpPr>
            <p:cNvPr id="59" name="Straight Connector 58">
              <a:extLst>
                <a:ext uri="{FF2B5EF4-FFF2-40B4-BE49-F238E27FC236}">
                  <a16:creationId xmlns:a16="http://schemas.microsoft.com/office/drawing/2014/main" id="{BDFC5BC2-E1F3-4C6E-8BB0-7AA022D60926}"/>
                </a:ext>
              </a:extLst>
            </p:cNvPr>
            <p:cNvCxnSpPr>
              <a:cxnSpLocks/>
            </p:cNvCxnSpPr>
            <p:nvPr/>
          </p:nvCxnSpPr>
          <p:spPr>
            <a:xfrm flipH="1" flipV="1">
              <a:off x="3550363" y="2965799"/>
              <a:ext cx="1304" cy="210511"/>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sp>
          <p:nvSpPr>
            <p:cNvPr id="60" name="Block Arc 59">
              <a:extLst>
                <a:ext uri="{FF2B5EF4-FFF2-40B4-BE49-F238E27FC236}">
                  <a16:creationId xmlns:a16="http://schemas.microsoft.com/office/drawing/2014/main" id="{F443B56B-2276-4A1A-86AC-74666AC01C50}"/>
                </a:ext>
              </a:extLst>
            </p:cNvPr>
            <p:cNvSpPr>
              <a:spLocks noChangeAspect="1"/>
            </p:cNvSpPr>
            <p:nvPr/>
          </p:nvSpPr>
          <p:spPr>
            <a:xfrm>
              <a:off x="3204226" y="2593243"/>
              <a:ext cx="368847" cy="809906"/>
            </a:xfrm>
            <a:prstGeom prst="blockArc">
              <a:avLst>
                <a:gd name="adj1" fmla="val 10870179"/>
                <a:gd name="adj2" fmla="val 403376"/>
                <a:gd name="adj3" fmla="val 10574"/>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tx1"/>
                </a:solidFill>
              </a:endParaRPr>
            </a:p>
          </p:txBody>
        </p:sp>
      </p:grpSp>
      <p:sp>
        <p:nvSpPr>
          <p:cNvPr id="61" name="Speech Bubble: Rectangle with Corners Rounded 60">
            <a:extLst>
              <a:ext uri="{FF2B5EF4-FFF2-40B4-BE49-F238E27FC236}">
                <a16:creationId xmlns:a16="http://schemas.microsoft.com/office/drawing/2014/main" id="{643328AC-2C43-49FA-BE66-B50E1B3CDBCF}"/>
              </a:ext>
            </a:extLst>
          </p:cNvPr>
          <p:cNvSpPr/>
          <p:nvPr/>
        </p:nvSpPr>
        <p:spPr>
          <a:xfrm>
            <a:off x="1797403" y="2103338"/>
            <a:ext cx="657918" cy="265375"/>
          </a:xfrm>
          <a:prstGeom prst="wedgeRoundRectCallout">
            <a:avLst>
              <a:gd name="adj1" fmla="val -52304"/>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grpSp>
        <p:nvGrpSpPr>
          <p:cNvPr id="62" name="Group 61">
            <a:extLst>
              <a:ext uri="{FF2B5EF4-FFF2-40B4-BE49-F238E27FC236}">
                <a16:creationId xmlns:a16="http://schemas.microsoft.com/office/drawing/2014/main" id="{E7BDFDFE-2621-4920-9E74-9682EC278331}"/>
              </a:ext>
            </a:extLst>
          </p:cNvPr>
          <p:cNvGrpSpPr/>
          <p:nvPr/>
        </p:nvGrpSpPr>
        <p:grpSpPr>
          <a:xfrm>
            <a:off x="6584236" y="2245911"/>
            <a:ext cx="2062866" cy="1070437"/>
            <a:chOff x="7091205" y="2677653"/>
            <a:chExt cx="1878118" cy="1070437"/>
          </a:xfrm>
        </p:grpSpPr>
        <p:sp>
          <p:nvSpPr>
            <p:cNvPr id="63" name="Arc 62">
              <a:extLst>
                <a:ext uri="{FF2B5EF4-FFF2-40B4-BE49-F238E27FC236}">
                  <a16:creationId xmlns:a16="http://schemas.microsoft.com/office/drawing/2014/main" id="{22640BBE-B5E6-47CF-9369-576689529215}"/>
                </a:ext>
              </a:extLst>
            </p:cNvPr>
            <p:cNvSpPr/>
            <p:nvPr/>
          </p:nvSpPr>
          <p:spPr>
            <a:xfrm rot="16200000">
              <a:off x="6952111" y="2822891"/>
              <a:ext cx="1055234" cy="777046"/>
            </a:xfrm>
            <a:prstGeom prst="arc">
              <a:avLst>
                <a:gd name="adj1" fmla="val 16078919"/>
                <a:gd name="adj2" fmla="val 52233"/>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sp>
          <p:nvSpPr>
            <p:cNvPr id="64" name="Arc 63">
              <a:extLst>
                <a:ext uri="{FF2B5EF4-FFF2-40B4-BE49-F238E27FC236}">
                  <a16:creationId xmlns:a16="http://schemas.microsoft.com/office/drawing/2014/main" id="{9E19C0E7-6A11-4112-B144-A625374FEE87}"/>
                </a:ext>
              </a:extLst>
            </p:cNvPr>
            <p:cNvSpPr/>
            <p:nvPr/>
          </p:nvSpPr>
          <p:spPr>
            <a:xfrm rot="5400000" flipH="1">
              <a:off x="8049737" y="2828504"/>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cxnSp>
        <p:nvCxnSpPr>
          <p:cNvPr id="65" name="Straight Connector 64">
            <a:extLst>
              <a:ext uri="{FF2B5EF4-FFF2-40B4-BE49-F238E27FC236}">
                <a16:creationId xmlns:a16="http://schemas.microsoft.com/office/drawing/2014/main" id="{66CA81DE-2571-4379-AA58-DA94E4DC7BA3}"/>
              </a:ext>
            </a:extLst>
          </p:cNvPr>
          <p:cNvCxnSpPr>
            <a:cxnSpLocks/>
            <a:stCxn id="63" idx="2"/>
            <a:endCxn id="64" idx="2"/>
          </p:cNvCxnSpPr>
          <p:nvPr/>
        </p:nvCxnSpPr>
        <p:spPr>
          <a:xfrm flipV="1">
            <a:off x="7018993" y="2246884"/>
            <a:ext cx="1180487" cy="5265"/>
          </a:xfrm>
          <a:prstGeom prst="line">
            <a:avLst/>
          </a:prstGeom>
          <a:ln w="63500">
            <a:solidFill>
              <a:srgbClr val="CCCC00"/>
            </a:solidFill>
          </a:ln>
        </p:spPr>
        <p:style>
          <a:lnRef idx="2">
            <a:schemeClr val="accent1"/>
          </a:lnRef>
          <a:fillRef idx="0">
            <a:schemeClr val="accent1"/>
          </a:fillRef>
          <a:effectRef idx="1">
            <a:schemeClr val="accent1"/>
          </a:effectRef>
          <a:fontRef idx="minor">
            <a:schemeClr val="tx1"/>
          </a:fontRef>
        </p:style>
      </p:cxnSp>
      <p:sp>
        <p:nvSpPr>
          <p:cNvPr id="66" name="Speech Bubble: Rectangle with Corners Rounded 65">
            <a:extLst>
              <a:ext uri="{FF2B5EF4-FFF2-40B4-BE49-F238E27FC236}">
                <a16:creationId xmlns:a16="http://schemas.microsoft.com/office/drawing/2014/main" id="{65137868-83E2-4DBA-812B-ABA5FBBADBD7}"/>
              </a:ext>
            </a:extLst>
          </p:cNvPr>
          <p:cNvSpPr/>
          <p:nvPr/>
        </p:nvSpPr>
        <p:spPr>
          <a:xfrm>
            <a:off x="8599413" y="2103338"/>
            <a:ext cx="657918" cy="265375"/>
          </a:xfrm>
          <a:prstGeom prst="wedgeRoundRectCallout">
            <a:avLst>
              <a:gd name="adj1" fmla="val -52304"/>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Tree>
    <p:extLst>
      <p:ext uri="{BB962C8B-B14F-4D97-AF65-F5344CB8AC3E}">
        <p14:creationId xmlns:p14="http://schemas.microsoft.com/office/powerpoint/2010/main" val="349255670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2"/>
          <a:stretch>
            <a:fillRect/>
          </a:stretch>
        </p:blipFill>
        <p:spPr>
          <a:xfrm>
            <a:off x="4113253" y="4578868"/>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Power meter manual operation (continue)</a:t>
            </a:r>
          </a:p>
        </p:txBody>
      </p:sp>
      <p:sp>
        <p:nvSpPr>
          <p:cNvPr id="30" name="TextBox 29">
            <a:extLst>
              <a:ext uri="{FF2B5EF4-FFF2-40B4-BE49-F238E27FC236}">
                <a16:creationId xmlns:a16="http://schemas.microsoft.com/office/drawing/2014/main" id="{9FE7DCFA-011C-4012-8FF5-609570A0E43A}"/>
              </a:ext>
            </a:extLst>
          </p:cNvPr>
          <p:cNvSpPr txBox="1"/>
          <p:nvPr/>
        </p:nvSpPr>
        <p:spPr>
          <a:xfrm>
            <a:off x="2534342" y="5309757"/>
            <a:ext cx="1242528"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➅ </a:t>
            </a:r>
            <a:r>
              <a:rPr lang="en-US" sz="1000" b="1" dirty="0">
                <a:effectLst>
                  <a:outerShdw blurRad="38100" dist="38100" dir="2700000" algn="tl">
                    <a:srgbClr val="000000">
                      <a:alpha val="43137"/>
                    </a:srgbClr>
                  </a:outerShdw>
                </a:effectLst>
              </a:rPr>
              <a:t>Display absolute power in watt: </a:t>
            </a:r>
          </a:p>
          <a:p>
            <a:pPr algn="just"/>
            <a:r>
              <a:rPr lang="en-US" sz="1000" dirty="0">
                <a:effectLst>
                  <a:outerShdw blurRad="38100" dist="38100" dir="2700000" algn="tl">
                    <a:srgbClr val="000000">
                      <a:alpha val="43137"/>
                    </a:srgbClr>
                  </a:outerShdw>
                </a:effectLst>
              </a:rPr>
              <a:t>press F3.</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1388729" y="2679200"/>
            <a:ext cx="0" cy="0"/>
          </a:xfrm>
          <a:prstGeom prst="line">
            <a:avLst/>
          </a:prstGeom>
        </p:spPr>
        <p:style>
          <a:lnRef idx="2">
            <a:schemeClr val="dk1"/>
          </a:lnRef>
          <a:fillRef idx="0">
            <a:schemeClr val="dk1"/>
          </a:fillRef>
          <a:effectRef idx="1">
            <a:schemeClr val="dk1"/>
          </a:effectRef>
          <a:fontRef idx="minor">
            <a:schemeClr val="tx1"/>
          </a:fontRef>
        </p:style>
      </p:cxnSp>
      <p:sp>
        <p:nvSpPr>
          <p:cNvPr id="90" name="TextBox 89">
            <a:extLst>
              <a:ext uri="{FF2B5EF4-FFF2-40B4-BE49-F238E27FC236}">
                <a16:creationId xmlns:a16="http://schemas.microsoft.com/office/drawing/2014/main" id="{1E03E4AF-44C7-474C-BE17-2D8D0823A435}"/>
              </a:ext>
            </a:extLst>
          </p:cNvPr>
          <p:cNvSpPr txBox="1"/>
          <p:nvPr/>
        </p:nvSpPr>
        <p:spPr>
          <a:xfrm>
            <a:off x="6590629" y="5782499"/>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#1</a:t>
            </a:r>
            <a:r>
              <a:rPr lang="en-US" sz="9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8278160" y="5770205"/>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#2</a:t>
            </a:r>
            <a:r>
              <a:rPr lang="en-US" sz="900" dirty="0">
                <a:effectLst>
                  <a:outerShdw blurRad="38100" dist="38100" dir="2700000" algn="tl">
                    <a:srgbClr val="000000">
                      <a:alpha val="43137"/>
                    </a:srgbClr>
                  </a:outerShdw>
                </a:effectLst>
              </a:rPr>
              <a:t> (Meter)</a:t>
            </a: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5351485" y="1582310"/>
            <a:ext cx="0" cy="4412371"/>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78D00C2C-B90E-42E8-BFAB-C657D43970CE}"/>
              </a:ext>
            </a:extLst>
          </p:cNvPr>
          <p:cNvSpPr txBox="1"/>
          <p:nvPr/>
        </p:nvSpPr>
        <p:spPr>
          <a:xfrm>
            <a:off x="4296603" y="4524763"/>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115" name="Picture 114">
            <a:extLst>
              <a:ext uri="{FF2B5EF4-FFF2-40B4-BE49-F238E27FC236}">
                <a16:creationId xmlns:a16="http://schemas.microsoft.com/office/drawing/2014/main" id="{3A8E6F7E-4C31-45AB-9451-762098ADADBF}"/>
              </a:ext>
            </a:extLst>
          </p:cNvPr>
          <p:cNvPicPr>
            <a:picLocks noChangeAspect="1"/>
          </p:cNvPicPr>
          <p:nvPr/>
        </p:nvPicPr>
        <p:blipFill>
          <a:blip r:embed="rId2"/>
          <a:stretch>
            <a:fillRect/>
          </a:stretch>
        </p:blipFill>
        <p:spPr>
          <a:xfrm>
            <a:off x="10755942" y="4606533"/>
            <a:ext cx="215450" cy="302433"/>
          </a:xfrm>
          <a:prstGeom prst="rect">
            <a:avLst/>
          </a:prstGeom>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2A572101-4B4C-4DA8-83F9-01548B677CE2}"/>
              </a:ext>
            </a:extLst>
          </p:cNvPr>
          <p:cNvSpPr txBox="1"/>
          <p:nvPr/>
        </p:nvSpPr>
        <p:spPr>
          <a:xfrm>
            <a:off x="10971392" y="4540380"/>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3"/>
          <a:stretch>
            <a:fillRect/>
          </a:stretch>
        </p:blipFill>
        <p:spPr>
          <a:xfrm rot="15812924">
            <a:off x="1939536" y="5250414"/>
            <a:ext cx="482258" cy="466868"/>
          </a:xfrm>
          <a:prstGeom prst="rect">
            <a:avLst/>
          </a:prstGeom>
          <a:effectLst>
            <a:outerShdw blurRad="50800" dist="38100" dir="2700000" algn="tl" rotWithShape="0">
              <a:prstClr val="black">
                <a:alpha val="40000"/>
              </a:prstClr>
            </a:outerShdw>
          </a:effectLst>
        </p:spPr>
      </p:pic>
      <p:grpSp>
        <p:nvGrpSpPr>
          <p:cNvPr id="7" name="Group 6">
            <a:extLst>
              <a:ext uri="{FF2B5EF4-FFF2-40B4-BE49-F238E27FC236}">
                <a16:creationId xmlns:a16="http://schemas.microsoft.com/office/drawing/2014/main" id="{B6436978-F7F9-4BE3-9C30-AD1395D09255}"/>
              </a:ext>
            </a:extLst>
          </p:cNvPr>
          <p:cNvGrpSpPr/>
          <p:nvPr/>
        </p:nvGrpSpPr>
        <p:grpSpPr>
          <a:xfrm>
            <a:off x="924690" y="2679199"/>
            <a:ext cx="1694910" cy="3237794"/>
            <a:chOff x="924690" y="2679199"/>
            <a:chExt cx="1694910" cy="3237794"/>
          </a:xfrm>
        </p:grpSpPr>
        <p:grpSp>
          <p:nvGrpSpPr>
            <p:cNvPr id="45" name="Group 44">
              <a:extLst>
                <a:ext uri="{FF2B5EF4-FFF2-40B4-BE49-F238E27FC236}">
                  <a16:creationId xmlns:a16="http://schemas.microsoft.com/office/drawing/2014/main" id="{BCAB96FC-90E2-4AFF-B18F-67A75F7B4E50}"/>
                </a:ext>
              </a:extLst>
            </p:cNvPr>
            <p:cNvGrpSpPr/>
            <p:nvPr/>
          </p:nvGrpSpPr>
          <p:grpSpPr>
            <a:xfrm>
              <a:off x="924690" y="2679199"/>
              <a:ext cx="1694910" cy="3237794"/>
              <a:chOff x="1296833" y="3137896"/>
              <a:chExt cx="1449975" cy="2769902"/>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4"/>
              <a:stretch>
                <a:fillRect/>
              </a:stretch>
            </p:blipFill>
            <p:spPr>
              <a:xfrm>
                <a:off x="1296833" y="3315798"/>
                <a:ext cx="1449975" cy="2592000"/>
              </a:xfrm>
              <a:prstGeom prst="rect">
                <a:avLst/>
              </a:prstGeom>
            </p:spPr>
          </p:pic>
          <p:grpSp>
            <p:nvGrpSpPr>
              <p:cNvPr id="19" name="Group 18">
                <a:extLst>
                  <a:ext uri="{FF2B5EF4-FFF2-40B4-BE49-F238E27FC236}">
                    <a16:creationId xmlns:a16="http://schemas.microsoft.com/office/drawing/2014/main" id="{5E81B5EE-032B-4377-B247-B62D7AC2E6B5}"/>
                  </a:ext>
                </a:extLst>
              </p:cNvPr>
              <p:cNvGrpSpPr>
                <a:grpSpLocks noChangeAspect="1"/>
              </p:cNvGrpSpPr>
              <p:nvPr/>
            </p:nvGrpSpPr>
            <p:grpSpPr>
              <a:xfrm>
                <a:off x="1517425" y="3137896"/>
                <a:ext cx="679366" cy="628463"/>
                <a:chOff x="1517425" y="2743199"/>
                <a:chExt cx="770472" cy="712743"/>
              </a:xfrm>
            </p:grpSpPr>
            <p:pic>
              <p:nvPicPr>
                <p:cNvPr id="16" name="Picture 15">
                  <a:extLst>
                    <a:ext uri="{FF2B5EF4-FFF2-40B4-BE49-F238E27FC236}">
                      <a16:creationId xmlns:a16="http://schemas.microsoft.com/office/drawing/2014/main" id="{A708FD80-10B2-45F7-A679-E2D155F40432}"/>
                    </a:ext>
                  </a:extLst>
                </p:cNvPr>
                <p:cNvPicPr/>
                <p:nvPr/>
              </p:nvPicPr>
              <p:blipFill>
                <a:blip r:embed="rId5"/>
                <a:stretch>
                  <a:fillRect/>
                </a:stretch>
              </p:blipFill>
              <p:spPr>
                <a:xfrm>
                  <a:off x="1517425" y="2743199"/>
                  <a:ext cx="400085" cy="701121"/>
                </a:xfrm>
                <a:prstGeom prst="rect">
                  <a:avLst/>
                </a:prstGeom>
              </p:spPr>
            </p:pic>
            <p:pic>
              <p:nvPicPr>
                <p:cNvPr id="17" name="Picture 16">
                  <a:extLst>
                    <a:ext uri="{FF2B5EF4-FFF2-40B4-BE49-F238E27FC236}">
                      <a16:creationId xmlns:a16="http://schemas.microsoft.com/office/drawing/2014/main" id="{CEA206A9-9D33-4DDF-BA89-9E3E473025AD}"/>
                    </a:ext>
                  </a:extLst>
                </p:cNvPr>
                <p:cNvPicPr/>
                <p:nvPr/>
              </p:nvPicPr>
              <p:blipFill>
                <a:blip r:embed="rId5"/>
                <a:stretch>
                  <a:fillRect/>
                </a:stretch>
              </p:blipFill>
              <p:spPr>
                <a:xfrm>
                  <a:off x="1887812" y="2754821"/>
                  <a:ext cx="400085" cy="701121"/>
                </a:xfrm>
                <a:prstGeom prst="rect">
                  <a:avLst/>
                </a:prstGeom>
              </p:spPr>
            </p:pic>
          </p:grpSp>
        </p:grpSp>
        <p:pic>
          <p:nvPicPr>
            <p:cNvPr id="5" name="Picture 4">
              <a:extLst>
                <a:ext uri="{FF2B5EF4-FFF2-40B4-BE49-F238E27FC236}">
                  <a16:creationId xmlns:a16="http://schemas.microsoft.com/office/drawing/2014/main" id="{507C69A7-AD9E-417E-9077-72F03F298A1A}"/>
                </a:ext>
              </a:extLst>
            </p:cNvPr>
            <p:cNvPicPr>
              <a:picLocks noChangeAspect="1"/>
            </p:cNvPicPr>
            <p:nvPr/>
          </p:nvPicPr>
          <p:blipFill>
            <a:blip r:embed="rId6"/>
            <a:stretch>
              <a:fillRect/>
            </a:stretch>
          </p:blipFill>
          <p:spPr>
            <a:xfrm>
              <a:off x="1178171" y="4082995"/>
              <a:ext cx="1203245" cy="906448"/>
            </a:xfrm>
            <a:prstGeom prst="rect">
              <a:avLst/>
            </a:prstGeom>
          </p:spPr>
        </p:pic>
      </p:grpSp>
      <p:sp>
        <p:nvSpPr>
          <p:cNvPr id="14" name="Speech Bubble: Rectangle with Corners Rounded 13">
            <a:extLst>
              <a:ext uri="{FF2B5EF4-FFF2-40B4-BE49-F238E27FC236}">
                <a16:creationId xmlns:a16="http://schemas.microsoft.com/office/drawing/2014/main" id="{6C854488-4E7B-4954-A350-61F0F1F4A017}"/>
              </a:ext>
            </a:extLst>
          </p:cNvPr>
          <p:cNvSpPr/>
          <p:nvPr/>
        </p:nvSpPr>
        <p:spPr>
          <a:xfrm>
            <a:off x="2830293" y="3032360"/>
            <a:ext cx="1231044" cy="553997"/>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Loss value is zeroed.</a:t>
            </a:r>
          </a:p>
          <a:p>
            <a:endParaRPr lang="en-US" sz="800" dirty="0">
              <a:solidFill>
                <a:schemeClr val="accent4"/>
              </a:solidFill>
              <a:effectLst>
                <a:outerShdw blurRad="38100" dist="38100" dir="2700000" algn="tl">
                  <a:srgbClr val="000000">
                    <a:alpha val="43137"/>
                  </a:srgbClr>
                </a:outerShdw>
              </a:effectLst>
            </a:endParaRPr>
          </a:p>
          <a:p>
            <a:r>
              <a:rPr lang="en-US" sz="800" dirty="0">
                <a:solidFill>
                  <a:schemeClr val="accent4"/>
                </a:solidFill>
                <a:effectLst>
                  <a:outerShdw blurRad="38100" dist="38100" dir="2700000" algn="tl">
                    <a:srgbClr val="000000">
                      <a:alpha val="43137"/>
                    </a:srgbClr>
                  </a:outerShdw>
                </a:effectLst>
              </a:rPr>
              <a:t>Stored reference value displayed here.</a:t>
            </a:r>
          </a:p>
        </p:txBody>
      </p:sp>
      <p:sp>
        <p:nvSpPr>
          <p:cNvPr id="18" name="Freeform: Shape 17">
            <a:extLst>
              <a:ext uri="{FF2B5EF4-FFF2-40B4-BE49-F238E27FC236}">
                <a16:creationId xmlns:a16="http://schemas.microsoft.com/office/drawing/2014/main" id="{5B548C79-076F-4BC4-A630-7A556B983A57}"/>
              </a:ext>
            </a:extLst>
          </p:cNvPr>
          <p:cNvSpPr/>
          <p:nvPr/>
        </p:nvSpPr>
        <p:spPr>
          <a:xfrm>
            <a:off x="1929811" y="3151198"/>
            <a:ext cx="943269" cy="142767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Freeform: Shape 19">
            <a:extLst>
              <a:ext uri="{FF2B5EF4-FFF2-40B4-BE49-F238E27FC236}">
                <a16:creationId xmlns:a16="http://schemas.microsoft.com/office/drawing/2014/main" id="{E0C6C862-5F85-401B-A68A-B0708ADD318A}"/>
              </a:ext>
            </a:extLst>
          </p:cNvPr>
          <p:cNvSpPr/>
          <p:nvPr/>
        </p:nvSpPr>
        <p:spPr>
          <a:xfrm>
            <a:off x="2228099" y="3391729"/>
            <a:ext cx="662191" cy="121480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1" name="Picture 20">
            <a:extLst>
              <a:ext uri="{FF2B5EF4-FFF2-40B4-BE49-F238E27FC236}">
                <a16:creationId xmlns:a16="http://schemas.microsoft.com/office/drawing/2014/main" id="{A1CC96F6-65CC-47F0-9FE2-CDD781AECF15}"/>
              </a:ext>
            </a:extLst>
          </p:cNvPr>
          <p:cNvPicPr>
            <a:picLocks noChangeAspect="1"/>
          </p:cNvPicPr>
          <p:nvPr/>
        </p:nvPicPr>
        <p:blipFill>
          <a:blip r:embed="rId3"/>
          <a:stretch>
            <a:fillRect/>
          </a:stretch>
        </p:blipFill>
        <p:spPr>
          <a:xfrm rot="15812924">
            <a:off x="1918210" y="5270334"/>
            <a:ext cx="479644" cy="464337"/>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04104D36-AB75-49CD-83B6-720E2DCE777C}"/>
              </a:ext>
            </a:extLst>
          </p:cNvPr>
          <p:cNvSpPr txBox="1"/>
          <p:nvPr/>
        </p:nvSpPr>
        <p:spPr>
          <a:xfrm>
            <a:off x="9425525" y="5178646"/>
            <a:ext cx="1338552" cy="553998"/>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 </a:t>
            </a:r>
            <a:r>
              <a:rPr lang="en-US" sz="1000" b="1" dirty="0">
                <a:effectLst>
                  <a:outerShdw blurRad="38100" dist="38100" dir="2700000" algn="tl">
                    <a:srgbClr val="000000">
                      <a:alpha val="43137"/>
                    </a:srgbClr>
                  </a:outerShdw>
                </a:effectLst>
              </a:rPr>
              <a:t>Display absolute power in watt: </a:t>
            </a:r>
          </a:p>
          <a:p>
            <a:r>
              <a:rPr lang="en-US" sz="1000" dirty="0">
                <a:effectLst>
                  <a:outerShdw blurRad="38100" dist="38100" dir="2700000" algn="tl">
                    <a:srgbClr val="000000">
                      <a:alpha val="43137"/>
                    </a:srgbClr>
                  </a:outerShdw>
                </a:effectLst>
              </a:rPr>
              <a:t>press F3.</a:t>
            </a:r>
          </a:p>
        </p:txBody>
      </p:sp>
      <p:pic>
        <p:nvPicPr>
          <p:cNvPr id="25" name="Picture 24">
            <a:extLst>
              <a:ext uri="{FF2B5EF4-FFF2-40B4-BE49-F238E27FC236}">
                <a16:creationId xmlns:a16="http://schemas.microsoft.com/office/drawing/2014/main" id="{95FF971D-CDBC-480E-8EA7-8F2064153B7D}"/>
              </a:ext>
            </a:extLst>
          </p:cNvPr>
          <p:cNvPicPr>
            <a:picLocks noChangeAspect="1"/>
          </p:cNvPicPr>
          <p:nvPr/>
        </p:nvPicPr>
        <p:blipFill>
          <a:blip r:embed="rId3"/>
          <a:stretch>
            <a:fillRect/>
          </a:stretch>
        </p:blipFill>
        <p:spPr>
          <a:xfrm rot="15812924">
            <a:off x="8787591" y="5158345"/>
            <a:ext cx="479644" cy="464337"/>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5AD4F068-E2D9-4973-969C-AE299149D0CE}"/>
              </a:ext>
            </a:extLst>
          </p:cNvPr>
          <p:cNvGrpSpPr/>
          <p:nvPr/>
        </p:nvGrpSpPr>
        <p:grpSpPr>
          <a:xfrm>
            <a:off x="6121372" y="2706893"/>
            <a:ext cx="3331865" cy="3101563"/>
            <a:chOff x="6121372" y="2706893"/>
            <a:chExt cx="3331865" cy="3101563"/>
          </a:xfrm>
        </p:grpSpPr>
        <p:grpSp>
          <p:nvGrpSpPr>
            <p:cNvPr id="10" name="Group 9">
              <a:extLst>
                <a:ext uri="{FF2B5EF4-FFF2-40B4-BE49-F238E27FC236}">
                  <a16:creationId xmlns:a16="http://schemas.microsoft.com/office/drawing/2014/main" id="{49E3DFCF-9D4C-4CBD-8133-EFD876495C0F}"/>
                </a:ext>
              </a:extLst>
            </p:cNvPr>
            <p:cNvGrpSpPr>
              <a:grpSpLocks noChangeAspect="1"/>
            </p:cNvGrpSpPr>
            <p:nvPr/>
          </p:nvGrpSpPr>
          <p:grpSpPr>
            <a:xfrm>
              <a:off x="6121372" y="2706893"/>
              <a:ext cx="3331865" cy="3101563"/>
              <a:chOff x="7308622" y="2999120"/>
              <a:chExt cx="3015706" cy="2807260"/>
            </a:xfrm>
          </p:grpSpPr>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4"/>
              <a:stretch>
                <a:fillRect/>
              </a:stretch>
            </p:blipFill>
            <p:spPr>
              <a:xfrm>
                <a:off x="8874353" y="3190104"/>
                <a:ext cx="1449975" cy="2592000"/>
              </a:xfrm>
              <a:prstGeom prst="rect">
                <a:avLst/>
              </a:prstGeom>
            </p:spPr>
          </p:pic>
          <p:grpSp>
            <p:nvGrpSpPr>
              <p:cNvPr id="102" name="Group 101">
                <a:extLst>
                  <a:ext uri="{FF2B5EF4-FFF2-40B4-BE49-F238E27FC236}">
                    <a16:creationId xmlns:a16="http://schemas.microsoft.com/office/drawing/2014/main" id="{8341FC20-2CA4-4C36-8F63-72BE86BC87D5}"/>
                  </a:ext>
                </a:extLst>
              </p:cNvPr>
              <p:cNvGrpSpPr/>
              <p:nvPr/>
            </p:nvGrpSpPr>
            <p:grpSpPr>
              <a:xfrm>
                <a:off x="7308622" y="2999120"/>
                <a:ext cx="2468794" cy="2807260"/>
                <a:chOff x="7538625" y="3030397"/>
                <a:chExt cx="2468794" cy="2807260"/>
              </a:xfrm>
            </p:grpSpPr>
            <p:pic>
              <p:nvPicPr>
                <p:cNvPr id="101" name="Picture 100">
                  <a:extLst>
                    <a:ext uri="{FF2B5EF4-FFF2-40B4-BE49-F238E27FC236}">
                      <a16:creationId xmlns:a16="http://schemas.microsoft.com/office/drawing/2014/main" id="{781255C8-5D03-4AEB-830B-06FFF788708A}"/>
                    </a:ext>
                  </a:extLst>
                </p:cNvPr>
                <p:cNvPicPr>
                  <a:picLocks noChangeAspect="1"/>
                </p:cNvPicPr>
                <p:nvPr/>
              </p:nvPicPr>
              <p:blipFill>
                <a:blip r:embed="rId7"/>
                <a:stretch>
                  <a:fillRect/>
                </a:stretch>
              </p:blipFill>
              <p:spPr>
                <a:xfrm>
                  <a:off x="7538625" y="3272633"/>
                  <a:ext cx="1461323" cy="2565024"/>
                </a:xfrm>
                <a:prstGeom prst="rect">
                  <a:avLst/>
                </a:prstGeom>
              </p:spPr>
            </p:pic>
            <p:grpSp>
              <p:nvGrpSpPr>
                <p:cNvPr id="89" name="Group 88">
                  <a:extLst>
                    <a:ext uri="{FF2B5EF4-FFF2-40B4-BE49-F238E27FC236}">
                      <a16:creationId xmlns:a16="http://schemas.microsoft.com/office/drawing/2014/main" id="{E8324DC8-4667-47FA-9556-772691B4D6A6}"/>
                    </a:ext>
                  </a:extLst>
                </p:cNvPr>
                <p:cNvGrpSpPr/>
                <p:nvPr/>
              </p:nvGrpSpPr>
              <p:grpSpPr>
                <a:xfrm>
                  <a:off x="7774838" y="3030397"/>
                  <a:ext cx="2232581" cy="619853"/>
                  <a:chOff x="6914817" y="3134422"/>
                  <a:chExt cx="2232581" cy="619853"/>
                </a:xfrm>
              </p:grpSpPr>
              <p:pic>
                <p:nvPicPr>
                  <p:cNvPr id="74" name="Picture 73">
                    <a:extLst>
                      <a:ext uri="{FF2B5EF4-FFF2-40B4-BE49-F238E27FC236}">
                        <a16:creationId xmlns:a16="http://schemas.microsoft.com/office/drawing/2014/main" id="{5ED5DB2C-3CCF-49BA-A86C-C714102A70FB}"/>
                      </a:ext>
                    </a:extLst>
                  </p:cNvPr>
                  <p:cNvPicPr/>
                  <p:nvPr/>
                </p:nvPicPr>
                <p:blipFill>
                  <a:blip r:embed="rId5"/>
                  <a:stretch>
                    <a:fillRect/>
                  </a:stretch>
                </p:blipFill>
                <p:spPr>
                  <a:xfrm>
                    <a:off x="6914817" y="3136060"/>
                    <a:ext cx="352776" cy="618215"/>
                  </a:xfrm>
                  <a:prstGeom prst="rect">
                    <a:avLst/>
                  </a:prstGeom>
                </p:spPr>
              </p:pic>
              <p:pic>
                <p:nvPicPr>
                  <p:cNvPr id="75" name="Picture 74">
                    <a:extLst>
                      <a:ext uri="{FF2B5EF4-FFF2-40B4-BE49-F238E27FC236}">
                        <a16:creationId xmlns:a16="http://schemas.microsoft.com/office/drawing/2014/main" id="{CFF0E436-F0B1-48B5-B598-48CFC7143B17}"/>
                      </a:ext>
                    </a:extLst>
                  </p:cNvPr>
                  <p:cNvPicPr/>
                  <p:nvPr/>
                </p:nvPicPr>
                <p:blipFill>
                  <a:blip r:embed="rId5"/>
                  <a:stretch>
                    <a:fillRect/>
                  </a:stretch>
                </p:blipFill>
                <p:spPr>
                  <a:xfrm>
                    <a:off x="8794622" y="3134422"/>
                    <a:ext cx="352776" cy="618215"/>
                  </a:xfrm>
                  <a:prstGeom prst="rect">
                    <a:avLst/>
                  </a:prstGeom>
                </p:spPr>
              </p:pic>
            </p:grpSp>
          </p:grpSp>
        </p:grpSp>
        <p:pic>
          <p:nvPicPr>
            <p:cNvPr id="26" name="Picture 25">
              <a:extLst>
                <a:ext uri="{FF2B5EF4-FFF2-40B4-BE49-F238E27FC236}">
                  <a16:creationId xmlns:a16="http://schemas.microsoft.com/office/drawing/2014/main" id="{2826BCFD-2B79-49DB-9FDD-ECE07ADEBE0F}"/>
                </a:ext>
              </a:extLst>
            </p:cNvPr>
            <p:cNvPicPr>
              <a:picLocks noChangeAspect="1"/>
            </p:cNvPicPr>
            <p:nvPr/>
          </p:nvPicPr>
          <p:blipFill>
            <a:blip r:embed="rId6"/>
            <a:stretch>
              <a:fillRect/>
            </a:stretch>
          </p:blipFill>
          <p:spPr>
            <a:xfrm>
              <a:off x="8096250" y="4043363"/>
              <a:ext cx="1128713" cy="862012"/>
            </a:xfrm>
            <a:prstGeom prst="rect">
              <a:avLst/>
            </a:prstGeom>
          </p:spPr>
        </p:pic>
      </p:grpSp>
      <p:sp>
        <p:nvSpPr>
          <p:cNvPr id="31" name="TextBox 30">
            <a:extLst>
              <a:ext uri="{FF2B5EF4-FFF2-40B4-BE49-F238E27FC236}">
                <a16:creationId xmlns:a16="http://schemas.microsoft.com/office/drawing/2014/main" id="{1C74C022-660A-4A06-BF3F-D68F8B0E1D18}"/>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32" name="TextBox 31">
            <a:extLst>
              <a:ext uri="{FF2B5EF4-FFF2-40B4-BE49-F238E27FC236}">
                <a16:creationId xmlns:a16="http://schemas.microsoft.com/office/drawing/2014/main" id="{9517A0F9-DADC-40FA-9CC5-DD27C512DF2C}"/>
              </a:ext>
            </a:extLst>
          </p:cNvPr>
          <p:cNvSpPr txBox="1"/>
          <p:nvPr/>
        </p:nvSpPr>
        <p:spPr>
          <a:xfrm>
            <a:off x="7977116" y="1512662"/>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pic>
        <p:nvPicPr>
          <p:cNvPr id="9" name="Picture 8">
            <a:extLst>
              <a:ext uri="{FF2B5EF4-FFF2-40B4-BE49-F238E27FC236}">
                <a16:creationId xmlns:a16="http://schemas.microsoft.com/office/drawing/2014/main" id="{A49EFA3F-6139-4974-824B-73BB193E9BAE}"/>
              </a:ext>
            </a:extLst>
          </p:cNvPr>
          <p:cNvPicPr>
            <a:picLocks noChangeAspect="1"/>
          </p:cNvPicPr>
          <p:nvPr/>
        </p:nvPicPr>
        <p:blipFill>
          <a:blip r:embed="rId3"/>
          <a:stretch>
            <a:fillRect/>
          </a:stretch>
        </p:blipFill>
        <p:spPr>
          <a:xfrm rot="15812924">
            <a:off x="8782215" y="5158346"/>
            <a:ext cx="479644" cy="464337"/>
          </a:xfrm>
          <a:prstGeom prst="rect">
            <a:avLst/>
          </a:prstGeom>
          <a:effectLst>
            <a:outerShdw blurRad="50800" dist="38100" dir="2700000" algn="tl" rotWithShape="0">
              <a:prstClr val="black">
                <a:alpha val="40000"/>
              </a:prstClr>
            </a:outerShdw>
          </a:effectLst>
        </p:spPr>
      </p:pic>
      <p:sp>
        <p:nvSpPr>
          <p:cNvPr id="13" name="Slide Number Placeholder 12">
            <a:extLst>
              <a:ext uri="{FF2B5EF4-FFF2-40B4-BE49-F238E27FC236}">
                <a16:creationId xmlns:a16="http://schemas.microsoft.com/office/drawing/2014/main" id="{FB111959-1C6F-4699-9F2D-8F0E6A89B20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41</a:t>
            </a:fld>
            <a:endParaRPr lang="en-US">
              <a:solidFill>
                <a:prstClr val="black">
                  <a:tint val="75000"/>
                </a:prstClr>
              </a:solidFill>
              <a:latin typeface="Arial"/>
            </a:endParaRPr>
          </a:p>
        </p:txBody>
      </p:sp>
      <p:sp>
        <p:nvSpPr>
          <p:cNvPr id="15" name="Rounded Rectangle 33">
            <a:hlinkClick r:id="rId8" action="ppaction://hlinksldjump"/>
            <a:extLst>
              <a:ext uri="{FF2B5EF4-FFF2-40B4-BE49-F238E27FC236}">
                <a16:creationId xmlns:a16="http://schemas.microsoft.com/office/drawing/2014/main" id="{52B7A240-98D2-4B98-B542-57D28B7609B1}"/>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C9F64D90-3F77-4471-939C-775BCAF3E5D6}"/>
              </a:ext>
            </a:extLst>
          </p:cNvPr>
          <p:cNvGrpSpPr/>
          <p:nvPr/>
        </p:nvGrpSpPr>
        <p:grpSpPr>
          <a:xfrm>
            <a:off x="1361977" y="2172572"/>
            <a:ext cx="433652" cy="809906"/>
            <a:chOff x="3203846" y="2577650"/>
            <a:chExt cx="368797" cy="809906"/>
          </a:xfrm>
        </p:grpSpPr>
        <p:cxnSp>
          <p:nvCxnSpPr>
            <p:cNvPr id="57" name="Straight Connector 56">
              <a:extLst>
                <a:ext uri="{FF2B5EF4-FFF2-40B4-BE49-F238E27FC236}">
                  <a16:creationId xmlns:a16="http://schemas.microsoft.com/office/drawing/2014/main" id="{CC23DEE7-68F8-4CEF-AB60-4E6FAFE3B2B9}"/>
                </a:ext>
              </a:extLst>
            </p:cNvPr>
            <p:cNvCxnSpPr>
              <a:cxnSpLocks/>
            </p:cNvCxnSpPr>
            <p:nvPr/>
          </p:nvCxnSpPr>
          <p:spPr>
            <a:xfrm flipH="1" flipV="1">
              <a:off x="3224152" y="2965799"/>
              <a:ext cx="925" cy="200975"/>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cxnSp>
          <p:nvCxnSpPr>
            <p:cNvPr id="58" name="Straight Connector 57">
              <a:extLst>
                <a:ext uri="{FF2B5EF4-FFF2-40B4-BE49-F238E27FC236}">
                  <a16:creationId xmlns:a16="http://schemas.microsoft.com/office/drawing/2014/main" id="{8A54EE75-1A88-452A-B8F8-B85218E103BE}"/>
                </a:ext>
              </a:extLst>
            </p:cNvPr>
            <p:cNvCxnSpPr>
              <a:cxnSpLocks/>
            </p:cNvCxnSpPr>
            <p:nvPr/>
          </p:nvCxnSpPr>
          <p:spPr>
            <a:xfrm flipH="1" flipV="1">
              <a:off x="3550363" y="2965799"/>
              <a:ext cx="1304" cy="210511"/>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solidFill>
                <a:srgbClr val="CCCC00"/>
              </a:solidFill>
            </a:ln>
          </p:spPr>
          <p:style>
            <a:lnRef idx="1">
              <a:schemeClr val="accent1"/>
            </a:lnRef>
            <a:fillRef idx="3">
              <a:schemeClr val="accent1"/>
            </a:fillRef>
            <a:effectRef idx="2">
              <a:schemeClr val="accent1"/>
            </a:effectRef>
            <a:fontRef idx="minor">
              <a:schemeClr val="lt1"/>
            </a:fontRef>
          </p:style>
        </p:cxnSp>
        <p:sp>
          <p:nvSpPr>
            <p:cNvPr id="59" name="Block Arc 58">
              <a:extLst>
                <a:ext uri="{FF2B5EF4-FFF2-40B4-BE49-F238E27FC236}">
                  <a16:creationId xmlns:a16="http://schemas.microsoft.com/office/drawing/2014/main" id="{3D2EB0E1-0487-43A1-8D93-CDEA81007DB3}"/>
                </a:ext>
              </a:extLst>
            </p:cNvPr>
            <p:cNvSpPr>
              <a:spLocks noChangeAspect="1"/>
            </p:cNvSpPr>
            <p:nvPr/>
          </p:nvSpPr>
          <p:spPr>
            <a:xfrm>
              <a:off x="3203846" y="2577650"/>
              <a:ext cx="368797" cy="809906"/>
            </a:xfrm>
            <a:prstGeom prst="blockArc">
              <a:avLst>
                <a:gd name="adj1" fmla="val 10802440"/>
                <a:gd name="adj2" fmla="val 332947"/>
                <a:gd name="adj3" fmla="val 11565"/>
              </a:avLst>
            </a:prstGeom>
            <a:solidFill>
              <a:srgbClr val="CC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grpSp>
      <p:sp>
        <p:nvSpPr>
          <p:cNvPr id="60" name="Speech Bubble: Rectangle with Corners Rounded 59">
            <a:extLst>
              <a:ext uri="{FF2B5EF4-FFF2-40B4-BE49-F238E27FC236}">
                <a16:creationId xmlns:a16="http://schemas.microsoft.com/office/drawing/2014/main" id="{97B81541-2E59-4ACF-AB5D-6A2B1E85D2AE}"/>
              </a:ext>
            </a:extLst>
          </p:cNvPr>
          <p:cNvSpPr/>
          <p:nvPr/>
        </p:nvSpPr>
        <p:spPr>
          <a:xfrm>
            <a:off x="1792372" y="2093440"/>
            <a:ext cx="657918" cy="265375"/>
          </a:xfrm>
          <a:prstGeom prst="wedgeRoundRectCallout">
            <a:avLst>
              <a:gd name="adj1" fmla="val -52304"/>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grpSp>
        <p:nvGrpSpPr>
          <p:cNvPr id="61" name="Group 60">
            <a:extLst>
              <a:ext uri="{FF2B5EF4-FFF2-40B4-BE49-F238E27FC236}">
                <a16:creationId xmlns:a16="http://schemas.microsoft.com/office/drawing/2014/main" id="{1EBF5028-8C40-4687-B99E-944776671799}"/>
              </a:ext>
            </a:extLst>
          </p:cNvPr>
          <p:cNvGrpSpPr/>
          <p:nvPr/>
        </p:nvGrpSpPr>
        <p:grpSpPr>
          <a:xfrm>
            <a:off x="6582884" y="2241170"/>
            <a:ext cx="2062866" cy="1070437"/>
            <a:chOff x="7091205" y="2677653"/>
            <a:chExt cx="1878118" cy="1070437"/>
          </a:xfrm>
        </p:grpSpPr>
        <p:sp>
          <p:nvSpPr>
            <p:cNvPr id="62" name="Arc 61">
              <a:extLst>
                <a:ext uri="{FF2B5EF4-FFF2-40B4-BE49-F238E27FC236}">
                  <a16:creationId xmlns:a16="http://schemas.microsoft.com/office/drawing/2014/main" id="{7893B41B-2971-47D3-92C0-5B25E33F07CE}"/>
                </a:ext>
              </a:extLst>
            </p:cNvPr>
            <p:cNvSpPr/>
            <p:nvPr/>
          </p:nvSpPr>
          <p:spPr>
            <a:xfrm rot="16200000">
              <a:off x="6952111" y="2822891"/>
              <a:ext cx="1055234" cy="777046"/>
            </a:xfrm>
            <a:prstGeom prst="arc">
              <a:avLst>
                <a:gd name="adj1" fmla="val 16078919"/>
                <a:gd name="adj2" fmla="val 52233"/>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sp>
          <p:nvSpPr>
            <p:cNvPr id="63" name="Arc 62">
              <a:extLst>
                <a:ext uri="{FF2B5EF4-FFF2-40B4-BE49-F238E27FC236}">
                  <a16:creationId xmlns:a16="http://schemas.microsoft.com/office/drawing/2014/main" id="{B23E25D0-FCED-46BF-A52E-51F4A12DD152}"/>
                </a:ext>
              </a:extLst>
            </p:cNvPr>
            <p:cNvSpPr/>
            <p:nvPr/>
          </p:nvSpPr>
          <p:spPr>
            <a:xfrm rot="5400000" flipH="1">
              <a:off x="8049737" y="2828504"/>
              <a:ext cx="1070437" cy="768735"/>
            </a:xfrm>
            <a:prstGeom prst="arc">
              <a:avLst>
                <a:gd name="adj1" fmla="val 16078919"/>
                <a:gd name="adj2" fmla="val 163606"/>
              </a:avLst>
            </a:prstGeom>
            <a:ln w="60325">
              <a:solidFill>
                <a:srgbClr val="CCCC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cxnSp>
        <p:nvCxnSpPr>
          <p:cNvPr id="64" name="Straight Connector 63">
            <a:extLst>
              <a:ext uri="{FF2B5EF4-FFF2-40B4-BE49-F238E27FC236}">
                <a16:creationId xmlns:a16="http://schemas.microsoft.com/office/drawing/2014/main" id="{B5B62BA0-BA11-44AF-AD30-D7CAA3D32CF8}"/>
              </a:ext>
            </a:extLst>
          </p:cNvPr>
          <p:cNvCxnSpPr>
            <a:cxnSpLocks/>
            <a:stCxn id="62" idx="2"/>
            <a:endCxn id="63" idx="2"/>
          </p:cNvCxnSpPr>
          <p:nvPr/>
        </p:nvCxnSpPr>
        <p:spPr>
          <a:xfrm flipV="1">
            <a:off x="7017641" y="2242143"/>
            <a:ext cx="1180487" cy="5265"/>
          </a:xfrm>
          <a:prstGeom prst="line">
            <a:avLst/>
          </a:prstGeom>
          <a:ln w="63500">
            <a:solidFill>
              <a:srgbClr val="CCCC00"/>
            </a:solidFill>
          </a:ln>
        </p:spPr>
        <p:style>
          <a:lnRef idx="2">
            <a:schemeClr val="accent1"/>
          </a:lnRef>
          <a:fillRef idx="0">
            <a:schemeClr val="accent1"/>
          </a:fillRef>
          <a:effectRef idx="1">
            <a:schemeClr val="accent1"/>
          </a:effectRef>
          <a:fontRef idx="minor">
            <a:schemeClr val="tx1"/>
          </a:fontRef>
        </p:style>
      </p:cxnSp>
      <p:sp>
        <p:nvSpPr>
          <p:cNvPr id="65" name="Speech Bubble: Rectangle with Corners Rounded 64">
            <a:extLst>
              <a:ext uri="{FF2B5EF4-FFF2-40B4-BE49-F238E27FC236}">
                <a16:creationId xmlns:a16="http://schemas.microsoft.com/office/drawing/2014/main" id="{A00D284D-D3C7-44A1-BAFC-7B484E83D4FA}"/>
              </a:ext>
            </a:extLst>
          </p:cNvPr>
          <p:cNvSpPr/>
          <p:nvPr/>
        </p:nvSpPr>
        <p:spPr>
          <a:xfrm>
            <a:off x="8645750" y="2186143"/>
            <a:ext cx="657918" cy="265375"/>
          </a:xfrm>
          <a:prstGeom prst="wedgeRoundRectCallout">
            <a:avLst>
              <a:gd name="adj1" fmla="val -52304"/>
              <a:gd name="adj2" fmla="val 86297"/>
              <a:gd name="adj3" fmla="val 16667"/>
            </a:avLst>
          </a:prstGeom>
          <a:solidFill>
            <a:schemeClr val="bg1"/>
          </a:solidFill>
          <a:ln w="6350">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Reference patch-lead</a:t>
            </a:r>
            <a:endParaRPr lang="en-AU" sz="600" b="1" dirty="0">
              <a:solidFill>
                <a:schemeClr val="tx1"/>
              </a:solidFill>
            </a:endParaRPr>
          </a:p>
        </p:txBody>
      </p:sp>
    </p:spTree>
    <p:extLst>
      <p:ext uri="{BB962C8B-B14F-4D97-AF65-F5344CB8AC3E}">
        <p14:creationId xmlns:p14="http://schemas.microsoft.com/office/powerpoint/2010/main" val="186234391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F48FD51-50C3-4C3D-B928-82C2F7B939B0}"/>
              </a:ext>
            </a:extLst>
          </p:cNvPr>
          <p:cNvGrpSpPr/>
          <p:nvPr/>
        </p:nvGrpSpPr>
        <p:grpSpPr>
          <a:xfrm>
            <a:off x="924690" y="2100994"/>
            <a:ext cx="1694910" cy="3816000"/>
            <a:chOff x="924690" y="2100994"/>
            <a:chExt cx="1694910" cy="3816000"/>
          </a:xfrm>
        </p:grpSpPr>
        <p:grpSp>
          <p:nvGrpSpPr>
            <p:cNvPr id="53" name="Group 52">
              <a:extLst>
                <a:ext uri="{FF2B5EF4-FFF2-40B4-BE49-F238E27FC236}">
                  <a16:creationId xmlns:a16="http://schemas.microsoft.com/office/drawing/2014/main" id="{6AFE05B5-2B56-4B10-941E-24856E868507}"/>
                </a:ext>
              </a:extLst>
            </p:cNvPr>
            <p:cNvGrpSpPr/>
            <p:nvPr/>
          </p:nvGrpSpPr>
          <p:grpSpPr>
            <a:xfrm>
              <a:off x="924690" y="2100994"/>
              <a:ext cx="1694910" cy="3816000"/>
              <a:chOff x="1296833" y="2643246"/>
              <a:chExt cx="1449975" cy="3264552"/>
            </a:xfrm>
          </p:grpSpPr>
          <p:grpSp>
            <p:nvGrpSpPr>
              <p:cNvPr id="45" name="Group 44">
                <a:extLst>
                  <a:ext uri="{FF2B5EF4-FFF2-40B4-BE49-F238E27FC236}">
                    <a16:creationId xmlns:a16="http://schemas.microsoft.com/office/drawing/2014/main" id="{BCAB96FC-90E2-4AFF-B18F-67A75F7B4E50}"/>
                  </a:ext>
                </a:extLst>
              </p:cNvPr>
              <p:cNvGrpSpPr/>
              <p:nvPr/>
            </p:nvGrpSpPr>
            <p:grpSpPr>
              <a:xfrm>
                <a:off x="1296833" y="3082358"/>
                <a:ext cx="1449975" cy="2825440"/>
                <a:chOff x="1296833" y="3082358"/>
                <a:chExt cx="1449975" cy="2825440"/>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2"/>
                <a:stretch>
                  <a:fillRect/>
                </a:stretch>
              </p:blipFill>
              <p:spPr>
                <a:xfrm>
                  <a:off x="1296833" y="3315798"/>
                  <a:ext cx="1449975" cy="2592000"/>
                </a:xfrm>
                <a:prstGeom prst="rect">
                  <a:avLst/>
                </a:prstGeom>
              </p:spPr>
            </p:pic>
            <p:grpSp>
              <p:nvGrpSpPr>
                <p:cNvPr id="19" name="Group 18">
                  <a:extLst>
                    <a:ext uri="{FF2B5EF4-FFF2-40B4-BE49-F238E27FC236}">
                      <a16:creationId xmlns:a16="http://schemas.microsoft.com/office/drawing/2014/main" id="{5E81B5EE-032B-4377-B247-B62D7AC2E6B5}"/>
                    </a:ext>
                  </a:extLst>
                </p:cNvPr>
                <p:cNvGrpSpPr>
                  <a:grpSpLocks noChangeAspect="1"/>
                </p:cNvGrpSpPr>
                <p:nvPr/>
              </p:nvGrpSpPr>
              <p:grpSpPr>
                <a:xfrm>
                  <a:off x="1517425" y="3082358"/>
                  <a:ext cx="679366" cy="684000"/>
                  <a:chOff x="1517425" y="2680214"/>
                  <a:chExt cx="770472" cy="775728"/>
                </a:xfrm>
              </p:grpSpPr>
              <p:grpSp>
                <p:nvGrpSpPr>
                  <p:cNvPr id="11" name="Group 10">
                    <a:extLst>
                      <a:ext uri="{FF2B5EF4-FFF2-40B4-BE49-F238E27FC236}">
                        <a16:creationId xmlns:a16="http://schemas.microsoft.com/office/drawing/2014/main" id="{ED700DE2-9B04-46DA-91AB-01D98B6DCC7C}"/>
                      </a:ext>
                    </a:extLst>
                  </p:cNvPr>
                  <p:cNvGrpSpPr/>
                  <p:nvPr/>
                </p:nvGrpSpPr>
                <p:grpSpPr>
                  <a:xfrm>
                    <a:off x="1517425" y="2680214"/>
                    <a:ext cx="400085" cy="764107"/>
                    <a:chOff x="1517425" y="2680214"/>
                    <a:chExt cx="400085" cy="764107"/>
                  </a:xfrm>
                </p:grpSpPr>
                <p:pic>
                  <p:nvPicPr>
                    <p:cNvPr id="16" name="Picture 15">
                      <a:extLst>
                        <a:ext uri="{FF2B5EF4-FFF2-40B4-BE49-F238E27FC236}">
                          <a16:creationId xmlns:a16="http://schemas.microsoft.com/office/drawing/2014/main" id="{A708FD80-10B2-45F7-A679-E2D155F40432}"/>
                        </a:ext>
                      </a:extLst>
                    </p:cNvPr>
                    <p:cNvPicPr/>
                    <p:nvPr/>
                  </p:nvPicPr>
                  <p:blipFill>
                    <a:blip r:embed="rId3"/>
                    <a:stretch>
                      <a:fillRect/>
                    </a:stretch>
                  </p:blipFill>
                  <p:spPr>
                    <a:xfrm>
                      <a:off x="1517425" y="2743200"/>
                      <a:ext cx="400085" cy="701121"/>
                    </a:xfrm>
                    <a:prstGeom prst="rect">
                      <a:avLst/>
                    </a:prstGeom>
                  </p:spPr>
                </p:pic>
                <p:cxnSp>
                  <p:nvCxnSpPr>
                    <p:cNvPr id="8" name="Straight Connector 7">
                      <a:extLst>
                        <a:ext uri="{FF2B5EF4-FFF2-40B4-BE49-F238E27FC236}">
                          <a16:creationId xmlns:a16="http://schemas.microsoft.com/office/drawing/2014/main" id="{DB699CC5-0198-44FC-8D07-D414F683A599}"/>
                        </a:ext>
                      </a:extLst>
                    </p:cNvPr>
                    <p:cNvCxnSpPr>
                      <a:cxnSpLocks/>
                    </p:cNvCxnSpPr>
                    <p:nvPr/>
                  </p:nvCxnSpPr>
                  <p:spPr>
                    <a:xfrm flipV="1">
                      <a:off x="1717468" y="2680214"/>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nvGrpSpPr>
                  <p:cNvPr id="12" name="Group 11">
                    <a:extLst>
                      <a:ext uri="{FF2B5EF4-FFF2-40B4-BE49-F238E27FC236}">
                        <a16:creationId xmlns:a16="http://schemas.microsoft.com/office/drawing/2014/main" id="{25C0C5C9-8744-497C-AD96-2EABF9420D8E}"/>
                      </a:ext>
                    </a:extLst>
                  </p:cNvPr>
                  <p:cNvGrpSpPr/>
                  <p:nvPr/>
                </p:nvGrpSpPr>
                <p:grpSpPr>
                  <a:xfrm>
                    <a:off x="1887812" y="2691032"/>
                    <a:ext cx="400085" cy="764910"/>
                    <a:chOff x="1887812" y="2691032"/>
                    <a:chExt cx="400085" cy="764910"/>
                  </a:xfrm>
                </p:grpSpPr>
                <p:pic>
                  <p:nvPicPr>
                    <p:cNvPr id="17" name="Picture 16">
                      <a:extLst>
                        <a:ext uri="{FF2B5EF4-FFF2-40B4-BE49-F238E27FC236}">
                          <a16:creationId xmlns:a16="http://schemas.microsoft.com/office/drawing/2014/main" id="{CEA206A9-9D33-4DDF-BA89-9E3E473025AD}"/>
                        </a:ext>
                      </a:extLst>
                    </p:cNvPr>
                    <p:cNvPicPr/>
                    <p:nvPr/>
                  </p:nvPicPr>
                  <p:blipFill>
                    <a:blip r:embed="rId3"/>
                    <a:stretch>
                      <a:fillRect/>
                    </a:stretch>
                  </p:blipFill>
                  <p:spPr>
                    <a:xfrm>
                      <a:off x="1887812" y="2754821"/>
                      <a:ext cx="400085" cy="701121"/>
                    </a:xfrm>
                    <a:prstGeom prst="rect">
                      <a:avLst/>
                    </a:prstGeom>
                  </p:spPr>
                </p:pic>
                <p:cxnSp>
                  <p:nvCxnSpPr>
                    <p:cNvPr id="27" name="Straight Connector 26">
                      <a:extLst>
                        <a:ext uri="{FF2B5EF4-FFF2-40B4-BE49-F238E27FC236}">
                          <a16:creationId xmlns:a16="http://schemas.microsoft.com/office/drawing/2014/main" id="{D36166A4-CDA5-4439-99ED-45A429CA993B}"/>
                        </a:ext>
                      </a:extLst>
                    </p:cNvPr>
                    <p:cNvCxnSpPr>
                      <a:cxnSpLocks/>
                    </p:cNvCxnSpPr>
                    <p:nvPr/>
                  </p:nvCxnSpPr>
                  <p:spPr>
                    <a:xfrm flipV="1">
                      <a:off x="2087854" y="2691032"/>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grpSp>
          <p:grpSp>
            <p:nvGrpSpPr>
              <p:cNvPr id="52" name="Group 51">
                <a:extLst>
                  <a:ext uri="{FF2B5EF4-FFF2-40B4-BE49-F238E27FC236}">
                    <a16:creationId xmlns:a16="http://schemas.microsoft.com/office/drawing/2014/main" id="{9411DE03-B1EA-4C86-8CD1-2E0BF980DA60}"/>
                  </a:ext>
                </a:extLst>
              </p:cNvPr>
              <p:cNvGrpSpPr/>
              <p:nvPr/>
            </p:nvGrpSpPr>
            <p:grpSpPr>
              <a:xfrm>
                <a:off x="1506546" y="2643246"/>
                <a:ext cx="696873" cy="873072"/>
                <a:chOff x="1506546" y="2643246"/>
                <a:chExt cx="696873" cy="873072"/>
              </a:xfrm>
            </p:grpSpPr>
            <p:sp>
              <p:nvSpPr>
                <p:cNvPr id="2" name="Block Arc 1">
                  <a:extLst>
                    <a:ext uri="{FF2B5EF4-FFF2-40B4-BE49-F238E27FC236}">
                      <a16:creationId xmlns:a16="http://schemas.microsoft.com/office/drawing/2014/main" id="{10D9C27F-C616-4B33-80A4-9AAB3E0A043A}"/>
                    </a:ext>
                  </a:extLst>
                </p:cNvPr>
                <p:cNvSpPr>
                  <a:spLocks noChangeAspect="1"/>
                </p:cNvSpPr>
                <p:nvPr/>
              </p:nvSpPr>
              <p:spPr>
                <a:xfrm>
                  <a:off x="1676953" y="2643246"/>
                  <a:ext cx="356174" cy="771262"/>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50" name="TextBox 49">
                  <a:extLst>
                    <a:ext uri="{FF2B5EF4-FFF2-40B4-BE49-F238E27FC236}">
                      <a16:creationId xmlns:a16="http://schemas.microsoft.com/office/drawing/2014/main" id="{4526ADD3-EE5E-486D-9EBE-D33912D793DE}"/>
                    </a:ext>
                  </a:extLst>
                </p:cNvPr>
                <p:cNvSpPr txBox="1"/>
                <p:nvPr/>
              </p:nvSpPr>
              <p:spPr>
                <a:xfrm>
                  <a:off x="1506546" y="301487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51" name="TextBox 50">
                  <a:extLst>
                    <a:ext uri="{FF2B5EF4-FFF2-40B4-BE49-F238E27FC236}">
                      <a16:creationId xmlns:a16="http://schemas.microsoft.com/office/drawing/2014/main" id="{46595896-7CD7-4A33-9E3D-1BEB77251BF9}"/>
                    </a:ext>
                  </a:extLst>
                </p:cNvPr>
                <p:cNvSpPr txBox="1"/>
                <p:nvPr/>
              </p:nvSpPr>
              <p:spPr>
                <a:xfrm>
                  <a:off x="1823665" y="301874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pic>
          <p:nvPicPr>
            <p:cNvPr id="14" name="Picture 13">
              <a:extLst>
                <a:ext uri="{FF2B5EF4-FFF2-40B4-BE49-F238E27FC236}">
                  <a16:creationId xmlns:a16="http://schemas.microsoft.com/office/drawing/2014/main" id="{320C4C31-CBA3-4BF2-AA7F-5F733E75CD1D}"/>
                </a:ext>
              </a:extLst>
            </p:cNvPr>
            <p:cNvPicPr>
              <a:picLocks noChangeAspect="1"/>
            </p:cNvPicPr>
            <p:nvPr/>
          </p:nvPicPr>
          <p:blipFill>
            <a:blip r:embed="rId4"/>
            <a:stretch>
              <a:fillRect/>
            </a:stretch>
          </p:blipFill>
          <p:spPr>
            <a:xfrm>
              <a:off x="1176879" y="4080646"/>
              <a:ext cx="1208067" cy="902634"/>
            </a:xfrm>
            <a:prstGeom prst="rect">
              <a:avLst/>
            </a:prstGeom>
          </p:spPr>
        </p:pic>
      </p:gr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5"/>
          <a:stretch>
            <a:fillRect/>
          </a:stretch>
        </p:blipFill>
        <p:spPr>
          <a:xfrm>
            <a:off x="4116783" y="4589218"/>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Power meter manual operation (continue)</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1388729" y="2679200"/>
            <a:ext cx="0" cy="0"/>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0C6CC2A9-A67B-439A-8284-25EA31E2ED16}"/>
              </a:ext>
            </a:extLst>
          </p:cNvPr>
          <p:cNvCxnSpPr>
            <a:cxnSpLocks/>
            <a:stCxn id="77" idx="0"/>
            <a:endCxn id="85" idx="0"/>
          </p:cNvCxnSpPr>
          <p:nvPr/>
        </p:nvCxnSpPr>
        <p:spPr>
          <a:xfrm flipV="1">
            <a:off x="7019668" y="2202239"/>
            <a:ext cx="1104936" cy="13206"/>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1E03E4AF-44C7-474C-BE17-2D8D0823A435}"/>
              </a:ext>
            </a:extLst>
          </p:cNvPr>
          <p:cNvSpPr txBox="1"/>
          <p:nvPr/>
        </p:nvSpPr>
        <p:spPr>
          <a:xfrm>
            <a:off x="6590629" y="5782499"/>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#1</a:t>
            </a:r>
            <a:r>
              <a:rPr lang="en-US" sz="9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8278160" y="5770205"/>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#2</a:t>
            </a:r>
            <a:r>
              <a:rPr lang="en-US" sz="900" dirty="0">
                <a:effectLst>
                  <a:outerShdw blurRad="38100" dist="38100" dir="2700000" algn="tl">
                    <a:srgbClr val="000000">
                      <a:alpha val="43137"/>
                    </a:srgbClr>
                  </a:outerShdw>
                </a:effectLst>
              </a:rPr>
              <a:t> (Meter)</a:t>
            </a: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5351485" y="1582310"/>
            <a:ext cx="0" cy="4412371"/>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78D00C2C-B90E-42E8-BFAB-C657D43970CE}"/>
              </a:ext>
            </a:extLst>
          </p:cNvPr>
          <p:cNvSpPr txBox="1"/>
          <p:nvPr/>
        </p:nvSpPr>
        <p:spPr>
          <a:xfrm>
            <a:off x="4296603" y="4524763"/>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115" name="Picture 114">
            <a:extLst>
              <a:ext uri="{FF2B5EF4-FFF2-40B4-BE49-F238E27FC236}">
                <a16:creationId xmlns:a16="http://schemas.microsoft.com/office/drawing/2014/main" id="{3A8E6F7E-4C31-45AB-9451-762098ADADBF}"/>
              </a:ext>
            </a:extLst>
          </p:cNvPr>
          <p:cNvPicPr>
            <a:picLocks noChangeAspect="1"/>
          </p:cNvPicPr>
          <p:nvPr/>
        </p:nvPicPr>
        <p:blipFill>
          <a:blip r:embed="rId5"/>
          <a:stretch>
            <a:fillRect/>
          </a:stretch>
        </p:blipFill>
        <p:spPr>
          <a:xfrm>
            <a:off x="10755942" y="4606533"/>
            <a:ext cx="215450" cy="302433"/>
          </a:xfrm>
          <a:prstGeom prst="rect">
            <a:avLst/>
          </a:prstGeom>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2A572101-4B4C-4DA8-83F9-01548B677CE2}"/>
              </a:ext>
            </a:extLst>
          </p:cNvPr>
          <p:cNvSpPr txBox="1"/>
          <p:nvPr/>
        </p:nvSpPr>
        <p:spPr>
          <a:xfrm>
            <a:off x="10971392" y="4540379"/>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6"/>
          <a:stretch>
            <a:fillRect/>
          </a:stretch>
        </p:blipFill>
        <p:spPr>
          <a:xfrm rot="15812924">
            <a:off x="2028160" y="5480746"/>
            <a:ext cx="502918" cy="486870"/>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3C80845-C1A2-413A-ABF0-9053210B3207}"/>
              </a:ext>
            </a:extLst>
          </p:cNvPr>
          <p:cNvSpPr txBox="1"/>
          <p:nvPr/>
        </p:nvSpPr>
        <p:spPr>
          <a:xfrm>
            <a:off x="2597907" y="5267060"/>
            <a:ext cx="1450873"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➆ </a:t>
            </a:r>
            <a:r>
              <a:rPr lang="en-US" sz="1000" b="1" dirty="0">
                <a:effectLst>
                  <a:outerShdw blurRad="38100" dist="38100" dir="2700000" algn="tl">
                    <a:srgbClr val="000000">
                      <a:alpha val="43137"/>
                    </a:srgbClr>
                  </a:outerShdw>
                </a:effectLst>
              </a:rPr>
              <a:t>Display min and max absolute power values in watt: </a:t>
            </a:r>
            <a:r>
              <a:rPr lang="en-US" sz="1000" dirty="0">
                <a:effectLst>
                  <a:outerShdw blurRad="38100" dist="38100" dir="2700000" algn="tl">
                    <a:srgbClr val="000000">
                      <a:alpha val="43137"/>
                    </a:srgbClr>
                  </a:outerShdw>
                </a:effectLst>
              </a:rPr>
              <a:t>press ‘+’ &amp; ‘-’ simultaneously.</a:t>
            </a:r>
          </a:p>
        </p:txBody>
      </p:sp>
      <p:pic>
        <p:nvPicPr>
          <p:cNvPr id="7" name="Picture 6">
            <a:extLst>
              <a:ext uri="{FF2B5EF4-FFF2-40B4-BE49-F238E27FC236}">
                <a16:creationId xmlns:a16="http://schemas.microsoft.com/office/drawing/2014/main" id="{874DEF53-1ABE-43B3-8F0A-AA4F977546C6}"/>
              </a:ext>
            </a:extLst>
          </p:cNvPr>
          <p:cNvPicPr>
            <a:picLocks noChangeAspect="1"/>
          </p:cNvPicPr>
          <p:nvPr/>
        </p:nvPicPr>
        <p:blipFill>
          <a:blip r:embed="rId6"/>
          <a:stretch>
            <a:fillRect/>
          </a:stretch>
        </p:blipFill>
        <p:spPr>
          <a:xfrm rot="5787076" flipH="1">
            <a:off x="1021337" y="5491599"/>
            <a:ext cx="518802" cy="502246"/>
          </a:xfrm>
          <a:prstGeom prst="rect">
            <a:avLst/>
          </a:prstGeom>
          <a:effectLst>
            <a:outerShdw blurRad="50800" dist="38100" dir="2700000" algn="tl" rotWithShape="0">
              <a:prstClr val="black">
                <a:alpha val="40000"/>
              </a:prstClr>
            </a:outerShdw>
          </a:effectLst>
        </p:spPr>
      </p:pic>
      <p:sp>
        <p:nvSpPr>
          <p:cNvPr id="20" name="Speech Bubble: Rectangle with Corners Rounded 19">
            <a:extLst>
              <a:ext uri="{FF2B5EF4-FFF2-40B4-BE49-F238E27FC236}">
                <a16:creationId xmlns:a16="http://schemas.microsoft.com/office/drawing/2014/main" id="{7090AF9B-0F24-4DD6-81C8-98F886973D4D}"/>
              </a:ext>
            </a:extLst>
          </p:cNvPr>
          <p:cNvSpPr/>
          <p:nvPr/>
        </p:nvSpPr>
        <p:spPr>
          <a:xfrm>
            <a:off x="2838169" y="3035032"/>
            <a:ext cx="1245320" cy="568197"/>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Absolute power (dBm).</a:t>
            </a:r>
          </a:p>
          <a:p>
            <a:endParaRPr lang="en-US" sz="800" dirty="0">
              <a:solidFill>
                <a:schemeClr val="accent4"/>
              </a:solidFill>
              <a:effectLst>
                <a:outerShdw blurRad="38100" dist="38100" dir="2700000" algn="tl">
                  <a:srgbClr val="000000">
                    <a:alpha val="43137"/>
                  </a:srgbClr>
                </a:outerShdw>
              </a:effectLst>
            </a:endParaRPr>
          </a:p>
          <a:p>
            <a:r>
              <a:rPr lang="en-US" sz="800" dirty="0">
                <a:solidFill>
                  <a:schemeClr val="accent4"/>
                </a:solidFill>
                <a:effectLst>
                  <a:outerShdw blurRad="38100" dist="38100" dir="2700000" algn="tl">
                    <a:srgbClr val="000000">
                      <a:alpha val="43137"/>
                    </a:srgbClr>
                  </a:outerShdw>
                </a:effectLst>
              </a:rPr>
              <a:t>Absolute power (Watt).</a:t>
            </a:r>
          </a:p>
        </p:txBody>
      </p:sp>
      <p:sp>
        <p:nvSpPr>
          <p:cNvPr id="21" name="Freeform: Shape 20">
            <a:extLst>
              <a:ext uri="{FF2B5EF4-FFF2-40B4-BE49-F238E27FC236}">
                <a16:creationId xmlns:a16="http://schemas.microsoft.com/office/drawing/2014/main" id="{616616BD-4FB0-46BC-838B-B66860138F10}"/>
              </a:ext>
            </a:extLst>
          </p:cNvPr>
          <p:cNvSpPr/>
          <p:nvPr/>
        </p:nvSpPr>
        <p:spPr>
          <a:xfrm>
            <a:off x="1683070" y="3207434"/>
            <a:ext cx="1221907" cy="136229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Freeform: Shape 23">
            <a:extLst>
              <a:ext uri="{FF2B5EF4-FFF2-40B4-BE49-F238E27FC236}">
                <a16:creationId xmlns:a16="http://schemas.microsoft.com/office/drawing/2014/main" id="{2859F5A9-90F8-4A95-9AE7-336E4FD93F92}"/>
              </a:ext>
            </a:extLst>
          </p:cNvPr>
          <p:cNvSpPr/>
          <p:nvPr/>
        </p:nvSpPr>
        <p:spPr>
          <a:xfrm>
            <a:off x="1940978" y="3441825"/>
            <a:ext cx="963999" cy="113962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07D80A4D-7E86-4634-B732-D934F718A46E}"/>
              </a:ext>
            </a:extLst>
          </p:cNvPr>
          <p:cNvSpPr txBox="1"/>
          <p:nvPr/>
        </p:nvSpPr>
        <p:spPr>
          <a:xfrm>
            <a:off x="9507405" y="5267060"/>
            <a:ext cx="1474363"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➅ </a:t>
            </a:r>
            <a:r>
              <a:rPr lang="en-US" sz="1000" b="1" dirty="0">
                <a:effectLst>
                  <a:outerShdw blurRad="38100" dist="38100" dir="2700000" algn="tl">
                    <a:srgbClr val="000000">
                      <a:alpha val="43137"/>
                    </a:srgbClr>
                  </a:outerShdw>
                </a:effectLst>
              </a:rPr>
              <a:t>Display min and max absolute power values in watt: </a:t>
            </a:r>
            <a:r>
              <a:rPr lang="en-US" sz="1000" dirty="0">
                <a:effectLst>
                  <a:outerShdw blurRad="38100" dist="38100" dir="2700000" algn="tl">
                    <a:srgbClr val="000000">
                      <a:alpha val="43137"/>
                    </a:srgbClr>
                  </a:outerShdw>
                </a:effectLst>
              </a:rPr>
              <a:t>press ‘+’ &amp; ‘-’ simultaneously.</a:t>
            </a:r>
          </a:p>
        </p:txBody>
      </p:sp>
      <p:grpSp>
        <p:nvGrpSpPr>
          <p:cNvPr id="28" name="Group 27">
            <a:extLst>
              <a:ext uri="{FF2B5EF4-FFF2-40B4-BE49-F238E27FC236}">
                <a16:creationId xmlns:a16="http://schemas.microsoft.com/office/drawing/2014/main" id="{215D13AE-3D7E-4CA6-9229-812E56B53D2E}"/>
              </a:ext>
            </a:extLst>
          </p:cNvPr>
          <p:cNvGrpSpPr/>
          <p:nvPr/>
        </p:nvGrpSpPr>
        <p:grpSpPr>
          <a:xfrm>
            <a:off x="6121372" y="1992456"/>
            <a:ext cx="3331865" cy="3816000"/>
            <a:chOff x="6121372" y="1992456"/>
            <a:chExt cx="3331865" cy="3816000"/>
          </a:xfrm>
        </p:grpSpPr>
        <p:grpSp>
          <p:nvGrpSpPr>
            <p:cNvPr id="10" name="Group 9">
              <a:extLst>
                <a:ext uri="{FF2B5EF4-FFF2-40B4-BE49-F238E27FC236}">
                  <a16:creationId xmlns:a16="http://schemas.microsoft.com/office/drawing/2014/main" id="{49E3DFCF-9D4C-4CBD-8133-EFD876495C0F}"/>
                </a:ext>
              </a:extLst>
            </p:cNvPr>
            <p:cNvGrpSpPr>
              <a:grpSpLocks noChangeAspect="1"/>
            </p:cNvGrpSpPr>
            <p:nvPr/>
          </p:nvGrpSpPr>
          <p:grpSpPr>
            <a:xfrm>
              <a:off x="6121372" y="1992456"/>
              <a:ext cx="3331865" cy="3816000"/>
              <a:chOff x="7308622" y="2352475"/>
              <a:chExt cx="3015706" cy="3453905"/>
            </a:xfrm>
          </p:grpSpPr>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2"/>
              <a:stretch>
                <a:fillRect/>
              </a:stretch>
            </p:blipFill>
            <p:spPr>
              <a:xfrm>
                <a:off x="8874353" y="3190104"/>
                <a:ext cx="1449975" cy="2592000"/>
              </a:xfrm>
              <a:prstGeom prst="rect">
                <a:avLst/>
              </a:prstGeom>
            </p:spPr>
          </p:pic>
          <p:grpSp>
            <p:nvGrpSpPr>
              <p:cNvPr id="102" name="Group 101">
                <a:extLst>
                  <a:ext uri="{FF2B5EF4-FFF2-40B4-BE49-F238E27FC236}">
                    <a16:creationId xmlns:a16="http://schemas.microsoft.com/office/drawing/2014/main" id="{8341FC20-2CA4-4C36-8F63-72BE86BC87D5}"/>
                  </a:ext>
                </a:extLst>
              </p:cNvPr>
              <p:cNvGrpSpPr/>
              <p:nvPr/>
            </p:nvGrpSpPr>
            <p:grpSpPr>
              <a:xfrm>
                <a:off x="7308622" y="2352475"/>
                <a:ext cx="2468794" cy="3453905"/>
                <a:chOff x="7538625" y="2383752"/>
                <a:chExt cx="2468794" cy="3453905"/>
              </a:xfrm>
            </p:grpSpPr>
            <p:pic>
              <p:nvPicPr>
                <p:cNvPr id="101" name="Picture 100">
                  <a:extLst>
                    <a:ext uri="{FF2B5EF4-FFF2-40B4-BE49-F238E27FC236}">
                      <a16:creationId xmlns:a16="http://schemas.microsoft.com/office/drawing/2014/main" id="{781255C8-5D03-4AEB-830B-06FFF788708A}"/>
                    </a:ext>
                  </a:extLst>
                </p:cNvPr>
                <p:cNvPicPr>
                  <a:picLocks noChangeAspect="1"/>
                </p:cNvPicPr>
                <p:nvPr/>
              </p:nvPicPr>
              <p:blipFill>
                <a:blip r:embed="rId7"/>
                <a:stretch>
                  <a:fillRect/>
                </a:stretch>
              </p:blipFill>
              <p:spPr>
                <a:xfrm>
                  <a:off x="7538625" y="3272633"/>
                  <a:ext cx="1461323" cy="2565024"/>
                </a:xfrm>
                <a:prstGeom prst="rect">
                  <a:avLst/>
                </a:prstGeom>
              </p:spPr>
            </p:pic>
            <p:grpSp>
              <p:nvGrpSpPr>
                <p:cNvPr id="89" name="Group 88">
                  <a:extLst>
                    <a:ext uri="{FF2B5EF4-FFF2-40B4-BE49-F238E27FC236}">
                      <a16:creationId xmlns:a16="http://schemas.microsoft.com/office/drawing/2014/main" id="{E8324DC8-4667-47FA-9556-772691B4D6A6}"/>
                    </a:ext>
                  </a:extLst>
                </p:cNvPr>
                <p:cNvGrpSpPr/>
                <p:nvPr/>
              </p:nvGrpSpPr>
              <p:grpSpPr>
                <a:xfrm>
                  <a:off x="7774838" y="2383752"/>
                  <a:ext cx="2232581" cy="1266498"/>
                  <a:chOff x="6914817" y="2487777"/>
                  <a:chExt cx="2232581" cy="1266498"/>
                </a:xfrm>
              </p:grpSpPr>
              <p:sp>
                <p:nvSpPr>
                  <p:cNvPr id="77" name="TextBox 76">
                    <a:extLst>
                      <a:ext uri="{FF2B5EF4-FFF2-40B4-BE49-F238E27FC236}">
                        <a16:creationId xmlns:a16="http://schemas.microsoft.com/office/drawing/2014/main" id="{45D8341F-4EE2-4284-A7C3-074E9141E92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82" name="Group 81">
                    <a:extLst>
                      <a:ext uri="{FF2B5EF4-FFF2-40B4-BE49-F238E27FC236}">
                        <a16:creationId xmlns:a16="http://schemas.microsoft.com/office/drawing/2014/main" id="{BB68D32A-EE68-4C6D-BF42-4BCB16AFEE59}"/>
                      </a:ext>
                    </a:extLst>
                  </p:cNvPr>
                  <p:cNvGrpSpPr/>
                  <p:nvPr/>
                </p:nvGrpSpPr>
                <p:grpSpPr>
                  <a:xfrm>
                    <a:off x="6914817" y="2683797"/>
                    <a:ext cx="953434" cy="1070478"/>
                    <a:chOff x="6914817" y="2683797"/>
                    <a:chExt cx="953434" cy="1070478"/>
                  </a:xfrm>
                </p:grpSpPr>
                <p:pic>
                  <p:nvPicPr>
                    <p:cNvPr id="74" name="Picture 73">
                      <a:extLst>
                        <a:ext uri="{FF2B5EF4-FFF2-40B4-BE49-F238E27FC236}">
                          <a16:creationId xmlns:a16="http://schemas.microsoft.com/office/drawing/2014/main" id="{5ED5DB2C-3CCF-49BA-A86C-C714102A70FB}"/>
                        </a:ext>
                      </a:extLst>
                    </p:cNvPr>
                    <p:cNvPicPr/>
                    <p:nvPr/>
                  </p:nvPicPr>
                  <p:blipFill>
                    <a:blip r:embed="rId3"/>
                    <a:stretch>
                      <a:fillRect/>
                    </a:stretch>
                  </p:blipFill>
                  <p:spPr>
                    <a:xfrm>
                      <a:off x="6914817" y="3136060"/>
                      <a:ext cx="352776" cy="618215"/>
                    </a:xfrm>
                    <a:prstGeom prst="rect">
                      <a:avLst/>
                    </a:prstGeom>
                  </p:spPr>
                </p:pic>
                <p:sp>
                  <p:nvSpPr>
                    <p:cNvPr id="78" name="Arc 77">
                      <a:extLst>
                        <a:ext uri="{FF2B5EF4-FFF2-40B4-BE49-F238E27FC236}">
                          <a16:creationId xmlns:a16="http://schemas.microsoft.com/office/drawing/2014/main" id="{2B015EAB-0EE3-4C96-8F1E-13FA6D980DA3}"/>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81" name="Group 80">
                    <a:extLst>
                      <a:ext uri="{FF2B5EF4-FFF2-40B4-BE49-F238E27FC236}">
                        <a16:creationId xmlns:a16="http://schemas.microsoft.com/office/drawing/2014/main" id="{2C0A8140-922B-4F6E-BA4C-27857470CAB6}"/>
                      </a:ext>
                    </a:extLst>
                  </p:cNvPr>
                  <p:cNvGrpSpPr/>
                  <p:nvPr/>
                </p:nvGrpSpPr>
                <p:grpSpPr>
                  <a:xfrm>
                    <a:off x="8200588" y="2677653"/>
                    <a:ext cx="946810" cy="1074984"/>
                    <a:chOff x="8696956" y="2697415"/>
                    <a:chExt cx="946810" cy="1074984"/>
                  </a:xfrm>
                </p:grpSpPr>
                <p:pic>
                  <p:nvPicPr>
                    <p:cNvPr id="75" name="Picture 74">
                      <a:extLst>
                        <a:ext uri="{FF2B5EF4-FFF2-40B4-BE49-F238E27FC236}">
                          <a16:creationId xmlns:a16="http://schemas.microsoft.com/office/drawing/2014/main" id="{CFF0E436-F0B1-48B5-B598-48CFC7143B17}"/>
                        </a:ext>
                      </a:extLst>
                    </p:cNvPr>
                    <p:cNvPicPr/>
                    <p:nvPr/>
                  </p:nvPicPr>
                  <p:blipFill>
                    <a:blip r:embed="rId3"/>
                    <a:stretch>
                      <a:fillRect/>
                    </a:stretch>
                  </p:blipFill>
                  <p:spPr>
                    <a:xfrm>
                      <a:off x="9290990" y="3154184"/>
                      <a:ext cx="352776" cy="618215"/>
                    </a:xfrm>
                    <a:prstGeom prst="rect">
                      <a:avLst/>
                    </a:prstGeom>
                  </p:spPr>
                </p:pic>
                <p:sp>
                  <p:nvSpPr>
                    <p:cNvPr id="80" name="Arc 79">
                      <a:extLst>
                        <a:ext uri="{FF2B5EF4-FFF2-40B4-BE49-F238E27FC236}">
                          <a16:creationId xmlns:a16="http://schemas.microsoft.com/office/drawing/2014/main" id="{B15488FE-1C48-4CC0-9B44-8D3513C9042D}"/>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85" name="TextBox 84">
                    <a:extLst>
                      <a:ext uri="{FF2B5EF4-FFF2-40B4-BE49-F238E27FC236}">
                        <a16:creationId xmlns:a16="http://schemas.microsoft.com/office/drawing/2014/main" id="{AAC2505D-6767-4355-8AA3-86C97E9F2DF5}"/>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grpSp>
        <p:pic>
          <p:nvPicPr>
            <p:cNvPr id="26" name="Picture 25">
              <a:extLst>
                <a:ext uri="{FF2B5EF4-FFF2-40B4-BE49-F238E27FC236}">
                  <a16:creationId xmlns:a16="http://schemas.microsoft.com/office/drawing/2014/main" id="{86B6AEC1-FBE8-410A-8455-A10322473B07}"/>
                </a:ext>
              </a:extLst>
            </p:cNvPr>
            <p:cNvPicPr>
              <a:picLocks noChangeAspect="1"/>
            </p:cNvPicPr>
            <p:nvPr/>
          </p:nvPicPr>
          <p:blipFill>
            <a:blip r:embed="rId4"/>
            <a:stretch>
              <a:fillRect/>
            </a:stretch>
          </p:blipFill>
          <p:spPr>
            <a:xfrm>
              <a:off x="8091488" y="4043363"/>
              <a:ext cx="1133475" cy="852487"/>
            </a:xfrm>
            <a:prstGeom prst="rect">
              <a:avLst/>
            </a:prstGeom>
          </p:spPr>
        </p:pic>
      </p:grpSp>
      <p:pic>
        <p:nvPicPr>
          <p:cNvPr id="29" name="Picture 28">
            <a:extLst>
              <a:ext uri="{FF2B5EF4-FFF2-40B4-BE49-F238E27FC236}">
                <a16:creationId xmlns:a16="http://schemas.microsoft.com/office/drawing/2014/main" id="{DB17D64A-3854-4BAC-9450-08F7CC6F8461}"/>
              </a:ext>
            </a:extLst>
          </p:cNvPr>
          <p:cNvPicPr>
            <a:picLocks noChangeAspect="1"/>
          </p:cNvPicPr>
          <p:nvPr/>
        </p:nvPicPr>
        <p:blipFill>
          <a:blip r:embed="rId6"/>
          <a:stretch>
            <a:fillRect/>
          </a:stretch>
        </p:blipFill>
        <p:spPr>
          <a:xfrm rot="15812924">
            <a:off x="8891994" y="5365712"/>
            <a:ext cx="502918" cy="486870"/>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A5308248-9D6E-4A17-BD7A-762B39F9CB76}"/>
              </a:ext>
            </a:extLst>
          </p:cNvPr>
          <p:cNvPicPr>
            <a:picLocks noChangeAspect="1"/>
          </p:cNvPicPr>
          <p:nvPr/>
        </p:nvPicPr>
        <p:blipFill>
          <a:blip r:embed="rId6"/>
          <a:stretch>
            <a:fillRect/>
          </a:stretch>
        </p:blipFill>
        <p:spPr>
          <a:xfrm rot="5787076" flipH="1">
            <a:off x="7885171" y="5376565"/>
            <a:ext cx="518802" cy="502246"/>
          </a:xfrm>
          <a:prstGeom prst="rect">
            <a:avLst/>
          </a:prstGeom>
          <a:effectLst>
            <a:outerShdw blurRad="50800" dist="38100" dir="2700000" algn="tl" rotWithShape="0">
              <a:prstClr val="black">
                <a:alpha val="40000"/>
              </a:prstClr>
            </a:outerShdw>
          </a:effectLst>
        </p:spPr>
      </p:pic>
      <p:sp>
        <p:nvSpPr>
          <p:cNvPr id="32" name="TextBox 31">
            <a:extLst>
              <a:ext uri="{FF2B5EF4-FFF2-40B4-BE49-F238E27FC236}">
                <a16:creationId xmlns:a16="http://schemas.microsoft.com/office/drawing/2014/main" id="{A6496C5C-295C-4D70-A716-362A44DAE612}"/>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33" name="TextBox 32">
            <a:extLst>
              <a:ext uri="{FF2B5EF4-FFF2-40B4-BE49-F238E27FC236}">
                <a16:creationId xmlns:a16="http://schemas.microsoft.com/office/drawing/2014/main" id="{DA36ABD6-D4CB-492F-8019-7E90A7898C7E}"/>
              </a:ext>
            </a:extLst>
          </p:cNvPr>
          <p:cNvSpPr txBox="1"/>
          <p:nvPr/>
        </p:nvSpPr>
        <p:spPr>
          <a:xfrm>
            <a:off x="7977116" y="1512662"/>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9" name="Slide Number Placeholder 8">
            <a:extLst>
              <a:ext uri="{FF2B5EF4-FFF2-40B4-BE49-F238E27FC236}">
                <a16:creationId xmlns:a16="http://schemas.microsoft.com/office/drawing/2014/main" id="{62EE6CBF-6DC2-4642-90E1-6CA72682D12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42</a:t>
            </a:fld>
            <a:endParaRPr lang="en-US">
              <a:solidFill>
                <a:prstClr val="black">
                  <a:tint val="75000"/>
                </a:prstClr>
              </a:solidFill>
              <a:latin typeface="Arial"/>
            </a:endParaRPr>
          </a:p>
        </p:txBody>
      </p:sp>
      <p:sp>
        <p:nvSpPr>
          <p:cNvPr id="13" name="Rounded Rectangle 33">
            <a:hlinkClick r:id="rId8" action="ppaction://hlinksldjump"/>
            <a:extLst>
              <a:ext uri="{FF2B5EF4-FFF2-40B4-BE49-F238E27FC236}">
                <a16:creationId xmlns:a16="http://schemas.microsoft.com/office/drawing/2014/main" id="{E174EA77-B1EF-47D3-96C9-D96E8AC43AA3}"/>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9E83ED7B-6FEB-4602-875C-26CE9F55384B}"/>
              </a:ext>
            </a:extLst>
          </p:cNvPr>
          <p:cNvSpPr/>
          <p:nvPr/>
        </p:nvSpPr>
        <p:spPr>
          <a:xfrm>
            <a:off x="1810501" y="2007896"/>
            <a:ext cx="750827" cy="251728"/>
          </a:xfrm>
          <a:prstGeom prst="wedgeRoundRectCallout">
            <a:avLst>
              <a:gd name="adj1" fmla="val -59771"/>
              <a:gd name="adj2" fmla="val 55457"/>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15" name="Speech Bubble: Rectangle with Corners Rounded 14">
            <a:extLst>
              <a:ext uri="{FF2B5EF4-FFF2-40B4-BE49-F238E27FC236}">
                <a16:creationId xmlns:a16="http://schemas.microsoft.com/office/drawing/2014/main" id="{D80839DA-AAE1-485A-B2F9-99F1D4F4C659}"/>
              </a:ext>
            </a:extLst>
          </p:cNvPr>
          <p:cNvSpPr/>
          <p:nvPr/>
        </p:nvSpPr>
        <p:spPr>
          <a:xfrm>
            <a:off x="8567794" y="2007896"/>
            <a:ext cx="750827" cy="251728"/>
          </a:xfrm>
          <a:prstGeom prst="wedgeRoundRectCallout">
            <a:avLst>
              <a:gd name="adj1" fmla="val -66114"/>
              <a:gd name="adj2" fmla="val 44105"/>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Tree>
    <p:extLst>
      <p:ext uri="{BB962C8B-B14F-4D97-AF65-F5344CB8AC3E}">
        <p14:creationId xmlns:p14="http://schemas.microsoft.com/office/powerpoint/2010/main" val="419407328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7BC965E-C14A-49A1-9325-1ABBBE1655F5}"/>
              </a:ext>
            </a:extLst>
          </p:cNvPr>
          <p:cNvGrpSpPr/>
          <p:nvPr/>
        </p:nvGrpSpPr>
        <p:grpSpPr>
          <a:xfrm>
            <a:off x="924690" y="2100994"/>
            <a:ext cx="1694910" cy="3816000"/>
            <a:chOff x="924690" y="2100994"/>
            <a:chExt cx="1694910" cy="3816000"/>
          </a:xfrm>
          <a:effectLst/>
        </p:grpSpPr>
        <p:grpSp>
          <p:nvGrpSpPr>
            <p:cNvPr id="53" name="Group 52">
              <a:extLst>
                <a:ext uri="{FF2B5EF4-FFF2-40B4-BE49-F238E27FC236}">
                  <a16:creationId xmlns:a16="http://schemas.microsoft.com/office/drawing/2014/main" id="{6AFE05B5-2B56-4B10-941E-24856E868507}"/>
                </a:ext>
              </a:extLst>
            </p:cNvPr>
            <p:cNvGrpSpPr/>
            <p:nvPr/>
          </p:nvGrpSpPr>
          <p:grpSpPr>
            <a:xfrm>
              <a:off x="924690" y="2100994"/>
              <a:ext cx="1694910" cy="3816000"/>
              <a:chOff x="1296833" y="2643246"/>
              <a:chExt cx="1449975" cy="3264552"/>
            </a:xfrm>
          </p:grpSpPr>
          <p:grpSp>
            <p:nvGrpSpPr>
              <p:cNvPr id="45" name="Group 44">
                <a:extLst>
                  <a:ext uri="{FF2B5EF4-FFF2-40B4-BE49-F238E27FC236}">
                    <a16:creationId xmlns:a16="http://schemas.microsoft.com/office/drawing/2014/main" id="{BCAB96FC-90E2-4AFF-B18F-67A75F7B4E50}"/>
                  </a:ext>
                </a:extLst>
              </p:cNvPr>
              <p:cNvGrpSpPr/>
              <p:nvPr/>
            </p:nvGrpSpPr>
            <p:grpSpPr>
              <a:xfrm>
                <a:off x="1296833" y="3082358"/>
                <a:ext cx="1449975" cy="2825440"/>
                <a:chOff x="1296833" y="3082358"/>
                <a:chExt cx="1449975" cy="2825440"/>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2"/>
                <a:stretch>
                  <a:fillRect/>
                </a:stretch>
              </p:blipFill>
              <p:spPr>
                <a:xfrm>
                  <a:off x="1296833" y="3315798"/>
                  <a:ext cx="1449975" cy="2592000"/>
                </a:xfrm>
                <a:prstGeom prst="rect">
                  <a:avLst/>
                </a:prstGeom>
              </p:spPr>
            </p:pic>
            <p:grpSp>
              <p:nvGrpSpPr>
                <p:cNvPr id="19" name="Group 18">
                  <a:extLst>
                    <a:ext uri="{FF2B5EF4-FFF2-40B4-BE49-F238E27FC236}">
                      <a16:creationId xmlns:a16="http://schemas.microsoft.com/office/drawing/2014/main" id="{5E81B5EE-032B-4377-B247-B62D7AC2E6B5}"/>
                    </a:ext>
                  </a:extLst>
                </p:cNvPr>
                <p:cNvGrpSpPr>
                  <a:grpSpLocks noChangeAspect="1"/>
                </p:cNvGrpSpPr>
                <p:nvPr/>
              </p:nvGrpSpPr>
              <p:grpSpPr>
                <a:xfrm>
                  <a:off x="1517425" y="3082358"/>
                  <a:ext cx="679366" cy="684000"/>
                  <a:chOff x="1517425" y="2680214"/>
                  <a:chExt cx="770472" cy="775728"/>
                </a:xfrm>
              </p:grpSpPr>
              <p:grpSp>
                <p:nvGrpSpPr>
                  <p:cNvPr id="11" name="Group 10">
                    <a:extLst>
                      <a:ext uri="{FF2B5EF4-FFF2-40B4-BE49-F238E27FC236}">
                        <a16:creationId xmlns:a16="http://schemas.microsoft.com/office/drawing/2014/main" id="{ED700DE2-9B04-46DA-91AB-01D98B6DCC7C}"/>
                      </a:ext>
                    </a:extLst>
                  </p:cNvPr>
                  <p:cNvGrpSpPr/>
                  <p:nvPr/>
                </p:nvGrpSpPr>
                <p:grpSpPr>
                  <a:xfrm>
                    <a:off x="1517425" y="2680214"/>
                    <a:ext cx="400085" cy="764107"/>
                    <a:chOff x="1517425" y="2680214"/>
                    <a:chExt cx="400085" cy="764107"/>
                  </a:xfrm>
                </p:grpSpPr>
                <p:pic>
                  <p:nvPicPr>
                    <p:cNvPr id="16" name="Picture 15">
                      <a:extLst>
                        <a:ext uri="{FF2B5EF4-FFF2-40B4-BE49-F238E27FC236}">
                          <a16:creationId xmlns:a16="http://schemas.microsoft.com/office/drawing/2014/main" id="{A708FD80-10B2-45F7-A679-E2D155F40432}"/>
                        </a:ext>
                      </a:extLst>
                    </p:cNvPr>
                    <p:cNvPicPr/>
                    <p:nvPr/>
                  </p:nvPicPr>
                  <p:blipFill>
                    <a:blip r:embed="rId3"/>
                    <a:stretch>
                      <a:fillRect/>
                    </a:stretch>
                  </p:blipFill>
                  <p:spPr>
                    <a:xfrm>
                      <a:off x="1517425" y="2743200"/>
                      <a:ext cx="400085" cy="701121"/>
                    </a:xfrm>
                    <a:prstGeom prst="rect">
                      <a:avLst/>
                    </a:prstGeom>
                  </p:spPr>
                </p:pic>
                <p:cxnSp>
                  <p:nvCxnSpPr>
                    <p:cNvPr id="8" name="Straight Connector 7">
                      <a:extLst>
                        <a:ext uri="{FF2B5EF4-FFF2-40B4-BE49-F238E27FC236}">
                          <a16:creationId xmlns:a16="http://schemas.microsoft.com/office/drawing/2014/main" id="{DB699CC5-0198-44FC-8D07-D414F683A599}"/>
                        </a:ext>
                      </a:extLst>
                    </p:cNvPr>
                    <p:cNvCxnSpPr>
                      <a:cxnSpLocks/>
                    </p:cNvCxnSpPr>
                    <p:nvPr/>
                  </p:nvCxnSpPr>
                  <p:spPr>
                    <a:xfrm flipV="1">
                      <a:off x="1717468" y="2680214"/>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nvGrpSpPr>
                  <p:cNvPr id="12" name="Group 11">
                    <a:extLst>
                      <a:ext uri="{FF2B5EF4-FFF2-40B4-BE49-F238E27FC236}">
                        <a16:creationId xmlns:a16="http://schemas.microsoft.com/office/drawing/2014/main" id="{25C0C5C9-8744-497C-AD96-2EABF9420D8E}"/>
                      </a:ext>
                    </a:extLst>
                  </p:cNvPr>
                  <p:cNvGrpSpPr/>
                  <p:nvPr/>
                </p:nvGrpSpPr>
                <p:grpSpPr>
                  <a:xfrm>
                    <a:off x="1887812" y="2691032"/>
                    <a:ext cx="400085" cy="764910"/>
                    <a:chOff x="1887812" y="2691032"/>
                    <a:chExt cx="400085" cy="764910"/>
                  </a:xfrm>
                </p:grpSpPr>
                <p:pic>
                  <p:nvPicPr>
                    <p:cNvPr id="17" name="Picture 16">
                      <a:extLst>
                        <a:ext uri="{FF2B5EF4-FFF2-40B4-BE49-F238E27FC236}">
                          <a16:creationId xmlns:a16="http://schemas.microsoft.com/office/drawing/2014/main" id="{CEA206A9-9D33-4DDF-BA89-9E3E473025AD}"/>
                        </a:ext>
                      </a:extLst>
                    </p:cNvPr>
                    <p:cNvPicPr/>
                    <p:nvPr/>
                  </p:nvPicPr>
                  <p:blipFill>
                    <a:blip r:embed="rId3"/>
                    <a:stretch>
                      <a:fillRect/>
                    </a:stretch>
                  </p:blipFill>
                  <p:spPr>
                    <a:xfrm>
                      <a:off x="1887812" y="2754821"/>
                      <a:ext cx="400085" cy="701121"/>
                    </a:xfrm>
                    <a:prstGeom prst="rect">
                      <a:avLst/>
                    </a:prstGeom>
                  </p:spPr>
                </p:pic>
                <p:cxnSp>
                  <p:nvCxnSpPr>
                    <p:cNvPr id="27" name="Straight Connector 26">
                      <a:extLst>
                        <a:ext uri="{FF2B5EF4-FFF2-40B4-BE49-F238E27FC236}">
                          <a16:creationId xmlns:a16="http://schemas.microsoft.com/office/drawing/2014/main" id="{D36166A4-CDA5-4439-99ED-45A429CA993B}"/>
                        </a:ext>
                      </a:extLst>
                    </p:cNvPr>
                    <p:cNvCxnSpPr>
                      <a:cxnSpLocks/>
                    </p:cNvCxnSpPr>
                    <p:nvPr/>
                  </p:nvCxnSpPr>
                  <p:spPr>
                    <a:xfrm flipV="1">
                      <a:off x="2087854" y="2691032"/>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grpSp>
          <p:grpSp>
            <p:nvGrpSpPr>
              <p:cNvPr id="52" name="Group 51">
                <a:extLst>
                  <a:ext uri="{FF2B5EF4-FFF2-40B4-BE49-F238E27FC236}">
                    <a16:creationId xmlns:a16="http://schemas.microsoft.com/office/drawing/2014/main" id="{9411DE03-B1EA-4C86-8CD1-2E0BF980DA60}"/>
                  </a:ext>
                </a:extLst>
              </p:cNvPr>
              <p:cNvGrpSpPr/>
              <p:nvPr/>
            </p:nvGrpSpPr>
            <p:grpSpPr>
              <a:xfrm>
                <a:off x="1506546" y="2643246"/>
                <a:ext cx="696873" cy="873072"/>
                <a:chOff x="1506546" y="2643246"/>
                <a:chExt cx="696873" cy="873072"/>
              </a:xfrm>
            </p:grpSpPr>
            <p:sp>
              <p:nvSpPr>
                <p:cNvPr id="2" name="Block Arc 1">
                  <a:extLst>
                    <a:ext uri="{FF2B5EF4-FFF2-40B4-BE49-F238E27FC236}">
                      <a16:creationId xmlns:a16="http://schemas.microsoft.com/office/drawing/2014/main" id="{10D9C27F-C616-4B33-80A4-9AAB3E0A043A}"/>
                    </a:ext>
                  </a:extLst>
                </p:cNvPr>
                <p:cNvSpPr>
                  <a:spLocks noChangeAspect="1"/>
                </p:cNvSpPr>
                <p:nvPr/>
              </p:nvSpPr>
              <p:spPr>
                <a:xfrm>
                  <a:off x="1676953" y="2643246"/>
                  <a:ext cx="356174" cy="771262"/>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50" name="TextBox 49">
                  <a:extLst>
                    <a:ext uri="{FF2B5EF4-FFF2-40B4-BE49-F238E27FC236}">
                      <a16:creationId xmlns:a16="http://schemas.microsoft.com/office/drawing/2014/main" id="{4526ADD3-EE5E-486D-9EBE-D33912D793DE}"/>
                    </a:ext>
                  </a:extLst>
                </p:cNvPr>
                <p:cNvSpPr txBox="1"/>
                <p:nvPr/>
              </p:nvSpPr>
              <p:spPr>
                <a:xfrm>
                  <a:off x="1506546" y="301487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51" name="TextBox 50">
                  <a:extLst>
                    <a:ext uri="{FF2B5EF4-FFF2-40B4-BE49-F238E27FC236}">
                      <a16:creationId xmlns:a16="http://schemas.microsoft.com/office/drawing/2014/main" id="{46595896-7CD7-4A33-9E3D-1BEB77251BF9}"/>
                    </a:ext>
                  </a:extLst>
                </p:cNvPr>
                <p:cNvSpPr txBox="1"/>
                <p:nvPr/>
              </p:nvSpPr>
              <p:spPr>
                <a:xfrm>
                  <a:off x="1823665" y="301874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pic>
          <p:nvPicPr>
            <p:cNvPr id="7" name="Picture 6">
              <a:extLst>
                <a:ext uri="{FF2B5EF4-FFF2-40B4-BE49-F238E27FC236}">
                  <a16:creationId xmlns:a16="http://schemas.microsoft.com/office/drawing/2014/main" id="{E7CC3144-C521-4015-9133-826F296EC29F}"/>
                </a:ext>
              </a:extLst>
            </p:cNvPr>
            <p:cNvPicPr>
              <a:picLocks noChangeAspect="1"/>
            </p:cNvPicPr>
            <p:nvPr/>
          </p:nvPicPr>
          <p:blipFill>
            <a:blip r:embed="rId4"/>
            <a:stretch>
              <a:fillRect/>
            </a:stretch>
          </p:blipFill>
          <p:spPr>
            <a:xfrm>
              <a:off x="1180954" y="4083352"/>
              <a:ext cx="1201808" cy="901967"/>
            </a:xfrm>
            <a:prstGeom prst="rect">
              <a:avLst/>
            </a:prstGeom>
          </p:spPr>
        </p:pic>
      </p:gr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5"/>
          <a:stretch>
            <a:fillRect/>
          </a:stretch>
        </p:blipFill>
        <p:spPr>
          <a:xfrm>
            <a:off x="4114599" y="4601093"/>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9600" y="391912"/>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Power meter manual operation (continue)</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1388729" y="2679200"/>
            <a:ext cx="0" cy="0"/>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0C6CC2A9-A67B-439A-8284-25EA31E2ED16}"/>
              </a:ext>
            </a:extLst>
          </p:cNvPr>
          <p:cNvCxnSpPr>
            <a:cxnSpLocks/>
            <a:stCxn id="77" idx="0"/>
            <a:endCxn id="85" idx="0"/>
          </p:cNvCxnSpPr>
          <p:nvPr/>
        </p:nvCxnSpPr>
        <p:spPr>
          <a:xfrm flipV="1">
            <a:off x="7019668" y="2202239"/>
            <a:ext cx="1104936" cy="13206"/>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1E03E4AF-44C7-474C-BE17-2D8D0823A435}"/>
              </a:ext>
            </a:extLst>
          </p:cNvPr>
          <p:cNvSpPr txBox="1"/>
          <p:nvPr/>
        </p:nvSpPr>
        <p:spPr>
          <a:xfrm>
            <a:off x="6590629" y="5782499"/>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#1</a:t>
            </a:r>
            <a:r>
              <a:rPr lang="en-US" sz="9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8278160" y="5770205"/>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#2</a:t>
            </a:r>
            <a:r>
              <a:rPr lang="en-US" sz="900" dirty="0">
                <a:effectLst>
                  <a:outerShdw blurRad="38100" dist="38100" dir="2700000" algn="tl">
                    <a:srgbClr val="000000">
                      <a:alpha val="43137"/>
                    </a:srgbClr>
                  </a:outerShdw>
                </a:effectLst>
              </a:rPr>
              <a:t> (Meter)</a:t>
            </a: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5351485" y="1582310"/>
            <a:ext cx="0" cy="4412371"/>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78D00C2C-B90E-42E8-BFAB-C657D43970CE}"/>
              </a:ext>
            </a:extLst>
          </p:cNvPr>
          <p:cNvSpPr txBox="1"/>
          <p:nvPr/>
        </p:nvSpPr>
        <p:spPr>
          <a:xfrm>
            <a:off x="4366465" y="4542757"/>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115" name="Picture 114">
            <a:extLst>
              <a:ext uri="{FF2B5EF4-FFF2-40B4-BE49-F238E27FC236}">
                <a16:creationId xmlns:a16="http://schemas.microsoft.com/office/drawing/2014/main" id="{3A8E6F7E-4C31-45AB-9451-762098ADADBF}"/>
              </a:ext>
            </a:extLst>
          </p:cNvPr>
          <p:cNvPicPr>
            <a:picLocks noChangeAspect="1"/>
          </p:cNvPicPr>
          <p:nvPr/>
        </p:nvPicPr>
        <p:blipFill>
          <a:blip r:embed="rId5"/>
          <a:stretch>
            <a:fillRect/>
          </a:stretch>
        </p:blipFill>
        <p:spPr>
          <a:xfrm>
            <a:off x="10755942" y="4606533"/>
            <a:ext cx="215450" cy="302433"/>
          </a:xfrm>
          <a:prstGeom prst="rect">
            <a:avLst/>
          </a:prstGeom>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2A572101-4B4C-4DA8-83F9-01548B677CE2}"/>
              </a:ext>
            </a:extLst>
          </p:cNvPr>
          <p:cNvSpPr txBox="1"/>
          <p:nvPr/>
        </p:nvSpPr>
        <p:spPr>
          <a:xfrm>
            <a:off x="10971392" y="4556041"/>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6"/>
          <a:stretch>
            <a:fillRect/>
          </a:stretch>
        </p:blipFill>
        <p:spPr>
          <a:xfrm rot="15812924">
            <a:off x="1884540" y="5250415"/>
            <a:ext cx="482258" cy="466868"/>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3C80845-C1A2-413A-ABF0-9053210B3207}"/>
              </a:ext>
            </a:extLst>
          </p:cNvPr>
          <p:cNvSpPr txBox="1"/>
          <p:nvPr/>
        </p:nvSpPr>
        <p:spPr>
          <a:xfrm>
            <a:off x="2563195" y="5177735"/>
            <a:ext cx="1485581"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➇ </a:t>
            </a:r>
            <a:r>
              <a:rPr lang="en-US" sz="1000" b="1" dirty="0">
                <a:effectLst>
                  <a:outerShdw blurRad="38100" dist="38100" dir="2700000" algn="tl">
                    <a:srgbClr val="000000">
                      <a:alpha val="43137"/>
                    </a:srgbClr>
                  </a:outerShdw>
                </a:effectLst>
              </a:rPr>
              <a:t>Display min and max absolute power &amp; loss values in dBm &amp; dB: </a:t>
            </a:r>
            <a:r>
              <a:rPr lang="en-US" sz="1000" dirty="0">
                <a:effectLst>
                  <a:outerShdw blurRad="38100" dist="38100" dir="2700000" algn="tl">
                    <a:srgbClr val="000000">
                      <a:alpha val="43137"/>
                    </a:srgbClr>
                  </a:outerShdw>
                </a:effectLst>
              </a:rPr>
              <a:t>press F3.</a:t>
            </a:r>
          </a:p>
        </p:txBody>
      </p:sp>
      <p:sp>
        <p:nvSpPr>
          <p:cNvPr id="18" name="Speech Bubble: Rectangle with Corners Rounded 17">
            <a:extLst>
              <a:ext uri="{FF2B5EF4-FFF2-40B4-BE49-F238E27FC236}">
                <a16:creationId xmlns:a16="http://schemas.microsoft.com/office/drawing/2014/main" id="{A2EC84BB-C556-43BC-A458-4DA7712F22D2}"/>
              </a:ext>
            </a:extLst>
          </p:cNvPr>
          <p:cNvSpPr/>
          <p:nvPr/>
        </p:nvSpPr>
        <p:spPr>
          <a:xfrm>
            <a:off x="2775703" y="3037836"/>
            <a:ext cx="1303152" cy="70788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Max absolute power in dBm &amp; watt respectively</a:t>
            </a:r>
          </a:p>
          <a:p>
            <a:endParaRPr lang="en-US" sz="800" dirty="0">
              <a:solidFill>
                <a:schemeClr val="accent4"/>
              </a:solidFill>
              <a:effectLst>
                <a:outerShdw blurRad="38100" dist="38100" dir="2700000" algn="tl">
                  <a:srgbClr val="000000">
                    <a:alpha val="43137"/>
                  </a:srgbClr>
                </a:outerShdw>
              </a:effectLst>
            </a:endParaRPr>
          </a:p>
          <a:p>
            <a:r>
              <a:rPr lang="en-US" sz="800" dirty="0">
                <a:solidFill>
                  <a:schemeClr val="accent4"/>
                </a:solidFill>
                <a:effectLst>
                  <a:outerShdw blurRad="38100" dist="38100" dir="2700000" algn="tl">
                    <a:srgbClr val="000000">
                      <a:alpha val="43137"/>
                    </a:srgbClr>
                  </a:outerShdw>
                </a:effectLst>
              </a:rPr>
              <a:t>Min absolute power in dBm &amp; watt respectively</a:t>
            </a:r>
          </a:p>
        </p:txBody>
      </p:sp>
      <p:sp>
        <p:nvSpPr>
          <p:cNvPr id="20" name="Freeform: Shape 19">
            <a:extLst>
              <a:ext uri="{FF2B5EF4-FFF2-40B4-BE49-F238E27FC236}">
                <a16:creationId xmlns:a16="http://schemas.microsoft.com/office/drawing/2014/main" id="{8246B2BD-E50D-45B9-B680-4BC1F5B18703}"/>
              </a:ext>
            </a:extLst>
          </p:cNvPr>
          <p:cNvSpPr/>
          <p:nvPr/>
        </p:nvSpPr>
        <p:spPr>
          <a:xfrm>
            <a:off x="2295516" y="3214254"/>
            <a:ext cx="557598" cy="121088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C26C132C-7463-4FAF-8739-AFE658816528}"/>
              </a:ext>
            </a:extLst>
          </p:cNvPr>
          <p:cNvSpPr/>
          <p:nvPr/>
        </p:nvSpPr>
        <p:spPr>
          <a:xfrm>
            <a:off x="1388730" y="4425142"/>
            <a:ext cx="966543" cy="130233"/>
          </a:xfrm>
          <a:prstGeom prst="rect">
            <a:avLst/>
          </a:prstGeom>
          <a:noFill/>
          <a:ln w="3175">
            <a:solidFill>
              <a:schemeClr val="accent4"/>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C4F9FB8E-4D35-43C6-8E05-516BFCD5F379}"/>
              </a:ext>
            </a:extLst>
          </p:cNvPr>
          <p:cNvSpPr/>
          <p:nvPr/>
        </p:nvSpPr>
        <p:spPr>
          <a:xfrm>
            <a:off x="1391501" y="4680065"/>
            <a:ext cx="966543" cy="130233"/>
          </a:xfrm>
          <a:prstGeom prst="rect">
            <a:avLst/>
          </a:prstGeom>
          <a:noFill/>
          <a:ln w="3175">
            <a:solidFill>
              <a:schemeClr val="accent4"/>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8FBDBA29-EEEC-4182-B538-A923BFA8707F}"/>
              </a:ext>
            </a:extLst>
          </p:cNvPr>
          <p:cNvSpPr/>
          <p:nvPr/>
        </p:nvSpPr>
        <p:spPr>
          <a:xfrm>
            <a:off x="2295516" y="3569276"/>
            <a:ext cx="558519" cy="111078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7E58CA61-7887-4634-A5FF-ED87A5734A27}"/>
              </a:ext>
            </a:extLst>
          </p:cNvPr>
          <p:cNvSpPr txBox="1"/>
          <p:nvPr/>
        </p:nvSpPr>
        <p:spPr>
          <a:xfrm>
            <a:off x="9399055" y="5218018"/>
            <a:ext cx="1352440"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➆ </a:t>
            </a:r>
            <a:r>
              <a:rPr lang="en-US" sz="1000" b="1" dirty="0">
                <a:effectLst>
                  <a:outerShdw blurRad="38100" dist="38100" dir="2700000" algn="tl">
                    <a:srgbClr val="000000">
                      <a:alpha val="43137"/>
                    </a:srgbClr>
                  </a:outerShdw>
                </a:effectLst>
              </a:rPr>
              <a:t>Display min and max absolute power &amp; loss values in dBm &amp; dB: </a:t>
            </a:r>
            <a:r>
              <a:rPr lang="en-US" sz="1000" dirty="0">
                <a:effectLst>
                  <a:outerShdw blurRad="38100" dist="38100" dir="2700000" algn="tl">
                    <a:srgbClr val="000000">
                      <a:alpha val="43137"/>
                    </a:srgbClr>
                  </a:outerShdw>
                </a:effectLst>
              </a:rPr>
              <a:t>press F3.</a:t>
            </a:r>
          </a:p>
        </p:txBody>
      </p:sp>
      <p:pic>
        <p:nvPicPr>
          <p:cNvPr id="31" name="Picture 30">
            <a:extLst>
              <a:ext uri="{FF2B5EF4-FFF2-40B4-BE49-F238E27FC236}">
                <a16:creationId xmlns:a16="http://schemas.microsoft.com/office/drawing/2014/main" id="{054B3585-4F42-4412-B188-A560A168132A}"/>
              </a:ext>
            </a:extLst>
          </p:cNvPr>
          <p:cNvPicPr>
            <a:picLocks noChangeAspect="1"/>
          </p:cNvPicPr>
          <p:nvPr/>
        </p:nvPicPr>
        <p:blipFill>
          <a:blip r:embed="rId6"/>
          <a:stretch>
            <a:fillRect/>
          </a:stretch>
        </p:blipFill>
        <p:spPr>
          <a:xfrm rot="15812924">
            <a:off x="8785911" y="5136983"/>
            <a:ext cx="482258" cy="466868"/>
          </a:xfrm>
          <a:prstGeom prst="rect">
            <a:avLst/>
          </a:prstGeom>
          <a:effectLst>
            <a:outerShdw blurRad="50800" dist="38100" dir="2700000" algn="tl" rotWithShape="0">
              <a:prstClr val="black">
                <a:alpha val="40000"/>
              </a:prstClr>
            </a:outerShdw>
          </a:effectLst>
        </p:spPr>
      </p:pic>
      <p:grpSp>
        <p:nvGrpSpPr>
          <p:cNvPr id="33" name="Group 32">
            <a:extLst>
              <a:ext uri="{FF2B5EF4-FFF2-40B4-BE49-F238E27FC236}">
                <a16:creationId xmlns:a16="http://schemas.microsoft.com/office/drawing/2014/main" id="{4CDB40F5-2480-49D1-A654-579495F49116}"/>
              </a:ext>
            </a:extLst>
          </p:cNvPr>
          <p:cNvGrpSpPr/>
          <p:nvPr/>
        </p:nvGrpSpPr>
        <p:grpSpPr>
          <a:xfrm>
            <a:off x="6121372" y="1992456"/>
            <a:ext cx="3331865" cy="3816000"/>
            <a:chOff x="6121372" y="1992456"/>
            <a:chExt cx="3331865" cy="3816000"/>
          </a:xfrm>
        </p:grpSpPr>
        <p:grpSp>
          <p:nvGrpSpPr>
            <p:cNvPr id="10" name="Group 9">
              <a:extLst>
                <a:ext uri="{FF2B5EF4-FFF2-40B4-BE49-F238E27FC236}">
                  <a16:creationId xmlns:a16="http://schemas.microsoft.com/office/drawing/2014/main" id="{49E3DFCF-9D4C-4CBD-8133-EFD876495C0F}"/>
                </a:ext>
              </a:extLst>
            </p:cNvPr>
            <p:cNvGrpSpPr>
              <a:grpSpLocks noChangeAspect="1"/>
            </p:cNvGrpSpPr>
            <p:nvPr/>
          </p:nvGrpSpPr>
          <p:grpSpPr>
            <a:xfrm>
              <a:off x="6121372" y="1992456"/>
              <a:ext cx="3331865" cy="3816000"/>
              <a:chOff x="7308622" y="2352475"/>
              <a:chExt cx="3015706" cy="3453905"/>
            </a:xfrm>
          </p:grpSpPr>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2"/>
              <a:stretch>
                <a:fillRect/>
              </a:stretch>
            </p:blipFill>
            <p:spPr>
              <a:xfrm>
                <a:off x="8874353" y="3190104"/>
                <a:ext cx="1449975" cy="2592000"/>
              </a:xfrm>
              <a:prstGeom prst="rect">
                <a:avLst/>
              </a:prstGeom>
            </p:spPr>
          </p:pic>
          <p:grpSp>
            <p:nvGrpSpPr>
              <p:cNvPr id="102" name="Group 101">
                <a:extLst>
                  <a:ext uri="{FF2B5EF4-FFF2-40B4-BE49-F238E27FC236}">
                    <a16:creationId xmlns:a16="http://schemas.microsoft.com/office/drawing/2014/main" id="{8341FC20-2CA4-4C36-8F63-72BE86BC87D5}"/>
                  </a:ext>
                </a:extLst>
              </p:cNvPr>
              <p:cNvGrpSpPr/>
              <p:nvPr/>
            </p:nvGrpSpPr>
            <p:grpSpPr>
              <a:xfrm>
                <a:off x="7308622" y="2352475"/>
                <a:ext cx="2468794" cy="3453905"/>
                <a:chOff x="7538625" y="2383752"/>
                <a:chExt cx="2468794" cy="3453905"/>
              </a:xfrm>
            </p:grpSpPr>
            <p:pic>
              <p:nvPicPr>
                <p:cNvPr id="101" name="Picture 100">
                  <a:extLst>
                    <a:ext uri="{FF2B5EF4-FFF2-40B4-BE49-F238E27FC236}">
                      <a16:creationId xmlns:a16="http://schemas.microsoft.com/office/drawing/2014/main" id="{781255C8-5D03-4AEB-830B-06FFF788708A}"/>
                    </a:ext>
                  </a:extLst>
                </p:cNvPr>
                <p:cNvPicPr>
                  <a:picLocks noChangeAspect="1"/>
                </p:cNvPicPr>
                <p:nvPr/>
              </p:nvPicPr>
              <p:blipFill>
                <a:blip r:embed="rId7"/>
                <a:stretch>
                  <a:fillRect/>
                </a:stretch>
              </p:blipFill>
              <p:spPr>
                <a:xfrm>
                  <a:off x="7538625" y="3272633"/>
                  <a:ext cx="1461323" cy="2565024"/>
                </a:xfrm>
                <a:prstGeom prst="rect">
                  <a:avLst/>
                </a:prstGeom>
              </p:spPr>
            </p:pic>
            <p:grpSp>
              <p:nvGrpSpPr>
                <p:cNvPr id="89" name="Group 88">
                  <a:extLst>
                    <a:ext uri="{FF2B5EF4-FFF2-40B4-BE49-F238E27FC236}">
                      <a16:creationId xmlns:a16="http://schemas.microsoft.com/office/drawing/2014/main" id="{E8324DC8-4667-47FA-9556-772691B4D6A6}"/>
                    </a:ext>
                  </a:extLst>
                </p:cNvPr>
                <p:cNvGrpSpPr/>
                <p:nvPr/>
              </p:nvGrpSpPr>
              <p:grpSpPr>
                <a:xfrm>
                  <a:off x="7774838" y="2383752"/>
                  <a:ext cx="2232581" cy="1266498"/>
                  <a:chOff x="6914817" y="2487777"/>
                  <a:chExt cx="2232581" cy="1266498"/>
                </a:xfrm>
              </p:grpSpPr>
              <p:sp>
                <p:nvSpPr>
                  <p:cNvPr id="77" name="TextBox 76">
                    <a:extLst>
                      <a:ext uri="{FF2B5EF4-FFF2-40B4-BE49-F238E27FC236}">
                        <a16:creationId xmlns:a16="http://schemas.microsoft.com/office/drawing/2014/main" id="{45D8341F-4EE2-4284-A7C3-074E9141E92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82" name="Group 81">
                    <a:extLst>
                      <a:ext uri="{FF2B5EF4-FFF2-40B4-BE49-F238E27FC236}">
                        <a16:creationId xmlns:a16="http://schemas.microsoft.com/office/drawing/2014/main" id="{BB68D32A-EE68-4C6D-BF42-4BCB16AFEE59}"/>
                      </a:ext>
                    </a:extLst>
                  </p:cNvPr>
                  <p:cNvGrpSpPr/>
                  <p:nvPr/>
                </p:nvGrpSpPr>
                <p:grpSpPr>
                  <a:xfrm>
                    <a:off x="6914817" y="2683797"/>
                    <a:ext cx="953434" cy="1070478"/>
                    <a:chOff x="6914817" y="2683797"/>
                    <a:chExt cx="953434" cy="1070478"/>
                  </a:xfrm>
                </p:grpSpPr>
                <p:pic>
                  <p:nvPicPr>
                    <p:cNvPr id="74" name="Picture 73">
                      <a:extLst>
                        <a:ext uri="{FF2B5EF4-FFF2-40B4-BE49-F238E27FC236}">
                          <a16:creationId xmlns:a16="http://schemas.microsoft.com/office/drawing/2014/main" id="{5ED5DB2C-3CCF-49BA-A86C-C714102A70FB}"/>
                        </a:ext>
                      </a:extLst>
                    </p:cNvPr>
                    <p:cNvPicPr/>
                    <p:nvPr/>
                  </p:nvPicPr>
                  <p:blipFill>
                    <a:blip r:embed="rId3"/>
                    <a:stretch>
                      <a:fillRect/>
                    </a:stretch>
                  </p:blipFill>
                  <p:spPr>
                    <a:xfrm>
                      <a:off x="6914817" y="3136060"/>
                      <a:ext cx="352776" cy="618215"/>
                    </a:xfrm>
                    <a:prstGeom prst="rect">
                      <a:avLst/>
                    </a:prstGeom>
                  </p:spPr>
                </p:pic>
                <p:sp>
                  <p:nvSpPr>
                    <p:cNvPr id="78" name="Arc 77">
                      <a:extLst>
                        <a:ext uri="{FF2B5EF4-FFF2-40B4-BE49-F238E27FC236}">
                          <a16:creationId xmlns:a16="http://schemas.microsoft.com/office/drawing/2014/main" id="{2B015EAB-0EE3-4C96-8F1E-13FA6D980DA3}"/>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81" name="Group 80">
                    <a:extLst>
                      <a:ext uri="{FF2B5EF4-FFF2-40B4-BE49-F238E27FC236}">
                        <a16:creationId xmlns:a16="http://schemas.microsoft.com/office/drawing/2014/main" id="{2C0A8140-922B-4F6E-BA4C-27857470CAB6}"/>
                      </a:ext>
                    </a:extLst>
                  </p:cNvPr>
                  <p:cNvGrpSpPr/>
                  <p:nvPr/>
                </p:nvGrpSpPr>
                <p:grpSpPr>
                  <a:xfrm>
                    <a:off x="8200588" y="2677653"/>
                    <a:ext cx="946810" cy="1074984"/>
                    <a:chOff x="8696956" y="2697415"/>
                    <a:chExt cx="946810" cy="1074984"/>
                  </a:xfrm>
                </p:grpSpPr>
                <p:pic>
                  <p:nvPicPr>
                    <p:cNvPr id="75" name="Picture 74">
                      <a:extLst>
                        <a:ext uri="{FF2B5EF4-FFF2-40B4-BE49-F238E27FC236}">
                          <a16:creationId xmlns:a16="http://schemas.microsoft.com/office/drawing/2014/main" id="{CFF0E436-F0B1-48B5-B598-48CFC7143B17}"/>
                        </a:ext>
                      </a:extLst>
                    </p:cNvPr>
                    <p:cNvPicPr/>
                    <p:nvPr/>
                  </p:nvPicPr>
                  <p:blipFill>
                    <a:blip r:embed="rId3"/>
                    <a:stretch>
                      <a:fillRect/>
                    </a:stretch>
                  </p:blipFill>
                  <p:spPr>
                    <a:xfrm>
                      <a:off x="9290990" y="3154184"/>
                      <a:ext cx="352776" cy="618215"/>
                    </a:xfrm>
                    <a:prstGeom prst="rect">
                      <a:avLst/>
                    </a:prstGeom>
                  </p:spPr>
                </p:pic>
                <p:sp>
                  <p:nvSpPr>
                    <p:cNvPr id="80" name="Arc 79">
                      <a:extLst>
                        <a:ext uri="{FF2B5EF4-FFF2-40B4-BE49-F238E27FC236}">
                          <a16:creationId xmlns:a16="http://schemas.microsoft.com/office/drawing/2014/main" id="{B15488FE-1C48-4CC0-9B44-8D3513C9042D}"/>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85" name="TextBox 84">
                    <a:extLst>
                      <a:ext uri="{FF2B5EF4-FFF2-40B4-BE49-F238E27FC236}">
                        <a16:creationId xmlns:a16="http://schemas.microsoft.com/office/drawing/2014/main" id="{AAC2505D-6767-4355-8AA3-86C97E9F2DF5}"/>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grpSp>
        <p:pic>
          <p:nvPicPr>
            <p:cNvPr id="32" name="Picture 31">
              <a:extLst>
                <a:ext uri="{FF2B5EF4-FFF2-40B4-BE49-F238E27FC236}">
                  <a16:creationId xmlns:a16="http://schemas.microsoft.com/office/drawing/2014/main" id="{5E166002-97B7-4A1C-9437-C36CCCEB5BB7}"/>
                </a:ext>
              </a:extLst>
            </p:cNvPr>
            <p:cNvPicPr>
              <a:picLocks noChangeAspect="1"/>
            </p:cNvPicPr>
            <p:nvPr/>
          </p:nvPicPr>
          <p:blipFill>
            <a:blip r:embed="rId4"/>
            <a:stretch>
              <a:fillRect/>
            </a:stretch>
          </p:blipFill>
          <p:spPr>
            <a:xfrm>
              <a:off x="8096100" y="4047659"/>
              <a:ext cx="1134224" cy="856849"/>
            </a:xfrm>
            <a:prstGeom prst="rect">
              <a:avLst/>
            </a:prstGeom>
          </p:spPr>
        </p:pic>
      </p:grpSp>
      <p:pic>
        <p:nvPicPr>
          <p:cNvPr id="34" name="Picture 33">
            <a:extLst>
              <a:ext uri="{FF2B5EF4-FFF2-40B4-BE49-F238E27FC236}">
                <a16:creationId xmlns:a16="http://schemas.microsoft.com/office/drawing/2014/main" id="{A8BCF700-F8A5-490D-8C35-307F296A03B0}"/>
              </a:ext>
            </a:extLst>
          </p:cNvPr>
          <p:cNvPicPr>
            <a:picLocks noChangeAspect="1"/>
          </p:cNvPicPr>
          <p:nvPr/>
        </p:nvPicPr>
        <p:blipFill>
          <a:blip r:embed="rId6"/>
          <a:stretch>
            <a:fillRect/>
          </a:stretch>
        </p:blipFill>
        <p:spPr>
          <a:xfrm rot="15812924">
            <a:off x="8783523" y="5165438"/>
            <a:ext cx="482258" cy="466868"/>
          </a:xfrm>
          <a:prstGeom prst="rect">
            <a:avLst/>
          </a:prstGeom>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E928CAB7-5C13-41C4-8FC5-486C5E44E76B}"/>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37" name="TextBox 36">
            <a:extLst>
              <a:ext uri="{FF2B5EF4-FFF2-40B4-BE49-F238E27FC236}">
                <a16:creationId xmlns:a16="http://schemas.microsoft.com/office/drawing/2014/main" id="{4E1D418E-535E-4577-A1D2-E13FE828F63F}"/>
              </a:ext>
            </a:extLst>
          </p:cNvPr>
          <p:cNvSpPr txBox="1"/>
          <p:nvPr/>
        </p:nvSpPr>
        <p:spPr>
          <a:xfrm>
            <a:off x="7977116" y="1512662"/>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9" name="Slide Number Placeholder 8">
            <a:extLst>
              <a:ext uri="{FF2B5EF4-FFF2-40B4-BE49-F238E27FC236}">
                <a16:creationId xmlns:a16="http://schemas.microsoft.com/office/drawing/2014/main" id="{E931CFFC-6E86-4DDB-B7A1-D4AC3F07D9BD}"/>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43</a:t>
            </a:fld>
            <a:endParaRPr lang="en-US">
              <a:solidFill>
                <a:prstClr val="black">
                  <a:tint val="75000"/>
                </a:prstClr>
              </a:solidFill>
              <a:latin typeface="Arial"/>
            </a:endParaRPr>
          </a:p>
        </p:txBody>
      </p:sp>
      <p:sp>
        <p:nvSpPr>
          <p:cNvPr id="13" name="Rounded Rectangle 33">
            <a:hlinkClick r:id="rId8" action="ppaction://hlinksldjump"/>
            <a:extLst>
              <a:ext uri="{FF2B5EF4-FFF2-40B4-BE49-F238E27FC236}">
                <a16:creationId xmlns:a16="http://schemas.microsoft.com/office/drawing/2014/main" id="{3F2D35D4-D40C-4255-AAB3-835292D9271B}"/>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06BC451A-CF3E-443E-99DF-2A46425A3065}"/>
              </a:ext>
            </a:extLst>
          </p:cNvPr>
          <p:cNvSpPr/>
          <p:nvPr/>
        </p:nvSpPr>
        <p:spPr>
          <a:xfrm>
            <a:off x="1780611" y="2007896"/>
            <a:ext cx="750827" cy="251728"/>
          </a:xfrm>
          <a:prstGeom prst="wedgeRoundRectCallout">
            <a:avLst>
              <a:gd name="adj1" fmla="val -59771"/>
              <a:gd name="adj2" fmla="val 55457"/>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a:t>
            </a:r>
            <a:r>
              <a:rPr lang="en-US" sz="600" b="1" dirty="0" err="1">
                <a:solidFill>
                  <a:schemeClr val="bg1"/>
                </a:solidFill>
              </a:rPr>
              <a:t>fiberd</a:t>
            </a:r>
            <a:endParaRPr lang="en-AU" sz="600" b="1" dirty="0">
              <a:solidFill>
                <a:schemeClr val="bg1"/>
              </a:solidFill>
            </a:endParaRPr>
          </a:p>
        </p:txBody>
      </p:sp>
      <p:sp>
        <p:nvSpPr>
          <p:cNvPr id="15" name="Speech Bubble: Rectangle with Corners Rounded 14">
            <a:extLst>
              <a:ext uri="{FF2B5EF4-FFF2-40B4-BE49-F238E27FC236}">
                <a16:creationId xmlns:a16="http://schemas.microsoft.com/office/drawing/2014/main" id="{FC3F29FC-9939-4FFB-B1A0-8664D6388257}"/>
              </a:ext>
            </a:extLst>
          </p:cNvPr>
          <p:cNvSpPr/>
          <p:nvPr/>
        </p:nvSpPr>
        <p:spPr>
          <a:xfrm>
            <a:off x="8537904" y="2007896"/>
            <a:ext cx="750827" cy="251728"/>
          </a:xfrm>
          <a:prstGeom prst="wedgeRoundRectCallout">
            <a:avLst>
              <a:gd name="adj1" fmla="val -66114"/>
              <a:gd name="adj2" fmla="val 44105"/>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Tree>
    <p:extLst>
      <p:ext uri="{BB962C8B-B14F-4D97-AF65-F5344CB8AC3E}">
        <p14:creationId xmlns:p14="http://schemas.microsoft.com/office/powerpoint/2010/main" val="159428039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328F8A0-704E-4916-B167-ED130E94CE74}"/>
              </a:ext>
            </a:extLst>
          </p:cNvPr>
          <p:cNvGrpSpPr/>
          <p:nvPr/>
        </p:nvGrpSpPr>
        <p:grpSpPr>
          <a:xfrm>
            <a:off x="6121372" y="1992456"/>
            <a:ext cx="3331865" cy="3816000"/>
            <a:chOff x="6121372" y="1992456"/>
            <a:chExt cx="3331865" cy="3816000"/>
          </a:xfrm>
        </p:grpSpPr>
        <p:grpSp>
          <p:nvGrpSpPr>
            <p:cNvPr id="10" name="Group 9">
              <a:extLst>
                <a:ext uri="{FF2B5EF4-FFF2-40B4-BE49-F238E27FC236}">
                  <a16:creationId xmlns:a16="http://schemas.microsoft.com/office/drawing/2014/main" id="{49E3DFCF-9D4C-4CBD-8133-EFD876495C0F}"/>
                </a:ext>
              </a:extLst>
            </p:cNvPr>
            <p:cNvGrpSpPr>
              <a:grpSpLocks noChangeAspect="1"/>
            </p:cNvGrpSpPr>
            <p:nvPr/>
          </p:nvGrpSpPr>
          <p:grpSpPr>
            <a:xfrm>
              <a:off x="6121372" y="1992456"/>
              <a:ext cx="3331865" cy="3816000"/>
              <a:chOff x="7308622" y="2352475"/>
              <a:chExt cx="3015706" cy="3453905"/>
            </a:xfrm>
          </p:grpSpPr>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2"/>
              <a:stretch>
                <a:fillRect/>
              </a:stretch>
            </p:blipFill>
            <p:spPr>
              <a:xfrm>
                <a:off x="8874353" y="3190104"/>
                <a:ext cx="1449975" cy="2592000"/>
              </a:xfrm>
              <a:prstGeom prst="rect">
                <a:avLst/>
              </a:prstGeom>
            </p:spPr>
          </p:pic>
          <p:grpSp>
            <p:nvGrpSpPr>
              <p:cNvPr id="102" name="Group 101">
                <a:extLst>
                  <a:ext uri="{FF2B5EF4-FFF2-40B4-BE49-F238E27FC236}">
                    <a16:creationId xmlns:a16="http://schemas.microsoft.com/office/drawing/2014/main" id="{8341FC20-2CA4-4C36-8F63-72BE86BC87D5}"/>
                  </a:ext>
                </a:extLst>
              </p:cNvPr>
              <p:cNvGrpSpPr/>
              <p:nvPr/>
            </p:nvGrpSpPr>
            <p:grpSpPr>
              <a:xfrm>
                <a:off x="7308622" y="2352475"/>
                <a:ext cx="2468794" cy="3453905"/>
                <a:chOff x="7538625" y="2383752"/>
                <a:chExt cx="2468794" cy="3453905"/>
              </a:xfrm>
            </p:grpSpPr>
            <p:pic>
              <p:nvPicPr>
                <p:cNvPr id="101" name="Picture 100">
                  <a:extLst>
                    <a:ext uri="{FF2B5EF4-FFF2-40B4-BE49-F238E27FC236}">
                      <a16:creationId xmlns:a16="http://schemas.microsoft.com/office/drawing/2014/main" id="{781255C8-5D03-4AEB-830B-06FFF788708A}"/>
                    </a:ext>
                  </a:extLst>
                </p:cNvPr>
                <p:cNvPicPr>
                  <a:picLocks noChangeAspect="1"/>
                </p:cNvPicPr>
                <p:nvPr/>
              </p:nvPicPr>
              <p:blipFill>
                <a:blip r:embed="rId3"/>
                <a:stretch>
                  <a:fillRect/>
                </a:stretch>
              </p:blipFill>
              <p:spPr>
                <a:xfrm>
                  <a:off x="7538625" y="3272633"/>
                  <a:ext cx="1461323" cy="2565024"/>
                </a:xfrm>
                <a:prstGeom prst="rect">
                  <a:avLst/>
                </a:prstGeom>
              </p:spPr>
            </p:pic>
            <p:grpSp>
              <p:nvGrpSpPr>
                <p:cNvPr id="89" name="Group 88">
                  <a:extLst>
                    <a:ext uri="{FF2B5EF4-FFF2-40B4-BE49-F238E27FC236}">
                      <a16:creationId xmlns:a16="http://schemas.microsoft.com/office/drawing/2014/main" id="{E8324DC8-4667-47FA-9556-772691B4D6A6}"/>
                    </a:ext>
                  </a:extLst>
                </p:cNvPr>
                <p:cNvGrpSpPr/>
                <p:nvPr/>
              </p:nvGrpSpPr>
              <p:grpSpPr>
                <a:xfrm>
                  <a:off x="7774838" y="2383752"/>
                  <a:ext cx="2232581" cy="1266498"/>
                  <a:chOff x="6914817" y="2487777"/>
                  <a:chExt cx="2232581" cy="1266498"/>
                </a:xfrm>
              </p:grpSpPr>
              <p:sp>
                <p:nvSpPr>
                  <p:cNvPr id="77" name="TextBox 76">
                    <a:extLst>
                      <a:ext uri="{FF2B5EF4-FFF2-40B4-BE49-F238E27FC236}">
                        <a16:creationId xmlns:a16="http://schemas.microsoft.com/office/drawing/2014/main" id="{45D8341F-4EE2-4284-A7C3-074E9141E92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82" name="Group 81">
                    <a:extLst>
                      <a:ext uri="{FF2B5EF4-FFF2-40B4-BE49-F238E27FC236}">
                        <a16:creationId xmlns:a16="http://schemas.microsoft.com/office/drawing/2014/main" id="{BB68D32A-EE68-4C6D-BF42-4BCB16AFEE59}"/>
                      </a:ext>
                    </a:extLst>
                  </p:cNvPr>
                  <p:cNvGrpSpPr/>
                  <p:nvPr/>
                </p:nvGrpSpPr>
                <p:grpSpPr>
                  <a:xfrm>
                    <a:off x="6914817" y="2683797"/>
                    <a:ext cx="953434" cy="1070478"/>
                    <a:chOff x="6914817" y="2683797"/>
                    <a:chExt cx="953434" cy="1070478"/>
                  </a:xfrm>
                </p:grpSpPr>
                <p:pic>
                  <p:nvPicPr>
                    <p:cNvPr id="74" name="Picture 73">
                      <a:extLst>
                        <a:ext uri="{FF2B5EF4-FFF2-40B4-BE49-F238E27FC236}">
                          <a16:creationId xmlns:a16="http://schemas.microsoft.com/office/drawing/2014/main" id="{5ED5DB2C-3CCF-49BA-A86C-C714102A70FB}"/>
                        </a:ext>
                      </a:extLst>
                    </p:cNvPr>
                    <p:cNvPicPr/>
                    <p:nvPr/>
                  </p:nvPicPr>
                  <p:blipFill>
                    <a:blip r:embed="rId4"/>
                    <a:stretch>
                      <a:fillRect/>
                    </a:stretch>
                  </p:blipFill>
                  <p:spPr>
                    <a:xfrm>
                      <a:off x="6914817" y="3136060"/>
                      <a:ext cx="352776" cy="618215"/>
                    </a:xfrm>
                    <a:prstGeom prst="rect">
                      <a:avLst/>
                    </a:prstGeom>
                  </p:spPr>
                </p:pic>
                <p:sp>
                  <p:nvSpPr>
                    <p:cNvPr id="78" name="Arc 77">
                      <a:extLst>
                        <a:ext uri="{FF2B5EF4-FFF2-40B4-BE49-F238E27FC236}">
                          <a16:creationId xmlns:a16="http://schemas.microsoft.com/office/drawing/2014/main" id="{2B015EAB-0EE3-4C96-8F1E-13FA6D980DA3}"/>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81" name="Group 80">
                    <a:extLst>
                      <a:ext uri="{FF2B5EF4-FFF2-40B4-BE49-F238E27FC236}">
                        <a16:creationId xmlns:a16="http://schemas.microsoft.com/office/drawing/2014/main" id="{2C0A8140-922B-4F6E-BA4C-27857470CAB6}"/>
                      </a:ext>
                    </a:extLst>
                  </p:cNvPr>
                  <p:cNvGrpSpPr/>
                  <p:nvPr/>
                </p:nvGrpSpPr>
                <p:grpSpPr>
                  <a:xfrm>
                    <a:off x="8200588" y="2677653"/>
                    <a:ext cx="946810" cy="1074984"/>
                    <a:chOff x="8696956" y="2697415"/>
                    <a:chExt cx="946810" cy="1074984"/>
                  </a:xfrm>
                </p:grpSpPr>
                <p:pic>
                  <p:nvPicPr>
                    <p:cNvPr id="75" name="Picture 74">
                      <a:extLst>
                        <a:ext uri="{FF2B5EF4-FFF2-40B4-BE49-F238E27FC236}">
                          <a16:creationId xmlns:a16="http://schemas.microsoft.com/office/drawing/2014/main" id="{CFF0E436-F0B1-48B5-B598-48CFC7143B17}"/>
                        </a:ext>
                      </a:extLst>
                    </p:cNvPr>
                    <p:cNvPicPr/>
                    <p:nvPr/>
                  </p:nvPicPr>
                  <p:blipFill>
                    <a:blip r:embed="rId4"/>
                    <a:stretch>
                      <a:fillRect/>
                    </a:stretch>
                  </p:blipFill>
                  <p:spPr>
                    <a:xfrm>
                      <a:off x="9290990" y="3154184"/>
                      <a:ext cx="352776" cy="618215"/>
                    </a:xfrm>
                    <a:prstGeom prst="rect">
                      <a:avLst/>
                    </a:prstGeom>
                  </p:spPr>
                </p:pic>
                <p:sp>
                  <p:nvSpPr>
                    <p:cNvPr id="80" name="Arc 79">
                      <a:extLst>
                        <a:ext uri="{FF2B5EF4-FFF2-40B4-BE49-F238E27FC236}">
                          <a16:creationId xmlns:a16="http://schemas.microsoft.com/office/drawing/2014/main" id="{B15488FE-1C48-4CC0-9B44-8D3513C9042D}"/>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85" name="TextBox 84">
                    <a:extLst>
                      <a:ext uri="{FF2B5EF4-FFF2-40B4-BE49-F238E27FC236}">
                        <a16:creationId xmlns:a16="http://schemas.microsoft.com/office/drawing/2014/main" id="{AAC2505D-6767-4355-8AA3-86C97E9F2DF5}"/>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grpSp>
        <p:pic>
          <p:nvPicPr>
            <p:cNvPr id="32" name="Picture 31">
              <a:extLst>
                <a:ext uri="{FF2B5EF4-FFF2-40B4-BE49-F238E27FC236}">
                  <a16:creationId xmlns:a16="http://schemas.microsoft.com/office/drawing/2014/main" id="{EA7085EC-0538-4312-9686-D9FF274D795E}"/>
                </a:ext>
              </a:extLst>
            </p:cNvPr>
            <p:cNvPicPr>
              <a:picLocks noChangeAspect="1"/>
            </p:cNvPicPr>
            <p:nvPr/>
          </p:nvPicPr>
          <p:blipFill>
            <a:blip r:embed="rId5"/>
            <a:stretch>
              <a:fillRect/>
            </a:stretch>
          </p:blipFill>
          <p:spPr>
            <a:xfrm>
              <a:off x="8086732" y="4054729"/>
              <a:ext cx="1139155" cy="844817"/>
            </a:xfrm>
            <a:prstGeom prst="rect">
              <a:avLst/>
            </a:prstGeom>
          </p:spPr>
        </p:pic>
      </p:grpSp>
      <p:grpSp>
        <p:nvGrpSpPr>
          <p:cNvPr id="53" name="Group 52">
            <a:extLst>
              <a:ext uri="{FF2B5EF4-FFF2-40B4-BE49-F238E27FC236}">
                <a16:creationId xmlns:a16="http://schemas.microsoft.com/office/drawing/2014/main" id="{6AFE05B5-2B56-4B10-941E-24856E868507}"/>
              </a:ext>
            </a:extLst>
          </p:cNvPr>
          <p:cNvGrpSpPr/>
          <p:nvPr/>
        </p:nvGrpSpPr>
        <p:grpSpPr>
          <a:xfrm>
            <a:off x="903057" y="2100994"/>
            <a:ext cx="1694910" cy="3822064"/>
            <a:chOff x="1278326" y="2643246"/>
            <a:chExt cx="1449975" cy="3269740"/>
          </a:xfrm>
        </p:grpSpPr>
        <p:grpSp>
          <p:nvGrpSpPr>
            <p:cNvPr id="45" name="Group 44">
              <a:extLst>
                <a:ext uri="{FF2B5EF4-FFF2-40B4-BE49-F238E27FC236}">
                  <a16:creationId xmlns:a16="http://schemas.microsoft.com/office/drawing/2014/main" id="{BCAB96FC-90E2-4AFF-B18F-67A75F7B4E50}"/>
                </a:ext>
              </a:extLst>
            </p:cNvPr>
            <p:cNvGrpSpPr/>
            <p:nvPr/>
          </p:nvGrpSpPr>
          <p:grpSpPr>
            <a:xfrm>
              <a:off x="1278326" y="3082358"/>
              <a:ext cx="1449975" cy="2830628"/>
              <a:chOff x="1278326" y="3082358"/>
              <a:chExt cx="1449975" cy="2830628"/>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2"/>
              <a:stretch>
                <a:fillRect/>
              </a:stretch>
            </p:blipFill>
            <p:spPr>
              <a:xfrm>
                <a:off x="1278326" y="3320986"/>
                <a:ext cx="1449975" cy="2592000"/>
              </a:xfrm>
              <a:prstGeom prst="rect">
                <a:avLst/>
              </a:prstGeom>
            </p:spPr>
          </p:pic>
          <p:grpSp>
            <p:nvGrpSpPr>
              <p:cNvPr id="19" name="Group 18">
                <a:extLst>
                  <a:ext uri="{FF2B5EF4-FFF2-40B4-BE49-F238E27FC236}">
                    <a16:creationId xmlns:a16="http://schemas.microsoft.com/office/drawing/2014/main" id="{5E81B5EE-032B-4377-B247-B62D7AC2E6B5}"/>
                  </a:ext>
                </a:extLst>
              </p:cNvPr>
              <p:cNvGrpSpPr>
                <a:grpSpLocks noChangeAspect="1"/>
              </p:cNvGrpSpPr>
              <p:nvPr/>
            </p:nvGrpSpPr>
            <p:grpSpPr>
              <a:xfrm>
                <a:off x="1517425" y="3082358"/>
                <a:ext cx="679366" cy="684000"/>
                <a:chOff x="1517425" y="2680214"/>
                <a:chExt cx="770472" cy="775728"/>
              </a:xfrm>
            </p:grpSpPr>
            <p:grpSp>
              <p:nvGrpSpPr>
                <p:cNvPr id="11" name="Group 10">
                  <a:extLst>
                    <a:ext uri="{FF2B5EF4-FFF2-40B4-BE49-F238E27FC236}">
                      <a16:creationId xmlns:a16="http://schemas.microsoft.com/office/drawing/2014/main" id="{ED700DE2-9B04-46DA-91AB-01D98B6DCC7C}"/>
                    </a:ext>
                  </a:extLst>
                </p:cNvPr>
                <p:cNvGrpSpPr/>
                <p:nvPr/>
              </p:nvGrpSpPr>
              <p:grpSpPr>
                <a:xfrm>
                  <a:off x="1517425" y="2680214"/>
                  <a:ext cx="400085" cy="764107"/>
                  <a:chOff x="1517425" y="2680214"/>
                  <a:chExt cx="400085" cy="764107"/>
                </a:xfrm>
              </p:grpSpPr>
              <p:pic>
                <p:nvPicPr>
                  <p:cNvPr id="16" name="Picture 15">
                    <a:extLst>
                      <a:ext uri="{FF2B5EF4-FFF2-40B4-BE49-F238E27FC236}">
                        <a16:creationId xmlns:a16="http://schemas.microsoft.com/office/drawing/2014/main" id="{A708FD80-10B2-45F7-A679-E2D155F40432}"/>
                      </a:ext>
                    </a:extLst>
                  </p:cNvPr>
                  <p:cNvPicPr/>
                  <p:nvPr/>
                </p:nvPicPr>
                <p:blipFill>
                  <a:blip r:embed="rId4"/>
                  <a:stretch>
                    <a:fillRect/>
                  </a:stretch>
                </p:blipFill>
                <p:spPr>
                  <a:xfrm>
                    <a:off x="1517425" y="2743200"/>
                    <a:ext cx="400085" cy="701121"/>
                  </a:xfrm>
                  <a:prstGeom prst="rect">
                    <a:avLst/>
                  </a:prstGeom>
                </p:spPr>
              </p:pic>
              <p:cxnSp>
                <p:nvCxnSpPr>
                  <p:cNvPr id="8" name="Straight Connector 7">
                    <a:extLst>
                      <a:ext uri="{FF2B5EF4-FFF2-40B4-BE49-F238E27FC236}">
                        <a16:creationId xmlns:a16="http://schemas.microsoft.com/office/drawing/2014/main" id="{DB699CC5-0198-44FC-8D07-D414F683A599}"/>
                      </a:ext>
                    </a:extLst>
                  </p:cNvPr>
                  <p:cNvCxnSpPr>
                    <a:cxnSpLocks/>
                  </p:cNvCxnSpPr>
                  <p:nvPr/>
                </p:nvCxnSpPr>
                <p:spPr>
                  <a:xfrm flipV="1">
                    <a:off x="1717468" y="2680214"/>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nvGrpSpPr>
                <p:cNvPr id="12" name="Group 11">
                  <a:extLst>
                    <a:ext uri="{FF2B5EF4-FFF2-40B4-BE49-F238E27FC236}">
                      <a16:creationId xmlns:a16="http://schemas.microsoft.com/office/drawing/2014/main" id="{25C0C5C9-8744-497C-AD96-2EABF9420D8E}"/>
                    </a:ext>
                  </a:extLst>
                </p:cNvPr>
                <p:cNvGrpSpPr/>
                <p:nvPr/>
              </p:nvGrpSpPr>
              <p:grpSpPr>
                <a:xfrm>
                  <a:off x="1887812" y="2691032"/>
                  <a:ext cx="400085" cy="764910"/>
                  <a:chOff x="1887812" y="2691032"/>
                  <a:chExt cx="400085" cy="764910"/>
                </a:xfrm>
              </p:grpSpPr>
              <p:pic>
                <p:nvPicPr>
                  <p:cNvPr id="17" name="Picture 16">
                    <a:extLst>
                      <a:ext uri="{FF2B5EF4-FFF2-40B4-BE49-F238E27FC236}">
                        <a16:creationId xmlns:a16="http://schemas.microsoft.com/office/drawing/2014/main" id="{CEA206A9-9D33-4DDF-BA89-9E3E473025AD}"/>
                      </a:ext>
                    </a:extLst>
                  </p:cNvPr>
                  <p:cNvPicPr/>
                  <p:nvPr/>
                </p:nvPicPr>
                <p:blipFill>
                  <a:blip r:embed="rId4"/>
                  <a:stretch>
                    <a:fillRect/>
                  </a:stretch>
                </p:blipFill>
                <p:spPr>
                  <a:xfrm>
                    <a:off x="1887812" y="2754821"/>
                    <a:ext cx="400085" cy="701121"/>
                  </a:xfrm>
                  <a:prstGeom prst="rect">
                    <a:avLst/>
                  </a:prstGeom>
                </p:spPr>
              </p:pic>
              <p:cxnSp>
                <p:nvCxnSpPr>
                  <p:cNvPr id="27" name="Straight Connector 26">
                    <a:extLst>
                      <a:ext uri="{FF2B5EF4-FFF2-40B4-BE49-F238E27FC236}">
                        <a16:creationId xmlns:a16="http://schemas.microsoft.com/office/drawing/2014/main" id="{D36166A4-CDA5-4439-99ED-45A429CA993B}"/>
                      </a:ext>
                    </a:extLst>
                  </p:cNvPr>
                  <p:cNvCxnSpPr>
                    <a:cxnSpLocks/>
                  </p:cNvCxnSpPr>
                  <p:nvPr/>
                </p:nvCxnSpPr>
                <p:spPr>
                  <a:xfrm flipV="1">
                    <a:off x="2087854" y="2691032"/>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grpSp>
        <p:grpSp>
          <p:nvGrpSpPr>
            <p:cNvPr id="52" name="Group 51">
              <a:extLst>
                <a:ext uri="{FF2B5EF4-FFF2-40B4-BE49-F238E27FC236}">
                  <a16:creationId xmlns:a16="http://schemas.microsoft.com/office/drawing/2014/main" id="{9411DE03-B1EA-4C86-8CD1-2E0BF980DA60}"/>
                </a:ext>
              </a:extLst>
            </p:cNvPr>
            <p:cNvGrpSpPr/>
            <p:nvPr/>
          </p:nvGrpSpPr>
          <p:grpSpPr>
            <a:xfrm>
              <a:off x="1506546" y="2643246"/>
              <a:ext cx="696873" cy="873072"/>
              <a:chOff x="1506546" y="2643246"/>
              <a:chExt cx="696873" cy="873072"/>
            </a:xfrm>
          </p:grpSpPr>
          <p:sp>
            <p:nvSpPr>
              <p:cNvPr id="2" name="Block Arc 1">
                <a:extLst>
                  <a:ext uri="{FF2B5EF4-FFF2-40B4-BE49-F238E27FC236}">
                    <a16:creationId xmlns:a16="http://schemas.microsoft.com/office/drawing/2014/main" id="{10D9C27F-C616-4B33-80A4-9AAB3E0A043A}"/>
                  </a:ext>
                </a:extLst>
              </p:cNvPr>
              <p:cNvSpPr>
                <a:spLocks noChangeAspect="1"/>
              </p:cNvSpPr>
              <p:nvPr/>
            </p:nvSpPr>
            <p:spPr>
              <a:xfrm>
                <a:off x="1676953" y="2643246"/>
                <a:ext cx="356174" cy="771262"/>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50" name="TextBox 49">
                <a:extLst>
                  <a:ext uri="{FF2B5EF4-FFF2-40B4-BE49-F238E27FC236}">
                    <a16:creationId xmlns:a16="http://schemas.microsoft.com/office/drawing/2014/main" id="{4526ADD3-EE5E-486D-9EBE-D33912D793DE}"/>
                  </a:ext>
                </a:extLst>
              </p:cNvPr>
              <p:cNvSpPr txBox="1"/>
              <p:nvPr/>
            </p:nvSpPr>
            <p:spPr>
              <a:xfrm>
                <a:off x="1506546" y="301487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51" name="TextBox 50">
                <a:extLst>
                  <a:ext uri="{FF2B5EF4-FFF2-40B4-BE49-F238E27FC236}">
                    <a16:creationId xmlns:a16="http://schemas.microsoft.com/office/drawing/2014/main" id="{46595896-7CD7-4A33-9E3D-1BEB77251BF9}"/>
                  </a:ext>
                </a:extLst>
              </p:cNvPr>
              <p:cNvSpPr txBox="1"/>
              <p:nvPr/>
            </p:nvSpPr>
            <p:spPr>
              <a:xfrm>
                <a:off x="1823665" y="301874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pic>
        <p:nvPicPr>
          <p:cNvPr id="21" name="Picture 20">
            <a:extLst>
              <a:ext uri="{FF2B5EF4-FFF2-40B4-BE49-F238E27FC236}">
                <a16:creationId xmlns:a16="http://schemas.microsoft.com/office/drawing/2014/main" id="{80BBF8AC-F0EC-4C27-A297-10E3C4CE6157}"/>
              </a:ext>
            </a:extLst>
          </p:cNvPr>
          <p:cNvPicPr>
            <a:picLocks noChangeAspect="1"/>
          </p:cNvPicPr>
          <p:nvPr/>
        </p:nvPicPr>
        <p:blipFill>
          <a:blip r:embed="rId5"/>
          <a:stretch>
            <a:fillRect/>
          </a:stretch>
        </p:blipFill>
        <p:spPr>
          <a:xfrm>
            <a:off x="1183424" y="4066545"/>
            <a:ext cx="1199356" cy="933006"/>
          </a:xfrm>
          <a:prstGeom prst="rect">
            <a:avLst/>
          </a:prstGeom>
        </p:spPr>
      </p:pic>
      <p:grpSp>
        <p:nvGrpSpPr>
          <p:cNvPr id="24" name="Group 23">
            <a:extLst>
              <a:ext uri="{FF2B5EF4-FFF2-40B4-BE49-F238E27FC236}">
                <a16:creationId xmlns:a16="http://schemas.microsoft.com/office/drawing/2014/main" id="{8D5C2C95-946A-418B-9315-BA7FE5909B0C}"/>
              </a:ext>
            </a:extLst>
          </p:cNvPr>
          <p:cNvGrpSpPr/>
          <p:nvPr/>
        </p:nvGrpSpPr>
        <p:grpSpPr>
          <a:xfrm>
            <a:off x="923032" y="2100994"/>
            <a:ext cx="1694910" cy="3816000"/>
            <a:chOff x="923032" y="2100994"/>
            <a:chExt cx="1694910" cy="3816000"/>
          </a:xfrm>
        </p:grpSpPr>
        <p:grpSp>
          <p:nvGrpSpPr>
            <p:cNvPr id="56" name="Group 55">
              <a:extLst>
                <a:ext uri="{FF2B5EF4-FFF2-40B4-BE49-F238E27FC236}">
                  <a16:creationId xmlns:a16="http://schemas.microsoft.com/office/drawing/2014/main" id="{BEF6F849-F04D-4E9E-AFE6-6C11C85B36CE}"/>
                </a:ext>
              </a:extLst>
            </p:cNvPr>
            <p:cNvGrpSpPr/>
            <p:nvPr/>
          </p:nvGrpSpPr>
          <p:grpSpPr>
            <a:xfrm>
              <a:off x="923032" y="2100994"/>
              <a:ext cx="1694910" cy="3816000"/>
              <a:chOff x="1296833" y="2643246"/>
              <a:chExt cx="1449975" cy="3264552"/>
            </a:xfrm>
          </p:grpSpPr>
          <p:grpSp>
            <p:nvGrpSpPr>
              <p:cNvPr id="57" name="Group 56">
                <a:extLst>
                  <a:ext uri="{FF2B5EF4-FFF2-40B4-BE49-F238E27FC236}">
                    <a16:creationId xmlns:a16="http://schemas.microsoft.com/office/drawing/2014/main" id="{F9BDB14C-85F6-4DD9-992F-E5A2251C73C7}"/>
                  </a:ext>
                </a:extLst>
              </p:cNvPr>
              <p:cNvGrpSpPr/>
              <p:nvPr/>
            </p:nvGrpSpPr>
            <p:grpSpPr>
              <a:xfrm>
                <a:off x="1296833" y="3082358"/>
                <a:ext cx="1449975" cy="2825440"/>
                <a:chOff x="1296833" y="3082358"/>
                <a:chExt cx="1449975" cy="2825440"/>
              </a:xfrm>
            </p:grpSpPr>
            <p:pic>
              <p:nvPicPr>
                <p:cNvPr id="62" name="Picture 61">
                  <a:extLst>
                    <a:ext uri="{FF2B5EF4-FFF2-40B4-BE49-F238E27FC236}">
                      <a16:creationId xmlns:a16="http://schemas.microsoft.com/office/drawing/2014/main" id="{BDFCCFD2-2473-413A-AED8-E2BFF02FC65A}"/>
                    </a:ext>
                  </a:extLst>
                </p:cNvPr>
                <p:cNvPicPr>
                  <a:picLocks noChangeAspect="1"/>
                </p:cNvPicPr>
                <p:nvPr/>
              </p:nvPicPr>
              <p:blipFill>
                <a:blip r:embed="rId2"/>
                <a:stretch>
                  <a:fillRect/>
                </a:stretch>
              </p:blipFill>
              <p:spPr>
                <a:xfrm>
                  <a:off x="1296833" y="3315798"/>
                  <a:ext cx="1449975" cy="2592000"/>
                </a:xfrm>
                <a:prstGeom prst="rect">
                  <a:avLst/>
                </a:prstGeom>
              </p:spPr>
            </p:pic>
            <p:grpSp>
              <p:nvGrpSpPr>
                <p:cNvPr id="63" name="Group 62">
                  <a:extLst>
                    <a:ext uri="{FF2B5EF4-FFF2-40B4-BE49-F238E27FC236}">
                      <a16:creationId xmlns:a16="http://schemas.microsoft.com/office/drawing/2014/main" id="{C8EC5C2A-81C8-4302-9CE2-992509760063}"/>
                    </a:ext>
                  </a:extLst>
                </p:cNvPr>
                <p:cNvGrpSpPr>
                  <a:grpSpLocks noChangeAspect="1"/>
                </p:cNvGrpSpPr>
                <p:nvPr/>
              </p:nvGrpSpPr>
              <p:grpSpPr>
                <a:xfrm>
                  <a:off x="1517425" y="3082358"/>
                  <a:ext cx="679366" cy="684000"/>
                  <a:chOff x="1517425" y="2680214"/>
                  <a:chExt cx="770472" cy="775728"/>
                </a:xfrm>
              </p:grpSpPr>
              <p:grpSp>
                <p:nvGrpSpPr>
                  <p:cNvPr id="64" name="Group 63">
                    <a:extLst>
                      <a:ext uri="{FF2B5EF4-FFF2-40B4-BE49-F238E27FC236}">
                        <a16:creationId xmlns:a16="http://schemas.microsoft.com/office/drawing/2014/main" id="{2774F649-E97E-4F13-9B5A-B1222B943E4A}"/>
                      </a:ext>
                    </a:extLst>
                  </p:cNvPr>
                  <p:cNvGrpSpPr/>
                  <p:nvPr/>
                </p:nvGrpSpPr>
                <p:grpSpPr>
                  <a:xfrm>
                    <a:off x="1517425" y="2680214"/>
                    <a:ext cx="400085" cy="764107"/>
                    <a:chOff x="1517425" y="2680214"/>
                    <a:chExt cx="400085" cy="764107"/>
                  </a:xfrm>
                </p:grpSpPr>
                <p:pic>
                  <p:nvPicPr>
                    <p:cNvPr id="68" name="Picture 67">
                      <a:extLst>
                        <a:ext uri="{FF2B5EF4-FFF2-40B4-BE49-F238E27FC236}">
                          <a16:creationId xmlns:a16="http://schemas.microsoft.com/office/drawing/2014/main" id="{A35DCCBC-6B11-4BE8-9A1A-D126BCD92EE5}"/>
                        </a:ext>
                      </a:extLst>
                    </p:cNvPr>
                    <p:cNvPicPr/>
                    <p:nvPr/>
                  </p:nvPicPr>
                  <p:blipFill>
                    <a:blip r:embed="rId4"/>
                    <a:stretch>
                      <a:fillRect/>
                    </a:stretch>
                  </p:blipFill>
                  <p:spPr>
                    <a:xfrm>
                      <a:off x="1517425" y="2743200"/>
                      <a:ext cx="400085" cy="701121"/>
                    </a:xfrm>
                    <a:prstGeom prst="rect">
                      <a:avLst/>
                    </a:prstGeom>
                  </p:spPr>
                </p:pic>
                <p:cxnSp>
                  <p:nvCxnSpPr>
                    <p:cNvPr id="69" name="Straight Connector 68">
                      <a:extLst>
                        <a:ext uri="{FF2B5EF4-FFF2-40B4-BE49-F238E27FC236}">
                          <a16:creationId xmlns:a16="http://schemas.microsoft.com/office/drawing/2014/main" id="{AB5B962B-2257-4784-ACAE-88FF6C1C3CC3}"/>
                        </a:ext>
                      </a:extLst>
                    </p:cNvPr>
                    <p:cNvCxnSpPr>
                      <a:cxnSpLocks/>
                    </p:cNvCxnSpPr>
                    <p:nvPr/>
                  </p:nvCxnSpPr>
                  <p:spPr>
                    <a:xfrm flipV="1">
                      <a:off x="1717468" y="2680214"/>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nvGrpSpPr>
                  <p:cNvPr id="65" name="Group 64">
                    <a:extLst>
                      <a:ext uri="{FF2B5EF4-FFF2-40B4-BE49-F238E27FC236}">
                        <a16:creationId xmlns:a16="http://schemas.microsoft.com/office/drawing/2014/main" id="{5BF70594-081B-490E-A0EE-5B9E0C1EFB09}"/>
                      </a:ext>
                    </a:extLst>
                  </p:cNvPr>
                  <p:cNvGrpSpPr/>
                  <p:nvPr/>
                </p:nvGrpSpPr>
                <p:grpSpPr>
                  <a:xfrm>
                    <a:off x="1887812" y="2691032"/>
                    <a:ext cx="400085" cy="764910"/>
                    <a:chOff x="1887812" y="2691032"/>
                    <a:chExt cx="400085" cy="764910"/>
                  </a:xfrm>
                </p:grpSpPr>
                <p:pic>
                  <p:nvPicPr>
                    <p:cNvPr id="66" name="Picture 65">
                      <a:extLst>
                        <a:ext uri="{FF2B5EF4-FFF2-40B4-BE49-F238E27FC236}">
                          <a16:creationId xmlns:a16="http://schemas.microsoft.com/office/drawing/2014/main" id="{E9A0A715-18C8-47D7-A490-DEAFDF832CA2}"/>
                        </a:ext>
                      </a:extLst>
                    </p:cNvPr>
                    <p:cNvPicPr/>
                    <p:nvPr/>
                  </p:nvPicPr>
                  <p:blipFill>
                    <a:blip r:embed="rId4"/>
                    <a:stretch>
                      <a:fillRect/>
                    </a:stretch>
                  </p:blipFill>
                  <p:spPr>
                    <a:xfrm>
                      <a:off x="1887812" y="2754821"/>
                      <a:ext cx="400085" cy="701121"/>
                    </a:xfrm>
                    <a:prstGeom prst="rect">
                      <a:avLst/>
                    </a:prstGeom>
                  </p:spPr>
                </p:pic>
                <p:cxnSp>
                  <p:nvCxnSpPr>
                    <p:cNvPr id="67" name="Straight Connector 66">
                      <a:extLst>
                        <a:ext uri="{FF2B5EF4-FFF2-40B4-BE49-F238E27FC236}">
                          <a16:creationId xmlns:a16="http://schemas.microsoft.com/office/drawing/2014/main" id="{5A7E7F53-81CE-4262-986D-3F0F8ECEEF59}"/>
                        </a:ext>
                      </a:extLst>
                    </p:cNvPr>
                    <p:cNvCxnSpPr>
                      <a:cxnSpLocks/>
                    </p:cNvCxnSpPr>
                    <p:nvPr/>
                  </p:nvCxnSpPr>
                  <p:spPr>
                    <a:xfrm flipV="1">
                      <a:off x="2087854" y="2691032"/>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grpSp>
          <p:grpSp>
            <p:nvGrpSpPr>
              <p:cNvPr id="58" name="Group 57">
                <a:extLst>
                  <a:ext uri="{FF2B5EF4-FFF2-40B4-BE49-F238E27FC236}">
                    <a16:creationId xmlns:a16="http://schemas.microsoft.com/office/drawing/2014/main" id="{8355D58B-DB5C-46E3-B657-EF7CCCB065F1}"/>
                  </a:ext>
                </a:extLst>
              </p:cNvPr>
              <p:cNvGrpSpPr/>
              <p:nvPr/>
            </p:nvGrpSpPr>
            <p:grpSpPr>
              <a:xfrm>
                <a:off x="1506546" y="2643246"/>
                <a:ext cx="696873" cy="873072"/>
                <a:chOff x="1506546" y="2643246"/>
                <a:chExt cx="696873" cy="873072"/>
              </a:xfrm>
            </p:grpSpPr>
            <p:sp>
              <p:nvSpPr>
                <p:cNvPr id="59" name="Block Arc 58">
                  <a:extLst>
                    <a:ext uri="{FF2B5EF4-FFF2-40B4-BE49-F238E27FC236}">
                      <a16:creationId xmlns:a16="http://schemas.microsoft.com/office/drawing/2014/main" id="{75BB5730-8AF4-4C50-BD41-6D5ACB62818A}"/>
                    </a:ext>
                  </a:extLst>
                </p:cNvPr>
                <p:cNvSpPr>
                  <a:spLocks noChangeAspect="1"/>
                </p:cNvSpPr>
                <p:nvPr/>
              </p:nvSpPr>
              <p:spPr>
                <a:xfrm>
                  <a:off x="1676953" y="2643246"/>
                  <a:ext cx="356174" cy="771262"/>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60" name="TextBox 59">
                  <a:extLst>
                    <a:ext uri="{FF2B5EF4-FFF2-40B4-BE49-F238E27FC236}">
                      <a16:creationId xmlns:a16="http://schemas.microsoft.com/office/drawing/2014/main" id="{F7B5BCC8-627D-4383-A12C-7134F9BD7102}"/>
                    </a:ext>
                  </a:extLst>
                </p:cNvPr>
                <p:cNvSpPr txBox="1"/>
                <p:nvPr/>
              </p:nvSpPr>
              <p:spPr>
                <a:xfrm>
                  <a:off x="1506546" y="301487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61" name="TextBox 60">
                  <a:extLst>
                    <a:ext uri="{FF2B5EF4-FFF2-40B4-BE49-F238E27FC236}">
                      <a16:creationId xmlns:a16="http://schemas.microsoft.com/office/drawing/2014/main" id="{DC6E6D82-82A9-4841-96C3-F6DFBC396DF6}"/>
                    </a:ext>
                  </a:extLst>
                </p:cNvPr>
                <p:cNvSpPr txBox="1"/>
                <p:nvPr/>
              </p:nvSpPr>
              <p:spPr>
                <a:xfrm>
                  <a:off x="1823665" y="301874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pic>
          <p:nvPicPr>
            <p:cNvPr id="70" name="Picture 69">
              <a:extLst>
                <a:ext uri="{FF2B5EF4-FFF2-40B4-BE49-F238E27FC236}">
                  <a16:creationId xmlns:a16="http://schemas.microsoft.com/office/drawing/2014/main" id="{296B6E79-09E3-4B35-BA23-104F887FAF91}"/>
                </a:ext>
              </a:extLst>
            </p:cNvPr>
            <p:cNvPicPr>
              <a:picLocks noChangeAspect="1"/>
            </p:cNvPicPr>
            <p:nvPr/>
          </p:nvPicPr>
          <p:blipFill>
            <a:blip r:embed="rId5"/>
            <a:stretch>
              <a:fillRect/>
            </a:stretch>
          </p:blipFill>
          <p:spPr>
            <a:xfrm>
              <a:off x="1181766" y="4066545"/>
              <a:ext cx="1199356" cy="933006"/>
            </a:xfrm>
            <a:prstGeom prst="rect">
              <a:avLst/>
            </a:prstGeom>
          </p:spPr>
        </p:pic>
      </p:gr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6"/>
          <a:stretch>
            <a:fillRect/>
          </a:stretch>
        </p:blipFill>
        <p:spPr>
          <a:xfrm>
            <a:off x="4105172" y="4589218"/>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Power meter manual operation (continue)</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1388729" y="2679200"/>
            <a:ext cx="0" cy="0"/>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0C6CC2A9-A67B-439A-8284-25EA31E2ED16}"/>
              </a:ext>
            </a:extLst>
          </p:cNvPr>
          <p:cNvCxnSpPr>
            <a:cxnSpLocks/>
            <a:stCxn id="77" idx="0"/>
            <a:endCxn id="85" idx="0"/>
          </p:cNvCxnSpPr>
          <p:nvPr/>
        </p:nvCxnSpPr>
        <p:spPr>
          <a:xfrm flipV="1">
            <a:off x="7019668" y="2202239"/>
            <a:ext cx="1104936" cy="13206"/>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1E03E4AF-44C7-474C-BE17-2D8D0823A435}"/>
              </a:ext>
            </a:extLst>
          </p:cNvPr>
          <p:cNvSpPr txBox="1"/>
          <p:nvPr/>
        </p:nvSpPr>
        <p:spPr>
          <a:xfrm>
            <a:off x="6590629" y="5782499"/>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#1</a:t>
            </a:r>
            <a:r>
              <a:rPr lang="en-US" sz="9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8278160" y="5770205"/>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#2</a:t>
            </a:r>
            <a:r>
              <a:rPr lang="en-US" sz="900" dirty="0">
                <a:effectLst>
                  <a:outerShdw blurRad="38100" dist="38100" dir="2700000" algn="tl">
                    <a:srgbClr val="000000">
                      <a:alpha val="43137"/>
                    </a:srgbClr>
                  </a:outerShdw>
                </a:effectLst>
              </a:rPr>
              <a:t> (Meter)</a:t>
            </a: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5351485" y="1582310"/>
            <a:ext cx="0" cy="4412371"/>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78D00C2C-B90E-42E8-BFAB-C657D43970CE}"/>
              </a:ext>
            </a:extLst>
          </p:cNvPr>
          <p:cNvSpPr txBox="1"/>
          <p:nvPr/>
        </p:nvSpPr>
        <p:spPr>
          <a:xfrm>
            <a:off x="4296603" y="4524763"/>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115" name="Picture 114">
            <a:extLst>
              <a:ext uri="{FF2B5EF4-FFF2-40B4-BE49-F238E27FC236}">
                <a16:creationId xmlns:a16="http://schemas.microsoft.com/office/drawing/2014/main" id="{3A8E6F7E-4C31-45AB-9451-762098ADADBF}"/>
              </a:ext>
            </a:extLst>
          </p:cNvPr>
          <p:cNvPicPr>
            <a:picLocks noChangeAspect="1"/>
          </p:cNvPicPr>
          <p:nvPr/>
        </p:nvPicPr>
        <p:blipFill>
          <a:blip r:embed="rId6"/>
          <a:stretch>
            <a:fillRect/>
          </a:stretch>
        </p:blipFill>
        <p:spPr>
          <a:xfrm>
            <a:off x="10755942" y="4606533"/>
            <a:ext cx="215450" cy="302433"/>
          </a:xfrm>
          <a:prstGeom prst="rect">
            <a:avLst/>
          </a:prstGeom>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2A572101-4B4C-4DA8-83F9-01548B677CE2}"/>
              </a:ext>
            </a:extLst>
          </p:cNvPr>
          <p:cNvSpPr txBox="1"/>
          <p:nvPr/>
        </p:nvSpPr>
        <p:spPr>
          <a:xfrm>
            <a:off x="10971392" y="4564018"/>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7"/>
          <a:stretch>
            <a:fillRect/>
          </a:stretch>
        </p:blipFill>
        <p:spPr>
          <a:xfrm rot="15812924">
            <a:off x="2049919" y="5495417"/>
            <a:ext cx="482258" cy="466868"/>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3C80845-C1A2-413A-ABF0-9053210B3207}"/>
              </a:ext>
            </a:extLst>
          </p:cNvPr>
          <p:cNvSpPr txBox="1"/>
          <p:nvPr/>
        </p:nvSpPr>
        <p:spPr>
          <a:xfrm>
            <a:off x="2550098" y="5177735"/>
            <a:ext cx="1322188"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➈ </a:t>
            </a:r>
            <a:r>
              <a:rPr lang="en-US" sz="1000" b="1" dirty="0">
                <a:effectLst>
                  <a:outerShdw blurRad="38100" dist="38100" dir="2700000" algn="tl">
                    <a:srgbClr val="000000">
                      <a:alpha val="43137"/>
                    </a:srgbClr>
                  </a:outerShdw>
                </a:effectLst>
              </a:rPr>
              <a:t>To exit max/min values display: </a:t>
            </a:r>
          </a:p>
          <a:p>
            <a:pPr algn="just"/>
            <a:r>
              <a:rPr lang="en-US" sz="1000" dirty="0">
                <a:effectLst>
                  <a:outerShdw blurRad="38100" dist="38100" dir="2700000" algn="tl">
                    <a:srgbClr val="000000">
                      <a:alpha val="43137"/>
                    </a:srgbClr>
                  </a:outerShdw>
                </a:effectLst>
              </a:rPr>
              <a:t>Press ’+’ &amp; ‘-’ simultaneously again.</a:t>
            </a:r>
          </a:p>
        </p:txBody>
      </p:sp>
      <p:sp>
        <p:nvSpPr>
          <p:cNvPr id="18" name="Speech Bubble: Rectangle with Corners Rounded 17">
            <a:extLst>
              <a:ext uri="{FF2B5EF4-FFF2-40B4-BE49-F238E27FC236}">
                <a16:creationId xmlns:a16="http://schemas.microsoft.com/office/drawing/2014/main" id="{A2EC84BB-C556-43BC-A458-4DA7712F22D2}"/>
              </a:ext>
            </a:extLst>
          </p:cNvPr>
          <p:cNvSpPr/>
          <p:nvPr/>
        </p:nvSpPr>
        <p:spPr>
          <a:xfrm>
            <a:off x="2775703" y="3037836"/>
            <a:ext cx="1303152" cy="70788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Max absolute power in dBm &amp; watt respectively</a:t>
            </a:r>
          </a:p>
          <a:p>
            <a:endParaRPr lang="en-US" sz="800" dirty="0">
              <a:solidFill>
                <a:schemeClr val="accent4"/>
              </a:solidFill>
              <a:effectLst>
                <a:outerShdw blurRad="38100" dist="38100" dir="2700000" algn="tl">
                  <a:srgbClr val="000000">
                    <a:alpha val="43137"/>
                  </a:srgbClr>
                </a:outerShdw>
              </a:effectLst>
            </a:endParaRPr>
          </a:p>
          <a:p>
            <a:r>
              <a:rPr lang="en-US" sz="800" dirty="0">
                <a:solidFill>
                  <a:schemeClr val="accent4"/>
                </a:solidFill>
                <a:effectLst>
                  <a:outerShdw blurRad="38100" dist="38100" dir="2700000" algn="tl">
                    <a:srgbClr val="000000">
                      <a:alpha val="43137"/>
                    </a:srgbClr>
                  </a:outerShdw>
                </a:effectLst>
              </a:rPr>
              <a:t>Min absolute power in dBm &amp; watt respectively</a:t>
            </a:r>
          </a:p>
        </p:txBody>
      </p:sp>
      <p:sp>
        <p:nvSpPr>
          <p:cNvPr id="20" name="Freeform: Shape 19">
            <a:extLst>
              <a:ext uri="{FF2B5EF4-FFF2-40B4-BE49-F238E27FC236}">
                <a16:creationId xmlns:a16="http://schemas.microsoft.com/office/drawing/2014/main" id="{8246B2BD-E50D-45B9-B680-4BC1F5B18703}"/>
              </a:ext>
            </a:extLst>
          </p:cNvPr>
          <p:cNvSpPr/>
          <p:nvPr/>
        </p:nvSpPr>
        <p:spPr>
          <a:xfrm>
            <a:off x="2295516" y="3214254"/>
            <a:ext cx="557598" cy="121088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C26C132C-7463-4FAF-8739-AFE658816528}"/>
              </a:ext>
            </a:extLst>
          </p:cNvPr>
          <p:cNvSpPr/>
          <p:nvPr/>
        </p:nvSpPr>
        <p:spPr>
          <a:xfrm>
            <a:off x="1337821" y="4433785"/>
            <a:ext cx="1006658" cy="130233"/>
          </a:xfrm>
          <a:prstGeom prst="rect">
            <a:avLst/>
          </a:prstGeom>
          <a:noFill/>
          <a:ln w="3175">
            <a:solidFill>
              <a:schemeClr val="accent4"/>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C4F9FB8E-4D35-43C6-8E05-516BFCD5F379}"/>
              </a:ext>
            </a:extLst>
          </p:cNvPr>
          <p:cNvSpPr/>
          <p:nvPr/>
        </p:nvSpPr>
        <p:spPr>
          <a:xfrm>
            <a:off x="1331753" y="4686129"/>
            <a:ext cx="1012726" cy="130233"/>
          </a:xfrm>
          <a:prstGeom prst="rect">
            <a:avLst/>
          </a:prstGeom>
          <a:noFill/>
          <a:ln w="3175">
            <a:solidFill>
              <a:schemeClr val="accent4"/>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Freeform: Shape 28">
            <a:extLst>
              <a:ext uri="{FF2B5EF4-FFF2-40B4-BE49-F238E27FC236}">
                <a16:creationId xmlns:a16="http://schemas.microsoft.com/office/drawing/2014/main" id="{8FBDBA29-EEEC-4182-B538-A923BFA8707F}"/>
              </a:ext>
            </a:extLst>
          </p:cNvPr>
          <p:cNvSpPr/>
          <p:nvPr/>
        </p:nvSpPr>
        <p:spPr>
          <a:xfrm>
            <a:off x="2295516" y="3569276"/>
            <a:ext cx="558519" cy="111078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F9EF3E08-578F-4865-AE12-6A03F49ECE6E}"/>
              </a:ext>
            </a:extLst>
          </p:cNvPr>
          <p:cNvPicPr>
            <a:picLocks noChangeAspect="1"/>
          </p:cNvPicPr>
          <p:nvPr/>
        </p:nvPicPr>
        <p:blipFill>
          <a:blip r:embed="rId7"/>
          <a:stretch>
            <a:fillRect/>
          </a:stretch>
        </p:blipFill>
        <p:spPr>
          <a:xfrm rot="5787076" flipH="1">
            <a:off x="1040762" y="5495417"/>
            <a:ext cx="482258" cy="466868"/>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5A649DB2-5286-45E3-8766-CD422CB99A2B}"/>
              </a:ext>
            </a:extLst>
          </p:cNvPr>
          <p:cNvSpPr txBox="1"/>
          <p:nvPr/>
        </p:nvSpPr>
        <p:spPr>
          <a:xfrm>
            <a:off x="9417210" y="5173365"/>
            <a:ext cx="1317051" cy="707886"/>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➇ </a:t>
            </a:r>
            <a:r>
              <a:rPr lang="en-US" sz="1000" b="1" dirty="0">
                <a:effectLst>
                  <a:outerShdw blurRad="38100" dist="38100" dir="2700000" algn="tl">
                    <a:srgbClr val="000000">
                      <a:alpha val="43137"/>
                    </a:srgbClr>
                  </a:outerShdw>
                </a:effectLst>
              </a:rPr>
              <a:t>To exit max/min values display: </a:t>
            </a:r>
          </a:p>
          <a:p>
            <a:pPr algn="just"/>
            <a:r>
              <a:rPr lang="en-US" sz="1000" dirty="0">
                <a:effectLst>
                  <a:outerShdw blurRad="38100" dist="38100" dir="2700000" algn="tl">
                    <a:srgbClr val="000000">
                      <a:alpha val="43137"/>
                    </a:srgbClr>
                  </a:outerShdw>
                </a:effectLst>
              </a:rPr>
              <a:t>Press ’+’ &amp; ‘-’ simultaneously again.</a:t>
            </a:r>
          </a:p>
        </p:txBody>
      </p:sp>
      <p:pic>
        <p:nvPicPr>
          <p:cNvPr id="30" name="Picture 29">
            <a:extLst>
              <a:ext uri="{FF2B5EF4-FFF2-40B4-BE49-F238E27FC236}">
                <a16:creationId xmlns:a16="http://schemas.microsoft.com/office/drawing/2014/main" id="{E6E55063-BB82-48FB-852B-883218E86DE7}"/>
              </a:ext>
            </a:extLst>
          </p:cNvPr>
          <p:cNvPicPr>
            <a:picLocks noChangeAspect="1"/>
          </p:cNvPicPr>
          <p:nvPr/>
        </p:nvPicPr>
        <p:blipFill>
          <a:blip r:embed="rId7"/>
          <a:stretch>
            <a:fillRect/>
          </a:stretch>
        </p:blipFill>
        <p:spPr>
          <a:xfrm rot="15812924">
            <a:off x="8935529" y="5381986"/>
            <a:ext cx="482258" cy="466868"/>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282A4987-E904-47F3-9206-C9E4AF9DD167}"/>
              </a:ext>
            </a:extLst>
          </p:cNvPr>
          <p:cNvPicPr>
            <a:picLocks noChangeAspect="1"/>
          </p:cNvPicPr>
          <p:nvPr/>
        </p:nvPicPr>
        <p:blipFill>
          <a:blip r:embed="rId7"/>
          <a:stretch>
            <a:fillRect/>
          </a:stretch>
        </p:blipFill>
        <p:spPr>
          <a:xfrm rot="5787076" flipH="1">
            <a:off x="7926372" y="5381986"/>
            <a:ext cx="482258" cy="466868"/>
          </a:xfrm>
          <a:prstGeom prst="rect">
            <a:avLst/>
          </a:prstGeom>
          <a:effectLst>
            <a:outerShdw blurRad="50800" dist="38100" dir="2700000" algn="tl" rotWithShape="0">
              <a:prstClr val="black">
                <a:alpha val="40000"/>
              </a:prstClr>
            </a:outerShdw>
          </a:effectLst>
        </p:spPr>
      </p:pic>
      <p:sp>
        <p:nvSpPr>
          <p:cNvPr id="35" name="TextBox 34">
            <a:extLst>
              <a:ext uri="{FF2B5EF4-FFF2-40B4-BE49-F238E27FC236}">
                <a16:creationId xmlns:a16="http://schemas.microsoft.com/office/drawing/2014/main" id="{8DA1089A-01A7-485A-83CB-0C95D77CAD48}"/>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36" name="TextBox 35">
            <a:extLst>
              <a:ext uri="{FF2B5EF4-FFF2-40B4-BE49-F238E27FC236}">
                <a16:creationId xmlns:a16="http://schemas.microsoft.com/office/drawing/2014/main" id="{C75961DA-DEC0-4F5A-9B62-F7F46C19FEC8}"/>
              </a:ext>
            </a:extLst>
          </p:cNvPr>
          <p:cNvSpPr txBox="1"/>
          <p:nvPr/>
        </p:nvSpPr>
        <p:spPr>
          <a:xfrm>
            <a:off x="7977116" y="1512662"/>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7" name="Slide Number Placeholder 6">
            <a:extLst>
              <a:ext uri="{FF2B5EF4-FFF2-40B4-BE49-F238E27FC236}">
                <a16:creationId xmlns:a16="http://schemas.microsoft.com/office/drawing/2014/main" id="{3D540E27-CF7F-4F15-872C-CA3743D234F9}"/>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44</a:t>
            </a:fld>
            <a:endParaRPr lang="en-US">
              <a:solidFill>
                <a:prstClr val="black">
                  <a:tint val="75000"/>
                </a:prstClr>
              </a:solidFill>
              <a:latin typeface="Arial"/>
            </a:endParaRPr>
          </a:p>
        </p:txBody>
      </p:sp>
      <p:sp>
        <p:nvSpPr>
          <p:cNvPr id="13" name="Rounded Rectangle 33">
            <a:hlinkClick r:id="rId8" action="ppaction://hlinksldjump"/>
            <a:extLst>
              <a:ext uri="{FF2B5EF4-FFF2-40B4-BE49-F238E27FC236}">
                <a16:creationId xmlns:a16="http://schemas.microsoft.com/office/drawing/2014/main" id="{91C0106A-A7CA-4301-8CBC-9C22617F28F3}"/>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7E56C1E6-4411-458D-9454-776159FF2B23}"/>
              </a:ext>
            </a:extLst>
          </p:cNvPr>
          <p:cNvSpPr/>
          <p:nvPr/>
        </p:nvSpPr>
        <p:spPr>
          <a:xfrm>
            <a:off x="1810501" y="2007896"/>
            <a:ext cx="750827" cy="251728"/>
          </a:xfrm>
          <a:prstGeom prst="wedgeRoundRectCallout">
            <a:avLst>
              <a:gd name="adj1" fmla="val -59771"/>
              <a:gd name="adj2" fmla="val 55457"/>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14" name="Speech Bubble: Rectangle with Corners Rounded 13">
            <a:extLst>
              <a:ext uri="{FF2B5EF4-FFF2-40B4-BE49-F238E27FC236}">
                <a16:creationId xmlns:a16="http://schemas.microsoft.com/office/drawing/2014/main" id="{D6D60561-3D9C-43F4-8C92-CF457C24EFB7}"/>
              </a:ext>
            </a:extLst>
          </p:cNvPr>
          <p:cNvSpPr/>
          <p:nvPr/>
        </p:nvSpPr>
        <p:spPr>
          <a:xfrm>
            <a:off x="8567794" y="2007896"/>
            <a:ext cx="750827" cy="251728"/>
          </a:xfrm>
          <a:prstGeom prst="wedgeRoundRectCallout">
            <a:avLst>
              <a:gd name="adj1" fmla="val -66114"/>
              <a:gd name="adj2" fmla="val 44105"/>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Tree>
    <p:extLst>
      <p:ext uri="{BB962C8B-B14F-4D97-AF65-F5344CB8AC3E}">
        <p14:creationId xmlns:p14="http://schemas.microsoft.com/office/powerpoint/2010/main" val="562893242"/>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9E2255C-14D8-4514-B7AB-93E6D282069F}"/>
              </a:ext>
            </a:extLst>
          </p:cNvPr>
          <p:cNvGrpSpPr/>
          <p:nvPr/>
        </p:nvGrpSpPr>
        <p:grpSpPr>
          <a:xfrm>
            <a:off x="924690" y="2100994"/>
            <a:ext cx="1694910" cy="3816000"/>
            <a:chOff x="924690" y="2100994"/>
            <a:chExt cx="1694910" cy="3816000"/>
          </a:xfrm>
        </p:grpSpPr>
        <p:grpSp>
          <p:nvGrpSpPr>
            <p:cNvPr id="53" name="Group 52">
              <a:extLst>
                <a:ext uri="{FF2B5EF4-FFF2-40B4-BE49-F238E27FC236}">
                  <a16:creationId xmlns:a16="http://schemas.microsoft.com/office/drawing/2014/main" id="{6AFE05B5-2B56-4B10-941E-24856E868507}"/>
                </a:ext>
              </a:extLst>
            </p:cNvPr>
            <p:cNvGrpSpPr/>
            <p:nvPr/>
          </p:nvGrpSpPr>
          <p:grpSpPr>
            <a:xfrm>
              <a:off x="924690" y="2100994"/>
              <a:ext cx="1694910" cy="3816000"/>
              <a:chOff x="1296833" y="2643246"/>
              <a:chExt cx="1449975" cy="3264552"/>
            </a:xfrm>
          </p:grpSpPr>
          <p:grpSp>
            <p:nvGrpSpPr>
              <p:cNvPr id="45" name="Group 44">
                <a:extLst>
                  <a:ext uri="{FF2B5EF4-FFF2-40B4-BE49-F238E27FC236}">
                    <a16:creationId xmlns:a16="http://schemas.microsoft.com/office/drawing/2014/main" id="{BCAB96FC-90E2-4AFF-B18F-67A75F7B4E50}"/>
                  </a:ext>
                </a:extLst>
              </p:cNvPr>
              <p:cNvGrpSpPr/>
              <p:nvPr/>
            </p:nvGrpSpPr>
            <p:grpSpPr>
              <a:xfrm>
                <a:off x="1296833" y="3082358"/>
                <a:ext cx="1449975" cy="2825440"/>
                <a:chOff x="1296833" y="3082358"/>
                <a:chExt cx="1449975" cy="2825440"/>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2"/>
                <a:stretch>
                  <a:fillRect/>
                </a:stretch>
              </p:blipFill>
              <p:spPr>
                <a:xfrm>
                  <a:off x="1296833" y="3315798"/>
                  <a:ext cx="1449975" cy="2592000"/>
                </a:xfrm>
                <a:prstGeom prst="rect">
                  <a:avLst/>
                </a:prstGeom>
              </p:spPr>
            </p:pic>
            <p:grpSp>
              <p:nvGrpSpPr>
                <p:cNvPr id="19" name="Group 18">
                  <a:extLst>
                    <a:ext uri="{FF2B5EF4-FFF2-40B4-BE49-F238E27FC236}">
                      <a16:creationId xmlns:a16="http://schemas.microsoft.com/office/drawing/2014/main" id="{5E81B5EE-032B-4377-B247-B62D7AC2E6B5}"/>
                    </a:ext>
                  </a:extLst>
                </p:cNvPr>
                <p:cNvGrpSpPr>
                  <a:grpSpLocks noChangeAspect="1"/>
                </p:cNvGrpSpPr>
                <p:nvPr/>
              </p:nvGrpSpPr>
              <p:grpSpPr>
                <a:xfrm>
                  <a:off x="1517425" y="3082358"/>
                  <a:ext cx="679366" cy="684000"/>
                  <a:chOff x="1517425" y="2680214"/>
                  <a:chExt cx="770472" cy="775728"/>
                </a:xfrm>
              </p:grpSpPr>
              <p:grpSp>
                <p:nvGrpSpPr>
                  <p:cNvPr id="11" name="Group 10">
                    <a:extLst>
                      <a:ext uri="{FF2B5EF4-FFF2-40B4-BE49-F238E27FC236}">
                        <a16:creationId xmlns:a16="http://schemas.microsoft.com/office/drawing/2014/main" id="{ED700DE2-9B04-46DA-91AB-01D98B6DCC7C}"/>
                      </a:ext>
                    </a:extLst>
                  </p:cNvPr>
                  <p:cNvGrpSpPr/>
                  <p:nvPr/>
                </p:nvGrpSpPr>
                <p:grpSpPr>
                  <a:xfrm>
                    <a:off x="1517425" y="2680214"/>
                    <a:ext cx="400085" cy="764107"/>
                    <a:chOff x="1517425" y="2680214"/>
                    <a:chExt cx="400085" cy="764107"/>
                  </a:xfrm>
                </p:grpSpPr>
                <p:pic>
                  <p:nvPicPr>
                    <p:cNvPr id="16" name="Picture 15">
                      <a:extLst>
                        <a:ext uri="{FF2B5EF4-FFF2-40B4-BE49-F238E27FC236}">
                          <a16:creationId xmlns:a16="http://schemas.microsoft.com/office/drawing/2014/main" id="{A708FD80-10B2-45F7-A679-E2D155F40432}"/>
                        </a:ext>
                      </a:extLst>
                    </p:cNvPr>
                    <p:cNvPicPr/>
                    <p:nvPr/>
                  </p:nvPicPr>
                  <p:blipFill>
                    <a:blip r:embed="rId3"/>
                    <a:stretch>
                      <a:fillRect/>
                    </a:stretch>
                  </p:blipFill>
                  <p:spPr>
                    <a:xfrm>
                      <a:off x="1517425" y="2743200"/>
                      <a:ext cx="400085" cy="701121"/>
                    </a:xfrm>
                    <a:prstGeom prst="rect">
                      <a:avLst/>
                    </a:prstGeom>
                  </p:spPr>
                </p:pic>
                <p:cxnSp>
                  <p:nvCxnSpPr>
                    <p:cNvPr id="8" name="Straight Connector 7">
                      <a:extLst>
                        <a:ext uri="{FF2B5EF4-FFF2-40B4-BE49-F238E27FC236}">
                          <a16:creationId xmlns:a16="http://schemas.microsoft.com/office/drawing/2014/main" id="{DB699CC5-0198-44FC-8D07-D414F683A599}"/>
                        </a:ext>
                      </a:extLst>
                    </p:cNvPr>
                    <p:cNvCxnSpPr>
                      <a:cxnSpLocks/>
                    </p:cNvCxnSpPr>
                    <p:nvPr/>
                  </p:nvCxnSpPr>
                  <p:spPr>
                    <a:xfrm flipV="1">
                      <a:off x="1717468" y="2680214"/>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nvGrpSpPr>
                  <p:cNvPr id="12" name="Group 11">
                    <a:extLst>
                      <a:ext uri="{FF2B5EF4-FFF2-40B4-BE49-F238E27FC236}">
                        <a16:creationId xmlns:a16="http://schemas.microsoft.com/office/drawing/2014/main" id="{25C0C5C9-8744-497C-AD96-2EABF9420D8E}"/>
                      </a:ext>
                    </a:extLst>
                  </p:cNvPr>
                  <p:cNvGrpSpPr/>
                  <p:nvPr/>
                </p:nvGrpSpPr>
                <p:grpSpPr>
                  <a:xfrm>
                    <a:off x="1887812" y="2691032"/>
                    <a:ext cx="400085" cy="764910"/>
                    <a:chOff x="1887812" y="2691032"/>
                    <a:chExt cx="400085" cy="764910"/>
                  </a:xfrm>
                </p:grpSpPr>
                <p:pic>
                  <p:nvPicPr>
                    <p:cNvPr id="17" name="Picture 16">
                      <a:extLst>
                        <a:ext uri="{FF2B5EF4-FFF2-40B4-BE49-F238E27FC236}">
                          <a16:creationId xmlns:a16="http://schemas.microsoft.com/office/drawing/2014/main" id="{CEA206A9-9D33-4DDF-BA89-9E3E473025AD}"/>
                        </a:ext>
                      </a:extLst>
                    </p:cNvPr>
                    <p:cNvPicPr/>
                    <p:nvPr/>
                  </p:nvPicPr>
                  <p:blipFill>
                    <a:blip r:embed="rId3"/>
                    <a:stretch>
                      <a:fillRect/>
                    </a:stretch>
                  </p:blipFill>
                  <p:spPr>
                    <a:xfrm>
                      <a:off x="1887812" y="2754821"/>
                      <a:ext cx="400085" cy="701121"/>
                    </a:xfrm>
                    <a:prstGeom prst="rect">
                      <a:avLst/>
                    </a:prstGeom>
                  </p:spPr>
                </p:pic>
                <p:cxnSp>
                  <p:nvCxnSpPr>
                    <p:cNvPr id="27" name="Straight Connector 26">
                      <a:extLst>
                        <a:ext uri="{FF2B5EF4-FFF2-40B4-BE49-F238E27FC236}">
                          <a16:creationId xmlns:a16="http://schemas.microsoft.com/office/drawing/2014/main" id="{D36166A4-CDA5-4439-99ED-45A429CA993B}"/>
                        </a:ext>
                      </a:extLst>
                    </p:cNvPr>
                    <p:cNvCxnSpPr>
                      <a:cxnSpLocks/>
                    </p:cNvCxnSpPr>
                    <p:nvPr/>
                  </p:nvCxnSpPr>
                  <p:spPr>
                    <a:xfrm flipV="1">
                      <a:off x="2087854" y="2691032"/>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grpSp>
          <p:grpSp>
            <p:nvGrpSpPr>
              <p:cNvPr id="52" name="Group 51">
                <a:extLst>
                  <a:ext uri="{FF2B5EF4-FFF2-40B4-BE49-F238E27FC236}">
                    <a16:creationId xmlns:a16="http://schemas.microsoft.com/office/drawing/2014/main" id="{9411DE03-B1EA-4C86-8CD1-2E0BF980DA60}"/>
                  </a:ext>
                </a:extLst>
              </p:cNvPr>
              <p:cNvGrpSpPr/>
              <p:nvPr/>
            </p:nvGrpSpPr>
            <p:grpSpPr>
              <a:xfrm>
                <a:off x="1506546" y="2643246"/>
                <a:ext cx="696873" cy="873072"/>
                <a:chOff x="1506546" y="2643246"/>
                <a:chExt cx="696873" cy="873072"/>
              </a:xfrm>
            </p:grpSpPr>
            <p:sp>
              <p:nvSpPr>
                <p:cNvPr id="2" name="Block Arc 1">
                  <a:extLst>
                    <a:ext uri="{FF2B5EF4-FFF2-40B4-BE49-F238E27FC236}">
                      <a16:creationId xmlns:a16="http://schemas.microsoft.com/office/drawing/2014/main" id="{10D9C27F-C616-4B33-80A4-9AAB3E0A043A}"/>
                    </a:ext>
                  </a:extLst>
                </p:cNvPr>
                <p:cNvSpPr>
                  <a:spLocks noChangeAspect="1"/>
                </p:cNvSpPr>
                <p:nvPr/>
              </p:nvSpPr>
              <p:spPr>
                <a:xfrm>
                  <a:off x="1676953" y="2643246"/>
                  <a:ext cx="356174" cy="771262"/>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50" name="TextBox 49">
                  <a:extLst>
                    <a:ext uri="{FF2B5EF4-FFF2-40B4-BE49-F238E27FC236}">
                      <a16:creationId xmlns:a16="http://schemas.microsoft.com/office/drawing/2014/main" id="{4526ADD3-EE5E-486D-9EBE-D33912D793DE}"/>
                    </a:ext>
                  </a:extLst>
                </p:cNvPr>
                <p:cNvSpPr txBox="1"/>
                <p:nvPr/>
              </p:nvSpPr>
              <p:spPr>
                <a:xfrm>
                  <a:off x="1506546" y="301487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51" name="TextBox 50">
                  <a:extLst>
                    <a:ext uri="{FF2B5EF4-FFF2-40B4-BE49-F238E27FC236}">
                      <a16:creationId xmlns:a16="http://schemas.microsoft.com/office/drawing/2014/main" id="{46595896-7CD7-4A33-9E3D-1BEB77251BF9}"/>
                    </a:ext>
                  </a:extLst>
                </p:cNvPr>
                <p:cNvSpPr txBox="1"/>
                <p:nvPr/>
              </p:nvSpPr>
              <p:spPr>
                <a:xfrm>
                  <a:off x="1823665" y="301874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pic>
          <p:nvPicPr>
            <p:cNvPr id="30" name="Picture 29">
              <a:extLst>
                <a:ext uri="{FF2B5EF4-FFF2-40B4-BE49-F238E27FC236}">
                  <a16:creationId xmlns:a16="http://schemas.microsoft.com/office/drawing/2014/main" id="{C5CCFCF0-8B9A-4E4C-B139-13716BACEEC1}"/>
                </a:ext>
              </a:extLst>
            </p:cNvPr>
            <p:cNvPicPr>
              <a:picLocks noChangeAspect="1"/>
            </p:cNvPicPr>
            <p:nvPr/>
          </p:nvPicPr>
          <p:blipFill>
            <a:blip r:embed="rId4"/>
            <a:stretch>
              <a:fillRect/>
            </a:stretch>
          </p:blipFill>
          <p:spPr>
            <a:xfrm>
              <a:off x="1178171" y="4082995"/>
              <a:ext cx="1203245" cy="906448"/>
            </a:xfrm>
            <a:prstGeom prst="rect">
              <a:avLst/>
            </a:prstGeom>
          </p:spPr>
        </p:pic>
      </p:gr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5"/>
          <a:stretch>
            <a:fillRect/>
          </a:stretch>
        </p:blipFill>
        <p:spPr>
          <a:xfrm>
            <a:off x="4125742" y="4589218"/>
            <a:ext cx="215450" cy="30243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Power meter manual operation (continue)</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1388729" y="2679200"/>
            <a:ext cx="0" cy="0"/>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0C6CC2A9-A67B-439A-8284-25EA31E2ED16}"/>
              </a:ext>
            </a:extLst>
          </p:cNvPr>
          <p:cNvCxnSpPr>
            <a:cxnSpLocks/>
            <a:stCxn id="77" idx="0"/>
            <a:endCxn id="85" idx="0"/>
          </p:cNvCxnSpPr>
          <p:nvPr/>
        </p:nvCxnSpPr>
        <p:spPr>
          <a:xfrm flipV="1">
            <a:off x="7019668" y="2202239"/>
            <a:ext cx="1104936" cy="13206"/>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1E03E4AF-44C7-474C-BE17-2D8D0823A435}"/>
              </a:ext>
            </a:extLst>
          </p:cNvPr>
          <p:cNvSpPr txBox="1"/>
          <p:nvPr/>
        </p:nvSpPr>
        <p:spPr>
          <a:xfrm>
            <a:off x="6590629" y="5782499"/>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#1</a:t>
            </a:r>
            <a:r>
              <a:rPr lang="en-US" sz="9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8278160" y="5770205"/>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#2</a:t>
            </a:r>
            <a:r>
              <a:rPr lang="en-US" sz="900" dirty="0">
                <a:effectLst>
                  <a:outerShdw blurRad="38100" dist="38100" dir="2700000" algn="tl">
                    <a:srgbClr val="000000">
                      <a:alpha val="43137"/>
                    </a:srgbClr>
                  </a:outerShdw>
                </a:effectLst>
              </a:rPr>
              <a:t> (Meter)</a:t>
            </a: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5351485" y="1582310"/>
            <a:ext cx="0" cy="4412371"/>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78D00C2C-B90E-42E8-BFAB-C657D43970CE}"/>
              </a:ext>
            </a:extLst>
          </p:cNvPr>
          <p:cNvSpPr txBox="1"/>
          <p:nvPr/>
        </p:nvSpPr>
        <p:spPr>
          <a:xfrm>
            <a:off x="4296603" y="4524763"/>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115" name="Picture 114">
            <a:extLst>
              <a:ext uri="{FF2B5EF4-FFF2-40B4-BE49-F238E27FC236}">
                <a16:creationId xmlns:a16="http://schemas.microsoft.com/office/drawing/2014/main" id="{3A8E6F7E-4C31-45AB-9451-762098ADADBF}"/>
              </a:ext>
            </a:extLst>
          </p:cNvPr>
          <p:cNvPicPr>
            <a:picLocks noChangeAspect="1"/>
          </p:cNvPicPr>
          <p:nvPr/>
        </p:nvPicPr>
        <p:blipFill>
          <a:blip r:embed="rId5"/>
          <a:stretch>
            <a:fillRect/>
          </a:stretch>
        </p:blipFill>
        <p:spPr>
          <a:xfrm>
            <a:off x="10755942" y="4606533"/>
            <a:ext cx="215450" cy="302433"/>
          </a:xfrm>
          <a:prstGeom prst="rect">
            <a:avLst/>
          </a:prstGeom>
          <a:effectLst>
            <a:outerShdw blurRad="50800" dist="38100" dir="2700000" algn="tl" rotWithShape="0">
              <a:prstClr val="black">
                <a:alpha val="40000"/>
              </a:prstClr>
            </a:outerShdw>
          </a:effectLst>
        </p:spPr>
      </p:pic>
      <p:sp>
        <p:nvSpPr>
          <p:cNvPr id="116" name="TextBox 115">
            <a:extLst>
              <a:ext uri="{FF2B5EF4-FFF2-40B4-BE49-F238E27FC236}">
                <a16:creationId xmlns:a16="http://schemas.microsoft.com/office/drawing/2014/main" id="{2A572101-4B4C-4DA8-83F9-01548B677CE2}"/>
              </a:ext>
            </a:extLst>
          </p:cNvPr>
          <p:cNvSpPr txBox="1"/>
          <p:nvPr/>
        </p:nvSpPr>
        <p:spPr>
          <a:xfrm>
            <a:off x="10931701" y="4540380"/>
            <a:ext cx="748182"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6"/>
          <a:stretch>
            <a:fillRect/>
          </a:stretch>
        </p:blipFill>
        <p:spPr>
          <a:xfrm rot="15812924">
            <a:off x="2202266" y="5243097"/>
            <a:ext cx="540988" cy="523724"/>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3C80845-C1A2-413A-ABF0-9053210B3207}"/>
              </a:ext>
            </a:extLst>
          </p:cNvPr>
          <p:cNvSpPr txBox="1"/>
          <p:nvPr/>
        </p:nvSpPr>
        <p:spPr>
          <a:xfrm>
            <a:off x="2653187" y="5292707"/>
            <a:ext cx="1288856" cy="553998"/>
          </a:xfrm>
          <a:prstGeom prst="rect">
            <a:avLst/>
          </a:prstGeom>
          <a:noFill/>
        </p:spPr>
        <p:txBody>
          <a:bodyPr wrap="square" rtlCol="0">
            <a:spAutoFit/>
          </a:bodyPr>
          <a:lstStyle/>
          <a:p>
            <a:pPr algn="di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➉ </a:t>
            </a:r>
            <a:r>
              <a:rPr lang="en-US" sz="1000" b="1" dirty="0">
                <a:effectLst>
                  <a:outerShdw blurRad="38100" dist="38100" dir="2700000" algn="tl">
                    <a:srgbClr val="000000">
                      <a:alpha val="43137"/>
                    </a:srgbClr>
                  </a:outerShdw>
                </a:effectLst>
              </a:rPr>
              <a:t>To stop / resume display update:</a:t>
            </a:r>
          </a:p>
          <a:p>
            <a:pPr algn="just"/>
            <a:r>
              <a:rPr lang="en-US" sz="1000" i="1" dirty="0">
                <a:effectLst>
                  <a:outerShdw blurRad="38100" dist="38100" dir="2700000" algn="tl">
                    <a:srgbClr val="000000">
                      <a:alpha val="43137"/>
                    </a:srgbClr>
                  </a:outerShdw>
                </a:effectLst>
              </a:rPr>
              <a:t> </a:t>
            </a:r>
            <a:r>
              <a:rPr lang="en-US" sz="1000" dirty="0">
                <a:effectLst>
                  <a:outerShdw blurRad="38100" dist="38100" dir="2700000" algn="tl">
                    <a:srgbClr val="000000">
                      <a:alpha val="43137"/>
                    </a:srgbClr>
                  </a:outerShdw>
                </a:effectLst>
              </a:rPr>
              <a:t>press F4 repeatedly. </a:t>
            </a:r>
          </a:p>
        </p:txBody>
      </p:sp>
      <p:sp>
        <p:nvSpPr>
          <p:cNvPr id="32" name="TextBox 31">
            <a:extLst>
              <a:ext uri="{FF2B5EF4-FFF2-40B4-BE49-F238E27FC236}">
                <a16:creationId xmlns:a16="http://schemas.microsoft.com/office/drawing/2014/main" id="{34C62ACF-9C46-4C7E-B254-87A2646335D4}"/>
              </a:ext>
            </a:extLst>
          </p:cNvPr>
          <p:cNvSpPr txBox="1"/>
          <p:nvPr/>
        </p:nvSpPr>
        <p:spPr>
          <a:xfrm>
            <a:off x="9568591" y="5292707"/>
            <a:ext cx="1169176" cy="553998"/>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➈ </a:t>
            </a:r>
            <a:r>
              <a:rPr lang="en-US" sz="1000" b="1" dirty="0">
                <a:effectLst>
                  <a:outerShdw blurRad="38100" dist="38100" dir="2700000" algn="tl">
                    <a:srgbClr val="000000">
                      <a:alpha val="43137"/>
                    </a:srgbClr>
                  </a:outerShdw>
                </a:effectLst>
              </a:rPr>
              <a:t>To stop / start display update:</a:t>
            </a:r>
          </a:p>
          <a:p>
            <a:pPr algn="just"/>
            <a:r>
              <a:rPr lang="en-US" sz="1000" i="1" dirty="0">
                <a:effectLst>
                  <a:outerShdw blurRad="38100" dist="38100" dir="2700000" algn="tl">
                    <a:srgbClr val="000000">
                      <a:alpha val="43137"/>
                    </a:srgbClr>
                  </a:outerShdw>
                </a:effectLst>
              </a:rPr>
              <a:t> </a:t>
            </a:r>
            <a:r>
              <a:rPr lang="en-US" sz="1000" dirty="0">
                <a:effectLst>
                  <a:outerShdw blurRad="38100" dist="38100" dir="2700000" algn="tl">
                    <a:srgbClr val="000000">
                      <a:alpha val="43137"/>
                    </a:srgbClr>
                  </a:outerShdw>
                </a:effectLst>
              </a:rPr>
              <a:t>press F4. </a:t>
            </a:r>
          </a:p>
        </p:txBody>
      </p:sp>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2"/>
          <a:stretch>
            <a:fillRect/>
          </a:stretch>
        </p:blipFill>
        <p:spPr>
          <a:xfrm>
            <a:off x="7851250" y="2917899"/>
            <a:ext cx="1601987" cy="2863736"/>
          </a:xfrm>
          <a:prstGeom prst="rect">
            <a:avLst/>
          </a:prstGeom>
        </p:spPr>
      </p:pic>
      <p:pic>
        <p:nvPicPr>
          <p:cNvPr id="101" name="Picture 100">
            <a:extLst>
              <a:ext uri="{FF2B5EF4-FFF2-40B4-BE49-F238E27FC236}">
                <a16:creationId xmlns:a16="http://schemas.microsoft.com/office/drawing/2014/main" id="{781255C8-5D03-4AEB-830B-06FFF788708A}"/>
              </a:ext>
            </a:extLst>
          </p:cNvPr>
          <p:cNvPicPr>
            <a:picLocks noChangeAspect="1"/>
          </p:cNvPicPr>
          <p:nvPr/>
        </p:nvPicPr>
        <p:blipFill>
          <a:blip r:embed="rId7"/>
          <a:stretch>
            <a:fillRect/>
          </a:stretch>
        </p:blipFill>
        <p:spPr>
          <a:xfrm>
            <a:off x="6121372" y="2974524"/>
            <a:ext cx="1614524" cy="2833932"/>
          </a:xfrm>
          <a:prstGeom prst="rect">
            <a:avLst/>
          </a:prstGeom>
        </p:spPr>
      </p:pic>
      <p:grpSp>
        <p:nvGrpSpPr>
          <p:cNvPr id="89" name="Group 88">
            <a:extLst>
              <a:ext uri="{FF2B5EF4-FFF2-40B4-BE49-F238E27FC236}">
                <a16:creationId xmlns:a16="http://schemas.microsoft.com/office/drawing/2014/main" id="{E8324DC8-4667-47FA-9556-772691B4D6A6}"/>
              </a:ext>
            </a:extLst>
          </p:cNvPr>
          <p:cNvGrpSpPr/>
          <p:nvPr/>
        </p:nvGrpSpPr>
        <p:grpSpPr>
          <a:xfrm>
            <a:off x="6382349" y="1992456"/>
            <a:ext cx="2466639" cy="1399273"/>
            <a:chOff x="6914817" y="2487777"/>
            <a:chExt cx="2232581" cy="1266498"/>
          </a:xfrm>
        </p:grpSpPr>
        <p:sp>
          <p:nvSpPr>
            <p:cNvPr id="77" name="TextBox 76">
              <a:extLst>
                <a:ext uri="{FF2B5EF4-FFF2-40B4-BE49-F238E27FC236}">
                  <a16:creationId xmlns:a16="http://schemas.microsoft.com/office/drawing/2014/main" id="{45D8341F-4EE2-4284-A7C3-074E9141E92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82" name="Group 81">
              <a:extLst>
                <a:ext uri="{FF2B5EF4-FFF2-40B4-BE49-F238E27FC236}">
                  <a16:creationId xmlns:a16="http://schemas.microsoft.com/office/drawing/2014/main" id="{BB68D32A-EE68-4C6D-BF42-4BCB16AFEE59}"/>
                </a:ext>
              </a:extLst>
            </p:cNvPr>
            <p:cNvGrpSpPr/>
            <p:nvPr/>
          </p:nvGrpSpPr>
          <p:grpSpPr>
            <a:xfrm>
              <a:off x="6914817" y="2683797"/>
              <a:ext cx="953434" cy="1070478"/>
              <a:chOff x="6914817" y="2683797"/>
              <a:chExt cx="953434" cy="1070478"/>
            </a:xfrm>
          </p:grpSpPr>
          <p:pic>
            <p:nvPicPr>
              <p:cNvPr id="74" name="Picture 73">
                <a:extLst>
                  <a:ext uri="{FF2B5EF4-FFF2-40B4-BE49-F238E27FC236}">
                    <a16:creationId xmlns:a16="http://schemas.microsoft.com/office/drawing/2014/main" id="{5ED5DB2C-3CCF-49BA-A86C-C714102A70FB}"/>
                  </a:ext>
                </a:extLst>
              </p:cNvPr>
              <p:cNvPicPr/>
              <p:nvPr/>
            </p:nvPicPr>
            <p:blipFill>
              <a:blip r:embed="rId3"/>
              <a:stretch>
                <a:fillRect/>
              </a:stretch>
            </p:blipFill>
            <p:spPr>
              <a:xfrm>
                <a:off x="6914817" y="3136060"/>
                <a:ext cx="352776" cy="618215"/>
              </a:xfrm>
              <a:prstGeom prst="rect">
                <a:avLst/>
              </a:prstGeom>
            </p:spPr>
          </p:pic>
          <p:sp>
            <p:nvSpPr>
              <p:cNvPr id="78" name="Arc 77">
                <a:extLst>
                  <a:ext uri="{FF2B5EF4-FFF2-40B4-BE49-F238E27FC236}">
                    <a16:creationId xmlns:a16="http://schemas.microsoft.com/office/drawing/2014/main" id="{2B015EAB-0EE3-4C96-8F1E-13FA6D980DA3}"/>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81" name="Group 80">
              <a:extLst>
                <a:ext uri="{FF2B5EF4-FFF2-40B4-BE49-F238E27FC236}">
                  <a16:creationId xmlns:a16="http://schemas.microsoft.com/office/drawing/2014/main" id="{2C0A8140-922B-4F6E-BA4C-27857470CAB6}"/>
                </a:ext>
              </a:extLst>
            </p:cNvPr>
            <p:cNvGrpSpPr/>
            <p:nvPr/>
          </p:nvGrpSpPr>
          <p:grpSpPr>
            <a:xfrm>
              <a:off x="8200588" y="2677653"/>
              <a:ext cx="946810" cy="1074984"/>
              <a:chOff x="8696956" y="2697415"/>
              <a:chExt cx="946810" cy="1074984"/>
            </a:xfrm>
          </p:grpSpPr>
          <p:pic>
            <p:nvPicPr>
              <p:cNvPr id="75" name="Picture 74">
                <a:extLst>
                  <a:ext uri="{FF2B5EF4-FFF2-40B4-BE49-F238E27FC236}">
                    <a16:creationId xmlns:a16="http://schemas.microsoft.com/office/drawing/2014/main" id="{CFF0E436-F0B1-48B5-B598-48CFC7143B17}"/>
                  </a:ext>
                </a:extLst>
              </p:cNvPr>
              <p:cNvPicPr/>
              <p:nvPr/>
            </p:nvPicPr>
            <p:blipFill>
              <a:blip r:embed="rId3"/>
              <a:stretch>
                <a:fillRect/>
              </a:stretch>
            </p:blipFill>
            <p:spPr>
              <a:xfrm>
                <a:off x="9290990" y="3154184"/>
                <a:ext cx="352776" cy="618215"/>
              </a:xfrm>
              <a:prstGeom prst="rect">
                <a:avLst/>
              </a:prstGeom>
            </p:spPr>
          </p:pic>
          <p:sp>
            <p:nvSpPr>
              <p:cNvPr id="80" name="Arc 79">
                <a:extLst>
                  <a:ext uri="{FF2B5EF4-FFF2-40B4-BE49-F238E27FC236}">
                    <a16:creationId xmlns:a16="http://schemas.microsoft.com/office/drawing/2014/main" id="{B15488FE-1C48-4CC0-9B44-8D3513C9042D}"/>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85" name="TextBox 84">
              <a:extLst>
                <a:ext uri="{FF2B5EF4-FFF2-40B4-BE49-F238E27FC236}">
                  <a16:creationId xmlns:a16="http://schemas.microsoft.com/office/drawing/2014/main" id="{AAC2505D-6767-4355-8AA3-86C97E9F2DF5}"/>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pic>
        <p:nvPicPr>
          <p:cNvPr id="33" name="Picture 32">
            <a:extLst>
              <a:ext uri="{FF2B5EF4-FFF2-40B4-BE49-F238E27FC236}">
                <a16:creationId xmlns:a16="http://schemas.microsoft.com/office/drawing/2014/main" id="{67BA6989-9ACF-4C97-A80A-4FE1495BC20A}"/>
              </a:ext>
            </a:extLst>
          </p:cNvPr>
          <p:cNvPicPr>
            <a:picLocks noChangeAspect="1"/>
          </p:cNvPicPr>
          <p:nvPr/>
        </p:nvPicPr>
        <p:blipFill>
          <a:blip r:embed="rId4"/>
          <a:stretch>
            <a:fillRect/>
          </a:stretch>
        </p:blipFill>
        <p:spPr>
          <a:xfrm>
            <a:off x="8098367" y="4042832"/>
            <a:ext cx="1128693" cy="859368"/>
          </a:xfrm>
          <a:prstGeom prst="rect">
            <a:avLst/>
          </a:prstGeom>
        </p:spPr>
      </p:pic>
      <p:pic>
        <p:nvPicPr>
          <p:cNvPr id="35" name="Picture 34">
            <a:extLst>
              <a:ext uri="{FF2B5EF4-FFF2-40B4-BE49-F238E27FC236}">
                <a16:creationId xmlns:a16="http://schemas.microsoft.com/office/drawing/2014/main" id="{88FD6331-9EE0-4264-8402-D488C68ADEFF}"/>
              </a:ext>
            </a:extLst>
          </p:cNvPr>
          <p:cNvPicPr>
            <a:picLocks noChangeAspect="1"/>
          </p:cNvPicPr>
          <p:nvPr/>
        </p:nvPicPr>
        <p:blipFill>
          <a:blip r:embed="rId6"/>
          <a:stretch>
            <a:fillRect/>
          </a:stretch>
        </p:blipFill>
        <p:spPr>
          <a:xfrm rot="15812924">
            <a:off x="9050039" y="5146214"/>
            <a:ext cx="540988" cy="523724"/>
          </a:xfrm>
          <a:prstGeom prst="rect">
            <a:avLst/>
          </a:prstGeom>
          <a:effectLst>
            <a:outerShdw blurRad="50800" dist="38100" dir="2700000" algn="tl" rotWithShape="0">
              <a:prstClr val="black">
                <a:alpha val="40000"/>
              </a:prstClr>
            </a:outerShdw>
          </a:effectLst>
        </p:spPr>
      </p:pic>
      <p:sp>
        <p:nvSpPr>
          <p:cNvPr id="37" name="TextBox 36">
            <a:extLst>
              <a:ext uri="{FF2B5EF4-FFF2-40B4-BE49-F238E27FC236}">
                <a16:creationId xmlns:a16="http://schemas.microsoft.com/office/drawing/2014/main" id="{B6F19904-C4BB-4DB4-BCEF-B32DD8FFB92F}"/>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38" name="TextBox 37">
            <a:extLst>
              <a:ext uri="{FF2B5EF4-FFF2-40B4-BE49-F238E27FC236}">
                <a16:creationId xmlns:a16="http://schemas.microsoft.com/office/drawing/2014/main" id="{AB4F66FB-1EF5-4707-B544-6E3B3671026F}"/>
              </a:ext>
            </a:extLst>
          </p:cNvPr>
          <p:cNvSpPr txBox="1"/>
          <p:nvPr/>
        </p:nvSpPr>
        <p:spPr>
          <a:xfrm>
            <a:off x="7977116" y="1512662"/>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7" name="Slide Number Placeholder 6">
            <a:extLst>
              <a:ext uri="{FF2B5EF4-FFF2-40B4-BE49-F238E27FC236}">
                <a16:creationId xmlns:a16="http://schemas.microsoft.com/office/drawing/2014/main" id="{5B23B07A-7F6E-4A1D-A32C-35D86DB1D1B6}"/>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45</a:t>
            </a:fld>
            <a:endParaRPr lang="en-US">
              <a:solidFill>
                <a:prstClr val="black">
                  <a:tint val="75000"/>
                </a:prstClr>
              </a:solidFill>
              <a:latin typeface="Arial"/>
            </a:endParaRPr>
          </a:p>
        </p:txBody>
      </p:sp>
      <p:sp>
        <p:nvSpPr>
          <p:cNvPr id="9" name="Rounded Rectangle 33">
            <a:hlinkClick r:id="rId8" action="ppaction://hlinksldjump"/>
            <a:extLst>
              <a:ext uri="{FF2B5EF4-FFF2-40B4-BE49-F238E27FC236}">
                <a16:creationId xmlns:a16="http://schemas.microsoft.com/office/drawing/2014/main" id="{42EEBAAD-16FC-4A92-8928-95200E943385}"/>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56AAA23F-292A-42E9-8822-4D61E7BF691D}"/>
              </a:ext>
            </a:extLst>
          </p:cNvPr>
          <p:cNvSpPr/>
          <p:nvPr/>
        </p:nvSpPr>
        <p:spPr>
          <a:xfrm>
            <a:off x="1782162" y="2026620"/>
            <a:ext cx="750827" cy="251728"/>
          </a:xfrm>
          <a:prstGeom prst="wedgeRoundRectCallout">
            <a:avLst>
              <a:gd name="adj1" fmla="val -59771"/>
              <a:gd name="adj2" fmla="val 55457"/>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patch-lead</a:t>
            </a:r>
            <a:endParaRPr lang="en-AU" sz="600" b="1" dirty="0">
              <a:solidFill>
                <a:schemeClr val="bg1"/>
              </a:solidFill>
            </a:endParaRPr>
          </a:p>
        </p:txBody>
      </p:sp>
      <p:sp>
        <p:nvSpPr>
          <p:cNvPr id="10" name="Speech Bubble: Rectangle with Corners Rounded 9">
            <a:extLst>
              <a:ext uri="{FF2B5EF4-FFF2-40B4-BE49-F238E27FC236}">
                <a16:creationId xmlns:a16="http://schemas.microsoft.com/office/drawing/2014/main" id="{0CACB3BC-7C4C-4A9A-8690-55E919FD1FFF}"/>
              </a:ext>
            </a:extLst>
          </p:cNvPr>
          <p:cNvSpPr/>
          <p:nvPr/>
        </p:nvSpPr>
        <p:spPr>
          <a:xfrm>
            <a:off x="8539455" y="2026620"/>
            <a:ext cx="750827" cy="251728"/>
          </a:xfrm>
          <a:prstGeom prst="wedgeRoundRectCallout">
            <a:avLst>
              <a:gd name="adj1" fmla="val -66114"/>
              <a:gd name="adj2" fmla="val 44105"/>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patch-lead</a:t>
            </a:r>
            <a:endParaRPr lang="en-AU" sz="600" b="1" dirty="0">
              <a:solidFill>
                <a:schemeClr val="bg1"/>
              </a:solidFill>
            </a:endParaRPr>
          </a:p>
        </p:txBody>
      </p:sp>
    </p:spTree>
    <p:extLst>
      <p:ext uri="{BB962C8B-B14F-4D97-AF65-F5344CB8AC3E}">
        <p14:creationId xmlns:p14="http://schemas.microsoft.com/office/powerpoint/2010/main" val="143651230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B2DC98E-E810-4F4E-A2AE-C0A4E23583C2}"/>
              </a:ext>
            </a:extLst>
          </p:cNvPr>
          <p:cNvGrpSpPr/>
          <p:nvPr/>
        </p:nvGrpSpPr>
        <p:grpSpPr>
          <a:xfrm>
            <a:off x="924690" y="2100994"/>
            <a:ext cx="1694910" cy="3816000"/>
            <a:chOff x="924690" y="2100994"/>
            <a:chExt cx="1694910" cy="3816000"/>
          </a:xfrm>
        </p:grpSpPr>
        <p:grpSp>
          <p:nvGrpSpPr>
            <p:cNvPr id="53" name="Group 52">
              <a:extLst>
                <a:ext uri="{FF2B5EF4-FFF2-40B4-BE49-F238E27FC236}">
                  <a16:creationId xmlns:a16="http://schemas.microsoft.com/office/drawing/2014/main" id="{6AFE05B5-2B56-4B10-941E-24856E868507}"/>
                </a:ext>
              </a:extLst>
            </p:cNvPr>
            <p:cNvGrpSpPr/>
            <p:nvPr/>
          </p:nvGrpSpPr>
          <p:grpSpPr>
            <a:xfrm>
              <a:off x="924690" y="2100994"/>
              <a:ext cx="1694910" cy="3816000"/>
              <a:chOff x="1296833" y="2643246"/>
              <a:chExt cx="1449975" cy="3264552"/>
            </a:xfrm>
          </p:grpSpPr>
          <p:grpSp>
            <p:nvGrpSpPr>
              <p:cNvPr id="45" name="Group 44">
                <a:extLst>
                  <a:ext uri="{FF2B5EF4-FFF2-40B4-BE49-F238E27FC236}">
                    <a16:creationId xmlns:a16="http://schemas.microsoft.com/office/drawing/2014/main" id="{BCAB96FC-90E2-4AFF-B18F-67A75F7B4E50}"/>
                  </a:ext>
                </a:extLst>
              </p:cNvPr>
              <p:cNvGrpSpPr/>
              <p:nvPr/>
            </p:nvGrpSpPr>
            <p:grpSpPr>
              <a:xfrm>
                <a:off x="1296833" y="3082358"/>
                <a:ext cx="1449975" cy="2825440"/>
                <a:chOff x="1296833" y="3082358"/>
                <a:chExt cx="1449975" cy="2825440"/>
              </a:xfrm>
            </p:grpSpPr>
            <p:pic>
              <p:nvPicPr>
                <p:cNvPr id="23" name="Picture 22">
                  <a:extLst>
                    <a:ext uri="{FF2B5EF4-FFF2-40B4-BE49-F238E27FC236}">
                      <a16:creationId xmlns:a16="http://schemas.microsoft.com/office/drawing/2014/main" id="{2C9C4505-FA15-446E-A966-09896AC4E28B}"/>
                    </a:ext>
                  </a:extLst>
                </p:cNvPr>
                <p:cNvPicPr>
                  <a:picLocks noChangeAspect="1"/>
                </p:cNvPicPr>
                <p:nvPr/>
              </p:nvPicPr>
              <p:blipFill>
                <a:blip r:embed="rId2"/>
                <a:stretch>
                  <a:fillRect/>
                </a:stretch>
              </p:blipFill>
              <p:spPr>
                <a:xfrm>
                  <a:off x="1296833" y="3315798"/>
                  <a:ext cx="1449975" cy="2592000"/>
                </a:xfrm>
                <a:prstGeom prst="rect">
                  <a:avLst/>
                </a:prstGeom>
              </p:spPr>
            </p:pic>
            <p:grpSp>
              <p:nvGrpSpPr>
                <p:cNvPr id="19" name="Group 18">
                  <a:extLst>
                    <a:ext uri="{FF2B5EF4-FFF2-40B4-BE49-F238E27FC236}">
                      <a16:creationId xmlns:a16="http://schemas.microsoft.com/office/drawing/2014/main" id="{5E81B5EE-032B-4377-B247-B62D7AC2E6B5}"/>
                    </a:ext>
                  </a:extLst>
                </p:cNvPr>
                <p:cNvGrpSpPr>
                  <a:grpSpLocks noChangeAspect="1"/>
                </p:cNvGrpSpPr>
                <p:nvPr/>
              </p:nvGrpSpPr>
              <p:grpSpPr>
                <a:xfrm>
                  <a:off x="1517425" y="3082358"/>
                  <a:ext cx="679366" cy="684000"/>
                  <a:chOff x="1517425" y="2680214"/>
                  <a:chExt cx="770472" cy="775728"/>
                </a:xfrm>
              </p:grpSpPr>
              <p:grpSp>
                <p:nvGrpSpPr>
                  <p:cNvPr id="11" name="Group 10">
                    <a:extLst>
                      <a:ext uri="{FF2B5EF4-FFF2-40B4-BE49-F238E27FC236}">
                        <a16:creationId xmlns:a16="http://schemas.microsoft.com/office/drawing/2014/main" id="{ED700DE2-9B04-46DA-91AB-01D98B6DCC7C}"/>
                      </a:ext>
                    </a:extLst>
                  </p:cNvPr>
                  <p:cNvGrpSpPr/>
                  <p:nvPr/>
                </p:nvGrpSpPr>
                <p:grpSpPr>
                  <a:xfrm>
                    <a:off x="1517425" y="2680214"/>
                    <a:ext cx="400085" cy="764107"/>
                    <a:chOff x="1517425" y="2680214"/>
                    <a:chExt cx="400085" cy="764107"/>
                  </a:xfrm>
                </p:grpSpPr>
                <p:pic>
                  <p:nvPicPr>
                    <p:cNvPr id="16" name="Picture 15">
                      <a:extLst>
                        <a:ext uri="{FF2B5EF4-FFF2-40B4-BE49-F238E27FC236}">
                          <a16:creationId xmlns:a16="http://schemas.microsoft.com/office/drawing/2014/main" id="{A708FD80-10B2-45F7-A679-E2D155F40432}"/>
                        </a:ext>
                      </a:extLst>
                    </p:cNvPr>
                    <p:cNvPicPr/>
                    <p:nvPr/>
                  </p:nvPicPr>
                  <p:blipFill>
                    <a:blip r:embed="rId3"/>
                    <a:stretch>
                      <a:fillRect/>
                    </a:stretch>
                  </p:blipFill>
                  <p:spPr>
                    <a:xfrm>
                      <a:off x="1517425" y="2743200"/>
                      <a:ext cx="400085" cy="701121"/>
                    </a:xfrm>
                    <a:prstGeom prst="rect">
                      <a:avLst/>
                    </a:prstGeom>
                  </p:spPr>
                </p:pic>
                <p:cxnSp>
                  <p:nvCxnSpPr>
                    <p:cNvPr id="8" name="Straight Connector 7">
                      <a:extLst>
                        <a:ext uri="{FF2B5EF4-FFF2-40B4-BE49-F238E27FC236}">
                          <a16:creationId xmlns:a16="http://schemas.microsoft.com/office/drawing/2014/main" id="{DB699CC5-0198-44FC-8D07-D414F683A599}"/>
                        </a:ext>
                      </a:extLst>
                    </p:cNvPr>
                    <p:cNvCxnSpPr>
                      <a:cxnSpLocks/>
                    </p:cNvCxnSpPr>
                    <p:nvPr/>
                  </p:nvCxnSpPr>
                  <p:spPr>
                    <a:xfrm flipV="1">
                      <a:off x="1717468" y="2680214"/>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nvGrpSpPr>
                  <p:cNvPr id="12" name="Group 11">
                    <a:extLst>
                      <a:ext uri="{FF2B5EF4-FFF2-40B4-BE49-F238E27FC236}">
                        <a16:creationId xmlns:a16="http://schemas.microsoft.com/office/drawing/2014/main" id="{25C0C5C9-8744-497C-AD96-2EABF9420D8E}"/>
                      </a:ext>
                    </a:extLst>
                  </p:cNvPr>
                  <p:cNvGrpSpPr/>
                  <p:nvPr/>
                </p:nvGrpSpPr>
                <p:grpSpPr>
                  <a:xfrm>
                    <a:off x="1887812" y="2691032"/>
                    <a:ext cx="400085" cy="764910"/>
                    <a:chOff x="1887812" y="2691032"/>
                    <a:chExt cx="400085" cy="764910"/>
                  </a:xfrm>
                </p:grpSpPr>
                <p:pic>
                  <p:nvPicPr>
                    <p:cNvPr id="17" name="Picture 16">
                      <a:extLst>
                        <a:ext uri="{FF2B5EF4-FFF2-40B4-BE49-F238E27FC236}">
                          <a16:creationId xmlns:a16="http://schemas.microsoft.com/office/drawing/2014/main" id="{CEA206A9-9D33-4DDF-BA89-9E3E473025AD}"/>
                        </a:ext>
                      </a:extLst>
                    </p:cNvPr>
                    <p:cNvPicPr/>
                    <p:nvPr/>
                  </p:nvPicPr>
                  <p:blipFill>
                    <a:blip r:embed="rId3"/>
                    <a:stretch>
                      <a:fillRect/>
                    </a:stretch>
                  </p:blipFill>
                  <p:spPr>
                    <a:xfrm>
                      <a:off x="1887812" y="2754821"/>
                      <a:ext cx="400085" cy="701121"/>
                    </a:xfrm>
                    <a:prstGeom prst="rect">
                      <a:avLst/>
                    </a:prstGeom>
                  </p:spPr>
                </p:pic>
                <p:cxnSp>
                  <p:nvCxnSpPr>
                    <p:cNvPr id="27" name="Straight Connector 26">
                      <a:extLst>
                        <a:ext uri="{FF2B5EF4-FFF2-40B4-BE49-F238E27FC236}">
                          <a16:creationId xmlns:a16="http://schemas.microsoft.com/office/drawing/2014/main" id="{D36166A4-CDA5-4439-99ED-45A429CA993B}"/>
                        </a:ext>
                      </a:extLst>
                    </p:cNvPr>
                    <p:cNvCxnSpPr>
                      <a:cxnSpLocks/>
                    </p:cNvCxnSpPr>
                    <p:nvPr/>
                  </p:nvCxnSpPr>
                  <p:spPr>
                    <a:xfrm flipV="1">
                      <a:off x="2087854" y="2691032"/>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grpSp>
          <p:grpSp>
            <p:nvGrpSpPr>
              <p:cNvPr id="52" name="Group 51">
                <a:extLst>
                  <a:ext uri="{FF2B5EF4-FFF2-40B4-BE49-F238E27FC236}">
                    <a16:creationId xmlns:a16="http://schemas.microsoft.com/office/drawing/2014/main" id="{9411DE03-B1EA-4C86-8CD1-2E0BF980DA60}"/>
                  </a:ext>
                </a:extLst>
              </p:cNvPr>
              <p:cNvGrpSpPr/>
              <p:nvPr/>
            </p:nvGrpSpPr>
            <p:grpSpPr>
              <a:xfrm>
                <a:off x="1506546" y="2643246"/>
                <a:ext cx="696873" cy="873072"/>
                <a:chOff x="1506546" y="2643246"/>
                <a:chExt cx="696873" cy="873072"/>
              </a:xfrm>
            </p:grpSpPr>
            <p:sp>
              <p:nvSpPr>
                <p:cNvPr id="2" name="Block Arc 1">
                  <a:extLst>
                    <a:ext uri="{FF2B5EF4-FFF2-40B4-BE49-F238E27FC236}">
                      <a16:creationId xmlns:a16="http://schemas.microsoft.com/office/drawing/2014/main" id="{10D9C27F-C616-4B33-80A4-9AAB3E0A043A}"/>
                    </a:ext>
                  </a:extLst>
                </p:cNvPr>
                <p:cNvSpPr>
                  <a:spLocks noChangeAspect="1"/>
                </p:cNvSpPr>
                <p:nvPr/>
              </p:nvSpPr>
              <p:spPr>
                <a:xfrm>
                  <a:off x="1676953" y="2643246"/>
                  <a:ext cx="356174" cy="771262"/>
                </a:xfrm>
                <a:prstGeom prst="blockArc">
                  <a:avLst>
                    <a:gd name="adj1" fmla="val 10799991"/>
                    <a:gd name="adj2" fmla="val 31"/>
                    <a:gd name="adj3" fmla="val 12878"/>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50" name="TextBox 49">
                  <a:extLst>
                    <a:ext uri="{FF2B5EF4-FFF2-40B4-BE49-F238E27FC236}">
                      <a16:creationId xmlns:a16="http://schemas.microsoft.com/office/drawing/2014/main" id="{4526ADD3-EE5E-486D-9EBE-D33912D793DE}"/>
                    </a:ext>
                  </a:extLst>
                </p:cNvPr>
                <p:cNvSpPr txBox="1"/>
                <p:nvPr/>
              </p:nvSpPr>
              <p:spPr>
                <a:xfrm>
                  <a:off x="1506546" y="301487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sp>
              <p:nvSpPr>
                <p:cNvPr id="51" name="TextBox 50">
                  <a:extLst>
                    <a:ext uri="{FF2B5EF4-FFF2-40B4-BE49-F238E27FC236}">
                      <a16:creationId xmlns:a16="http://schemas.microsoft.com/office/drawing/2014/main" id="{46595896-7CD7-4A33-9E3D-1BEB77251BF9}"/>
                    </a:ext>
                  </a:extLst>
                </p:cNvPr>
                <p:cNvSpPr txBox="1"/>
                <p:nvPr/>
              </p:nvSpPr>
              <p:spPr>
                <a:xfrm>
                  <a:off x="1823665" y="3018746"/>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pic>
          <p:nvPicPr>
            <p:cNvPr id="7" name="Picture 6">
              <a:extLst>
                <a:ext uri="{FF2B5EF4-FFF2-40B4-BE49-F238E27FC236}">
                  <a16:creationId xmlns:a16="http://schemas.microsoft.com/office/drawing/2014/main" id="{5DF55D8A-7906-4ECD-A4D0-E97830793F62}"/>
                </a:ext>
              </a:extLst>
            </p:cNvPr>
            <p:cNvPicPr>
              <a:picLocks noChangeAspect="1"/>
            </p:cNvPicPr>
            <p:nvPr/>
          </p:nvPicPr>
          <p:blipFill>
            <a:blip r:embed="rId4"/>
            <a:stretch>
              <a:fillRect/>
            </a:stretch>
          </p:blipFill>
          <p:spPr>
            <a:xfrm>
              <a:off x="1178171" y="4082995"/>
              <a:ext cx="1203245" cy="906448"/>
            </a:xfrm>
            <a:prstGeom prst="rect">
              <a:avLst/>
            </a:prstGeom>
          </p:spPr>
        </p:pic>
      </p:grpSp>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Power meter manual operation (continue)</a:t>
            </a:r>
          </a:p>
        </p:txBody>
      </p:sp>
      <p:cxnSp>
        <p:nvCxnSpPr>
          <p:cNvPr id="6" name="Straight Connector 5">
            <a:extLst>
              <a:ext uri="{FF2B5EF4-FFF2-40B4-BE49-F238E27FC236}">
                <a16:creationId xmlns:a16="http://schemas.microsoft.com/office/drawing/2014/main" id="{0BC45D8C-6C46-4128-B409-AA21B9DC6637}"/>
              </a:ext>
            </a:extLst>
          </p:cNvPr>
          <p:cNvCxnSpPr>
            <a:stCxn id="16" idx="0"/>
            <a:endCxn id="16" idx="0"/>
          </p:cNvCxnSpPr>
          <p:nvPr/>
        </p:nvCxnSpPr>
        <p:spPr>
          <a:xfrm>
            <a:off x="1388729" y="2679200"/>
            <a:ext cx="0" cy="0"/>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0C6CC2A9-A67B-439A-8284-25EA31E2ED16}"/>
              </a:ext>
            </a:extLst>
          </p:cNvPr>
          <p:cNvCxnSpPr>
            <a:cxnSpLocks/>
            <a:endCxn id="85" idx="0"/>
          </p:cNvCxnSpPr>
          <p:nvPr/>
        </p:nvCxnSpPr>
        <p:spPr>
          <a:xfrm flipV="1">
            <a:off x="7098518" y="2202239"/>
            <a:ext cx="1026086" cy="3588"/>
          </a:xfrm>
          <a:prstGeom prst="line">
            <a:avLst/>
          </a:prstGeom>
          <a:ln w="63500">
            <a:gradFill>
              <a:gsLst>
                <a:gs pos="1000">
                  <a:srgbClr val="FFFF00"/>
                </a:gs>
                <a:gs pos="100000">
                  <a:schemeClr val="bg2">
                    <a:lumMod val="5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1E03E4AF-44C7-474C-BE17-2D8D0823A435}"/>
              </a:ext>
            </a:extLst>
          </p:cNvPr>
          <p:cNvSpPr txBox="1"/>
          <p:nvPr/>
        </p:nvSpPr>
        <p:spPr>
          <a:xfrm>
            <a:off x="6590629" y="5782499"/>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#1</a:t>
            </a:r>
            <a:r>
              <a:rPr lang="en-US" sz="900" dirty="0">
                <a:effectLst>
                  <a:outerShdw blurRad="38100" dist="38100" dir="2700000" algn="tl">
                    <a:srgbClr val="000000">
                      <a:alpha val="43137"/>
                    </a:srgbClr>
                  </a:outerShdw>
                </a:effectLst>
              </a:rPr>
              <a:t> (Source)</a:t>
            </a:r>
          </a:p>
        </p:txBody>
      </p:sp>
      <p:sp>
        <p:nvSpPr>
          <p:cNvPr id="91" name="TextBox 90">
            <a:extLst>
              <a:ext uri="{FF2B5EF4-FFF2-40B4-BE49-F238E27FC236}">
                <a16:creationId xmlns:a16="http://schemas.microsoft.com/office/drawing/2014/main" id="{6AEEC08E-DA41-4C1A-B0E5-E80B31BD58EF}"/>
              </a:ext>
            </a:extLst>
          </p:cNvPr>
          <p:cNvSpPr txBox="1"/>
          <p:nvPr/>
        </p:nvSpPr>
        <p:spPr>
          <a:xfrm>
            <a:off x="8278160" y="5770205"/>
            <a:ext cx="1080448"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UNIT #2</a:t>
            </a:r>
            <a:r>
              <a:rPr lang="en-US" sz="900" dirty="0">
                <a:effectLst>
                  <a:outerShdw blurRad="38100" dist="38100" dir="2700000" algn="tl">
                    <a:srgbClr val="000000">
                      <a:alpha val="43137"/>
                    </a:srgbClr>
                  </a:outerShdw>
                </a:effectLst>
              </a:rPr>
              <a:t> (Meter)</a:t>
            </a:r>
          </a:p>
        </p:txBody>
      </p:sp>
      <p:cxnSp>
        <p:nvCxnSpPr>
          <p:cNvPr id="112" name="Straight Connector 111">
            <a:extLst>
              <a:ext uri="{FF2B5EF4-FFF2-40B4-BE49-F238E27FC236}">
                <a16:creationId xmlns:a16="http://schemas.microsoft.com/office/drawing/2014/main" id="{F69D351C-9CDB-4BA1-BE18-729A97A27AAE}"/>
              </a:ext>
            </a:extLst>
          </p:cNvPr>
          <p:cNvCxnSpPr>
            <a:cxnSpLocks/>
          </p:cNvCxnSpPr>
          <p:nvPr/>
        </p:nvCxnSpPr>
        <p:spPr>
          <a:xfrm>
            <a:off x="5351485" y="1582310"/>
            <a:ext cx="0" cy="4412371"/>
          </a:xfrm>
          <a:prstGeom prst="line">
            <a:avLst/>
          </a:prstGeom>
          <a:ln w="9525">
            <a:solidFill>
              <a:schemeClr val="tx1"/>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4" name="Speech Bubble: Rectangle with Corners Rounded 23">
            <a:extLst>
              <a:ext uri="{FF2B5EF4-FFF2-40B4-BE49-F238E27FC236}">
                <a16:creationId xmlns:a16="http://schemas.microsoft.com/office/drawing/2014/main" id="{B9F72BD8-C450-4B67-9FC5-42CDF813EAF1}"/>
              </a:ext>
            </a:extLst>
          </p:cNvPr>
          <p:cNvSpPr/>
          <p:nvPr/>
        </p:nvSpPr>
        <p:spPr>
          <a:xfrm>
            <a:off x="2775702" y="3037836"/>
            <a:ext cx="1448235" cy="70788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 HOLD” flashes indicating display update stops.</a:t>
            </a:r>
          </a:p>
          <a:p>
            <a:endParaRPr lang="en-US" sz="800" dirty="0">
              <a:solidFill>
                <a:schemeClr val="accent4"/>
              </a:solidFill>
              <a:effectLst>
                <a:outerShdw blurRad="38100" dist="38100" dir="2700000" algn="tl">
                  <a:srgbClr val="000000">
                    <a:alpha val="43137"/>
                  </a:srgbClr>
                </a:outerShdw>
              </a:effectLst>
            </a:endParaRPr>
          </a:p>
          <a:p>
            <a:r>
              <a:rPr lang="en-US" sz="800" dirty="0">
                <a:solidFill>
                  <a:schemeClr val="accent4"/>
                </a:solidFill>
                <a:effectLst>
                  <a:outerShdw blurRad="38100" dist="38100" dir="2700000" algn="tl">
                    <a:srgbClr val="000000">
                      <a:alpha val="43137"/>
                    </a:srgbClr>
                  </a:outerShdw>
                </a:effectLst>
              </a:rPr>
              <a:t>To resume display update, press F4 again.</a:t>
            </a:r>
          </a:p>
        </p:txBody>
      </p:sp>
      <p:sp>
        <p:nvSpPr>
          <p:cNvPr id="25" name="Freeform: Shape 24">
            <a:extLst>
              <a:ext uri="{FF2B5EF4-FFF2-40B4-BE49-F238E27FC236}">
                <a16:creationId xmlns:a16="http://schemas.microsoft.com/office/drawing/2014/main" id="{EC069C53-1551-43B1-B210-2C7AA0EE7A30}"/>
              </a:ext>
            </a:extLst>
          </p:cNvPr>
          <p:cNvSpPr/>
          <p:nvPr/>
        </p:nvSpPr>
        <p:spPr>
          <a:xfrm>
            <a:off x="2233438" y="3428999"/>
            <a:ext cx="595221" cy="138989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19CD0439-E896-433F-8CCF-366CDAE21843}"/>
              </a:ext>
            </a:extLst>
          </p:cNvPr>
          <p:cNvSpPr txBox="1"/>
          <p:nvPr/>
        </p:nvSpPr>
        <p:spPr>
          <a:xfrm>
            <a:off x="3051547" y="5307603"/>
            <a:ext cx="1994466"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⑪ </a:t>
            </a:r>
            <a:r>
              <a:rPr lang="en-US" sz="1000" b="1" dirty="0">
                <a:effectLst>
                  <a:outerShdw blurRad="38100" dist="38100" dir="2700000" algn="tl">
                    <a:srgbClr val="000000">
                      <a:alpha val="43137"/>
                    </a:srgbClr>
                  </a:outerShdw>
                </a:effectLst>
              </a:rPr>
              <a:t>To exit Meter mode: </a:t>
            </a:r>
            <a:r>
              <a:rPr lang="en-US" sz="1000" i="1" dirty="0">
                <a:effectLst>
                  <a:outerShdw blurRad="38100" dist="38100" dir="2700000" algn="tl">
                    <a:srgbClr val="000000">
                      <a:alpha val="43137"/>
                    </a:srgbClr>
                  </a:outerShdw>
                </a:effectLst>
              </a:rPr>
              <a:t>Pres</a:t>
            </a:r>
            <a:r>
              <a:rPr lang="en-US" sz="1000" dirty="0">
                <a:effectLst>
                  <a:outerShdw blurRad="38100" dist="38100" dir="2700000" algn="tl">
                    <a:srgbClr val="000000">
                      <a:alpha val="43137"/>
                    </a:srgbClr>
                  </a:outerShdw>
                </a:effectLst>
              </a:rPr>
              <a:t>s F1 </a:t>
            </a:r>
          </a:p>
          <a:p>
            <a:pPr algn="just"/>
            <a:r>
              <a:rPr lang="en-US" sz="1000" dirty="0">
                <a:effectLst>
                  <a:outerShdw blurRad="38100" dist="38100" dir="2700000" algn="tl">
                    <a:srgbClr val="000000">
                      <a:alpha val="43137"/>
                    </a:srgbClr>
                  </a:outerShdw>
                </a:effectLst>
              </a:rPr>
              <a:t>(LCD will return to Home display).</a:t>
            </a:r>
          </a:p>
        </p:txBody>
      </p:sp>
      <p:pic>
        <p:nvPicPr>
          <p:cNvPr id="30" name="Picture 29">
            <a:extLst>
              <a:ext uri="{FF2B5EF4-FFF2-40B4-BE49-F238E27FC236}">
                <a16:creationId xmlns:a16="http://schemas.microsoft.com/office/drawing/2014/main" id="{A8C9C5A1-5C0D-4F4B-810E-20FDDEF6ABA5}"/>
              </a:ext>
            </a:extLst>
          </p:cNvPr>
          <p:cNvPicPr>
            <a:picLocks noChangeAspect="1"/>
          </p:cNvPicPr>
          <p:nvPr/>
        </p:nvPicPr>
        <p:blipFill>
          <a:blip r:embed="rId5"/>
          <a:stretch>
            <a:fillRect/>
          </a:stretch>
        </p:blipFill>
        <p:spPr>
          <a:xfrm rot="5787076" flipH="1">
            <a:off x="814333" y="5248784"/>
            <a:ext cx="534815" cy="517748"/>
          </a:xfrm>
          <a:prstGeom prst="rect">
            <a:avLst/>
          </a:prstGeom>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1858DAD3-4F33-42E4-8AB8-C5A49E4430A1}"/>
              </a:ext>
            </a:extLst>
          </p:cNvPr>
          <p:cNvSpPr txBox="1"/>
          <p:nvPr/>
        </p:nvSpPr>
        <p:spPr>
          <a:xfrm>
            <a:off x="9707297" y="5307604"/>
            <a:ext cx="1994466"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➉ </a:t>
            </a:r>
            <a:r>
              <a:rPr lang="en-US" sz="1000" b="1" dirty="0">
                <a:effectLst>
                  <a:outerShdw blurRad="38100" dist="38100" dir="2700000" algn="tl">
                    <a:srgbClr val="000000">
                      <a:alpha val="43137"/>
                    </a:srgbClr>
                  </a:outerShdw>
                </a:effectLst>
              </a:rPr>
              <a:t>To exit Meter mode: </a:t>
            </a:r>
            <a:r>
              <a:rPr lang="en-US" sz="1000" i="1" dirty="0">
                <a:effectLst>
                  <a:outerShdw blurRad="38100" dist="38100" dir="2700000" algn="tl">
                    <a:srgbClr val="000000">
                      <a:alpha val="43137"/>
                    </a:srgbClr>
                  </a:outerShdw>
                </a:effectLst>
              </a:rPr>
              <a:t>Pres</a:t>
            </a:r>
            <a:r>
              <a:rPr lang="en-US" sz="1000" dirty="0">
                <a:effectLst>
                  <a:outerShdw blurRad="38100" dist="38100" dir="2700000" algn="tl">
                    <a:srgbClr val="000000">
                      <a:alpha val="43137"/>
                    </a:srgbClr>
                  </a:outerShdw>
                </a:effectLst>
              </a:rPr>
              <a:t>s F1 </a:t>
            </a:r>
          </a:p>
          <a:p>
            <a:pPr algn="just"/>
            <a:r>
              <a:rPr lang="en-US" sz="1000" dirty="0">
                <a:effectLst>
                  <a:outerShdw blurRad="38100" dist="38100" dir="2700000" algn="tl">
                    <a:srgbClr val="000000">
                      <a:alpha val="43137"/>
                    </a:srgbClr>
                  </a:outerShdw>
                </a:effectLst>
              </a:rPr>
              <a:t>(LCD will return to Home display).</a:t>
            </a:r>
          </a:p>
        </p:txBody>
      </p:sp>
      <p:grpSp>
        <p:nvGrpSpPr>
          <p:cNvPr id="34" name="Group 33">
            <a:extLst>
              <a:ext uri="{FF2B5EF4-FFF2-40B4-BE49-F238E27FC236}">
                <a16:creationId xmlns:a16="http://schemas.microsoft.com/office/drawing/2014/main" id="{BC21FDB9-046E-44F3-9B80-1A81915E1C6F}"/>
              </a:ext>
            </a:extLst>
          </p:cNvPr>
          <p:cNvGrpSpPr/>
          <p:nvPr/>
        </p:nvGrpSpPr>
        <p:grpSpPr>
          <a:xfrm>
            <a:off x="6121372" y="1992456"/>
            <a:ext cx="3331865" cy="3816000"/>
            <a:chOff x="6121372" y="1992456"/>
            <a:chExt cx="3331865" cy="3816000"/>
          </a:xfrm>
        </p:grpSpPr>
        <p:grpSp>
          <p:nvGrpSpPr>
            <p:cNvPr id="10" name="Group 9">
              <a:extLst>
                <a:ext uri="{FF2B5EF4-FFF2-40B4-BE49-F238E27FC236}">
                  <a16:creationId xmlns:a16="http://schemas.microsoft.com/office/drawing/2014/main" id="{49E3DFCF-9D4C-4CBD-8133-EFD876495C0F}"/>
                </a:ext>
              </a:extLst>
            </p:cNvPr>
            <p:cNvGrpSpPr>
              <a:grpSpLocks noChangeAspect="1"/>
            </p:cNvGrpSpPr>
            <p:nvPr/>
          </p:nvGrpSpPr>
          <p:grpSpPr>
            <a:xfrm>
              <a:off x="6121372" y="1992456"/>
              <a:ext cx="3331865" cy="3816000"/>
              <a:chOff x="7308622" y="2352475"/>
              <a:chExt cx="3015706" cy="3453905"/>
            </a:xfrm>
          </p:grpSpPr>
          <p:pic>
            <p:nvPicPr>
              <p:cNvPr id="96" name="Picture 95">
                <a:extLst>
                  <a:ext uri="{FF2B5EF4-FFF2-40B4-BE49-F238E27FC236}">
                    <a16:creationId xmlns:a16="http://schemas.microsoft.com/office/drawing/2014/main" id="{B05748C4-798F-498F-9140-BFAE2A06B12B}"/>
                  </a:ext>
                </a:extLst>
              </p:cNvPr>
              <p:cNvPicPr>
                <a:picLocks noChangeAspect="1"/>
              </p:cNvPicPr>
              <p:nvPr/>
            </p:nvPicPr>
            <p:blipFill>
              <a:blip r:embed="rId2"/>
              <a:stretch>
                <a:fillRect/>
              </a:stretch>
            </p:blipFill>
            <p:spPr>
              <a:xfrm>
                <a:off x="8874353" y="3190104"/>
                <a:ext cx="1449975" cy="2592000"/>
              </a:xfrm>
              <a:prstGeom prst="rect">
                <a:avLst/>
              </a:prstGeom>
            </p:spPr>
          </p:pic>
          <p:grpSp>
            <p:nvGrpSpPr>
              <p:cNvPr id="102" name="Group 101">
                <a:extLst>
                  <a:ext uri="{FF2B5EF4-FFF2-40B4-BE49-F238E27FC236}">
                    <a16:creationId xmlns:a16="http://schemas.microsoft.com/office/drawing/2014/main" id="{8341FC20-2CA4-4C36-8F63-72BE86BC87D5}"/>
                  </a:ext>
                </a:extLst>
              </p:cNvPr>
              <p:cNvGrpSpPr/>
              <p:nvPr/>
            </p:nvGrpSpPr>
            <p:grpSpPr>
              <a:xfrm>
                <a:off x="7308622" y="2352475"/>
                <a:ext cx="2468794" cy="3453905"/>
                <a:chOff x="7538625" y="2383752"/>
                <a:chExt cx="2468794" cy="3453905"/>
              </a:xfrm>
            </p:grpSpPr>
            <p:pic>
              <p:nvPicPr>
                <p:cNvPr id="101" name="Picture 100">
                  <a:extLst>
                    <a:ext uri="{FF2B5EF4-FFF2-40B4-BE49-F238E27FC236}">
                      <a16:creationId xmlns:a16="http://schemas.microsoft.com/office/drawing/2014/main" id="{781255C8-5D03-4AEB-830B-06FFF788708A}"/>
                    </a:ext>
                  </a:extLst>
                </p:cNvPr>
                <p:cNvPicPr>
                  <a:picLocks noChangeAspect="1"/>
                </p:cNvPicPr>
                <p:nvPr/>
              </p:nvPicPr>
              <p:blipFill>
                <a:blip r:embed="rId6"/>
                <a:stretch>
                  <a:fillRect/>
                </a:stretch>
              </p:blipFill>
              <p:spPr>
                <a:xfrm>
                  <a:off x="7538625" y="3272633"/>
                  <a:ext cx="1461323" cy="2565024"/>
                </a:xfrm>
                <a:prstGeom prst="rect">
                  <a:avLst/>
                </a:prstGeom>
              </p:spPr>
            </p:pic>
            <p:grpSp>
              <p:nvGrpSpPr>
                <p:cNvPr id="89" name="Group 88">
                  <a:extLst>
                    <a:ext uri="{FF2B5EF4-FFF2-40B4-BE49-F238E27FC236}">
                      <a16:creationId xmlns:a16="http://schemas.microsoft.com/office/drawing/2014/main" id="{E8324DC8-4667-47FA-9556-772691B4D6A6}"/>
                    </a:ext>
                  </a:extLst>
                </p:cNvPr>
                <p:cNvGrpSpPr/>
                <p:nvPr/>
              </p:nvGrpSpPr>
              <p:grpSpPr>
                <a:xfrm>
                  <a:off x="7774838" y="2383752"/>
                  <a:ext cx="2232581" cy="1266498"/>
                  <a:chOff x="6914817" y="2487777"/>
                  <a:chExt cx="2232581" cy="1266498"/>
                </a:xfrm>
              </p:grpSpPr>
              <p:sp>
                <p:nvSpPr>
                  <p:cNvPr id="77" name="TextBox 76">
                    <a:extLst>
                      <a:ext uri="{FF2B5EF4-FFF2-40B4-BE49-F238E27FC236}">
                        <a16:creationId xmlns:a16="http://schemas.microsoft.com/office/drawing/2014/main" id="{45D8341F-4EE2-4284-A7C3-074E9141E92A}"/>
                      </a:ext>
                    </a:extLst>
                  </p:cNvPr>
                  <p:cNvSpPr txBox="1"/>
                  <p:nvPr/>
                </p:nvSpPr>
                <p:spPr>
                  <a:xfrm rot="16200000">
                    <a:off x="7550570" y="2440821"/>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nvGrpSpPr>
                  <p:cNvPr id="82" name="Group 81">
                    <a:extLst>
                      <a:ext uri="{FF2B5EF4-FFF2-40B4-BE49-F238E27FC236}">
                        <a16:creationId xmlns:a16="http://schemas.microsoft.com/office/drawing/2014/main" id="{BB68D32A-EE68-4C6D-BF42-4BCB16AFEE59}"/>
                      </a:ext>
                    </a:extLst>
                  </p:cNvPr>
                  <p:cNvGrpSpPr/>
                  <p:nvPr/>
                </p:nvGrpSpPr>
                <p:grpSpPr>
                  <a:xfrm>
                    <a:off x="6914817" y="2683797"/>
                    <a:ext cx="953434" cy="1070478"/>
                    <a:chOff x="6914817" y="2683797"/>
                    <a:chExt cx="953434" cy="1070478"/>
                  </a:xfrm>
                </p:grpSpPr>
                <p:pic>
                  <p:nvPicPr>
                    <p:cNvPr id="74" name="Picture 73">
                      <a:extLst>
                        <a:ext uri="{FF2B5EF4-FFF2-40B4-BE49-F238E27FC236}">
                          <a16:creationId xmlns:a16="http://schemas.microsoft.com/office/drawing/2014/main" id="{5ED5DB2C-3CCF-49BA-A86C-C714102A70FB}"/>
                        </a:ext>
                      </a:extLst>
                    </p:cNvPr>
                    <p:cNvPicPr/>
                    <p:nvPr/>
                  </p:nvPicPr>
                  <p:blipFill>
                    <a:blip r:embed="rId3"/>
                    <a:stretch>
                      <a:fillRect/>
                    </a:stretch>
                  </p:blipFill>
                  <p:spPr>
                    <a:xfrm>
                      <a:off x="6914817" y="3136060"/>
                      <a:ext cx="352776" cy="618215"/>
                    </a:xfrm>
                    <a:prstGeom prst="rect">
                      <a:avLst/>
                    </a:prstGeom>
                  </p:spPr>
                </p:pic>
                <p:sp>
                  <p:nvSpPr>
                    <p:cNvPr id="78" name="Arc 77">
                      <a:extLst>
                        <a:ext uri="{FF2B5EF4-FFF2-40B4-BE49-F238E27FC236}">
                          <a16:creationId xmlns:a16="http://schemas.microsoft.com/office/drawing/2014/main" id="{2B015EAB-0EE3-4C96-8F1E-13FA6D980DA3}"/>
                        </a:ext>
                      </a:extLst>
                    </p:cNvPr>
                    <p:cNvSpPr/>
                    <p:nvPr/>
                  </p:nvSpPr>
                  <p:spPr>
                    <a:xfrm rot="16200000">
                      <a:off x="6952111" y="2822891"/>
                      <a:ext cx="1055234" cy="777046"/>
                    </a:xfrm>
                    <a:prstGeom prst="arc">
                      <a:avLst>
                        <a:gd name="adj1" fmla="val 16078919"/>
                        <a:gd name="adj2" fmla="val 52233"/>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nvGrpSpPr>
                  <p:cNvPr id="81" name="Group 80">
                    <a:extLst>
                      <a:ext uri="{FF2B5EF4-FFF2-40B4-BE49-F238E27FC236}">
                        <a16:creationId xmlns:a16="http://schemas.microsoft.com/office/drawing/2014/main" id="{2C0A8140-922B-4F6E-BA4C-27857470CAB6}"/>
                      </a:ext>
                    </a:extLst>
                  </p:cNvPr>
                  <p:cNvGrpSpPr/>
                  <p:nvPr/>
                </p:nvGrpSpPr>
                <p:grpSpPr>
                  <a:xfrm>
                    <a:off x="8200588" y="2677653"/>
                    <a:ext cx="946810" cy="1074984"/>
                    <a:chOff x="8696956" y="2697415"/>
                    <a:chExt cx="946810" cy="1074984"/>
                  </a:xfrm>
                </p:grpSpPr>
                <p:pic>
                  <p:nvPicPr>
                    <p:cNvPr id="75" name="Picture 74">
                      <a:extLst>
                        <a:ext uri="{FF2B5EF4-FFF2-40B4-BE49-F238E27FC236}">
                          <a16:creationId xmlns:a16="http://schemas.microsoft.com/office/drawing/2014/main" id="{CFF0E436-F0B1-48B5-B598-48CFC7143B17}"/>
                        </a:ext>
                      </a:extLst>
                    </p:cNvPr>
                    <p:cNvPicPr/>
                    <p:nvPr/>
                  </p:nvPicPr>
                  <p:blipFill>
                    <a:blip r:embed="rId3"/>
                    <a:stretch>
                      <a:fillRect/>
                    </a:stretch>
                  </p:blipFill>
                  <p:spPr>
                    <a:xfrm>
                      <a:off x="9290990" y="3154184"/>
                      <a:ext cx="352776" cy="618215"/>
                    </a:xfrm>
                    <a:prstGeom prst="rect">
                      <a:avLst/>
                    </a:prstGeom>
                  </p:spPr>
                </p:pic>
                <p:sp>
                  <p:nvSpPr>
                    <p:cNvPr id="80" name="Arc 79">
                      <a:extLst>
                        <a:ext uri="{FF2B5EF4-FFF2-40B4-BE49-F238E27FC236}">
                          <a16:creationId xmlns:a16="http://schemas.microsoft.com/office/drawing/2014/main" id="{B15488FE-1C48-4CC0-9B44-8D3513C9042D}"/>
                        </a:ext>
                      </a:extLst>
                    </p:cNvPr>
                    <p:cNvSpPr/>
                    <p:nvPr/>
                  </p:nvSpPr>
                  <p:spPr>
                    <a:xfrm rot="5400000" flipH="1">
                      <a:off x="8546105" y="2848266"/>
                      <a:ext cx="1070437" cy="768735"/>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sp>
                <p:nvSpPr>
                  <p:cNvPr id="85" name="TextBox 84">
                    <a:extLst>
                      <a:ext uri="{FF2B5EF4-FFF2-40B4-BE49-F238E27FC236}">
                        <a16:creationId xmlns:a16="http://schemas.microsoft.com/office/drawing/2014/main" id="{AAC2505D-6767-4355-8AA3-86C97E9F2DF5}"/>
                      </a:ext>
                    </a:extLst>
                  </p:cNvPr>
                  <p:cNvSpPr txBox="1"/>
                  <p:nvPr/>
                </p:nvSpPr>
                <p:spPr>
                  <a:xfrm rot="16200000">
                    <a:off x="8550659" y="2428868"/>
                    <a:ext cx="379754" cy="497572"/>
                  </a:xfrm>
                  <a:prstGeom prst="rect">
                    <a:avLst/>
                  </a:prstGeom>
                  <a:noFill/>
                </p:spPr>
                <p:txBody>
                  <a:bodyPr wrap="square" rtlCol="0">
                    <a:spAutoFit/>
                  </a:bodyPr>
                  <a:lstStyle/>
                  <a:p>
                    <a:pPr>
                      <a:lnSpc>
                        <a:spcPts val="500"/>
                      </a:lnSpc>
                    </a:pPr>
                    <a:r>
                      <a:rPr lang="en-US" dirty="0">
                        <a:latin typeface="MS Gothic" panose="020B0609070205080204" pitchFamily="49" charset="-128"/>
                        <a:ea typeface="MS Gothic" panose="020B0609070205080204" pitchFamily="49" charset="-128"/>
                      </a:rPr>
                      <a:t>〰</a:t>
                    </a:r>
                  </a:p>
                  <a:p>
                    <a:pPr>
                      <a:lnSpc>
                        <a:spcPts val="500"/>
                      </a:lnSpc>
                    </a:pPr>
                    <a:r>
                      <a:rPr lang="en-US" dirty="0">
                        <a:latin typeface="MS Gothic" panose="020B0609070205080204" pitchFamily="49" charset="-128"/>
                        <a:ea typeface="MS Gothic" panose="020B0609070205080204" pitchFamily="49" charset="-128"/>
                      </a:rPr>
                      <a:t>〰</a:t>
                    </a:r>
                    <a:endParaRPr lang="en-AU" dirty="0"/>
                  </a:p>
                  <a:p>
                    <a:endParaRPr lang="en-AU" dirty="0"/>
                  </a:p>
                </p:txBody>
              </p:sp>
            </p:grpSp>
          </p:grpSp>
        </p:grpSp>
        <p:pic>
          <p:nvPicPr>
            <p:cNvPr id="33" name="Picture 32">
              <a:extLst>
                <a:ext uri="{FF2B5EF4-FFF2-40B4-BE49-F238E27FC236}">
                  <a16:creationId xmlns:a16="http://schemas.microsoft.com/office/drawing/2014/main" id="{93E0CF5E-95FA-491C-9711-F307663111DE}"/>
                </a:ext>
              </a:extLst>
            </p:cNvPr>
            <p:cNvPicPr>
              <a:picLocks noChangeAspect="1"/>
            </p:cNvPicPr>
            <p:nvPr/>
          </p:nvPicPr>
          <p:blipFill>
            <a:blip r:embed="rId4"/>
            <a:stretch>
              <a:fillRect/>
            </a:stretch>
          </p:blipFill>
          <p:spPr>
            <a:xfrm>
              <a:off x="8095238" y="4049486"/>
              <a:ext cx="1130871" cy="854684"/>
            </a:xfrm>
            <a:prstGeom prst="rect">
              <a:avLst/>
            </a:prstGeom>
          </p:spPr>
        </p:pic>
      </p:grpSp>
      <p:pic>
        <p:nvPicPr>
          <p:cNvPr id="38" name="Picture 37">
            <a:extLst>
              <a:ext uri="{FF2B5EF4-FFF2-40B4-BE49-F238E27FC236}">
                <a16:creationId xmlns:a16="http://schemas.microsoft.com/office/drawing/2014/main" id="{16D3069B-9A1D-45DF-B863-FED370ED822F}"/>
              </a:ext>
            </a:extLst>
          </p:cNvPr>
          <p:cNvPicPr>
            <a:picLocks noChangeAspect="1"/>
          </p:cNvPicPr>
          <p:nvPr/>
        </p:nvPicPr>
        <p:blipFill>
          <a:blip r:embed="rId5"/>
          <a:stretch>
            <a:fillRect/>
          </a:stretch>
        </p:blipFill>
        <p:spPr>
          <a:xfrm rot="5787076" flipH="1">
            <a:off x="7739621" y="5154039"/>
            <a:ext cx="534815" cy="517748"/>
          </a:xfrm>
          <a:prstGeom prst="rect">
            <a:avLst/>
          </a:prstGeom>
          <a:effectLst>
            <a:outerShdw blurRad="50800" dist="38100" dir="2700000" algn="tl" rotWithShape="0">
              <a:prstClr val="black">
                <a:alpha val="40000"/>
              </a:prstClr>
            </a:outerShdw>
          </a:effectLst>
        </p:spPr>
      </p:pic>
      <p:sp>
        <p:nvSpPr>
          <p:cNvPr id="44" name="TextBox 43">
            <a:extLst>
              <a:ext uri="{FF2B5EF4-FFF2-40B4-BE49-F238E27FC236}">
                <a16:creationId xmlns:a16="http://schemas.microsoft.com/office/drawing/2014/main" id="{84ADAF57-F2FD-494A-9225-E9200D540452}"/>
              </a:ext>
            </a:extLst>
          </p:cNvPr>
          <p:cNvSpPr txBox="1"/>
          <p:nvPr/>
        </p:nvSpPr>
        <p:spPr>
          <a:xfrm>
            <a:off x="1763917" y="1507640"/>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48" name="TextBox 47">
            <a:extLst>
              <a:ext uri="{FF2B5EF4-FFF2-40B4-BE49-F238E27FC236}">
                <a16:creationId xmlns:a16="http://schemas.microsoft.com/office/drawing/2014/main" id="{6095C205-6455-4C7B-8ACD-D244F4408188}"/>
              </a:ext>
            </a:extLst>
          </p:cNvPr>
          <p:cNvSpPr txBox="1"/>
          <p:nvPr/>
        </p:nvSpPr>
        <p:spPr>
          <a:xfrm>
            <a:off x="7977116" y="1512662"/>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5" name="Star: 24 Points 4">
            <a:extLst>
              <a:ext uri="{FF2B5EF4-FFF2-40B4-BE49-F238E27FC236}">
                <a16:creationId xmlns:a16="http://schemas.microsoft.com/office/drawing/2014/main" id="{8EE68737-3AB1-4652-A74D-673E275191FF}"/>
              </a:ext>
            </a:extLst>
          </p:cNvPr>
          <p:cNvSpPr/>
          <p:nvPr/>
        </p:nvSpPr>
        <p:spPr>
          <a:xfrm>
            <a:off x="2025306" y="4839086"/>
            <a:ext cx="341945" cy="13016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Star: 24 Points 8">
            <a:extLst>
              <a:ext uri="{FF2B5EF4-FFF2-40B4-BE49-F238E27FC236}">
                <a16:creationId xmlns:a16="http://schemas.microsoft.com/office/drawing/2014/main" id="{BBE02AF5-389F-45C6-BF36-D98A3BEA6242}"/>
              </a:ext>
            </a:extLst>
          </p:cNvPr>
          <p:cNvSpPr/>
          <p:nvPr/>
        </p:nvSpPr>
        <p:spPr>
          <a:xfrm>
            <a:off x="8868124" y="4731474"/>
            <a:ext cx="341945" cy="13016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Slide Number Placeholder 12">
            <a:extLst>
              <a:ext uri="{FF2B5EF4-FFF2-40B4-BE49-F238E27FC236}">
                <a16:creationId xmlns:a16="http://schemas.microsoft.com/office/drawing/2014/main" id="{C23B9169-C224-428C-8048-5DEC297C5373}"/>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46</a:t>
            </a:fld>
            <a:endParaRPr lang="en-US">
              <a:solidFill>
                <a:prstClr val="black">
                  <a:tint val="75000"/>
                </a:prstClr>
              </a:solidFill>
              <a:latin typeface="Arial"/>
            </a:endParaRPr>
          </a:p>
        </p:txBody>
      </p:sp>
      <p:sp>
        <p:nvSpPr>
          <p:cNvPr id="15" name="Rounded Rectangle 33">
            <a:hlinkClick r:id="rId7" action="ppaction://hlinksldjump"/>
            <a:extLst>
              <a:ext uri="{FF2B5EF4-FFF2-40B4-BE49-F238E27FC236}">
                <a16:creationId xmlns:a16="http://schemas.microsoft.com/office/drawing/2014/main" id="{E847C0E5-A811-4F30-942F-7B2B2B332A65}"/>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F15DEF53-6EB0-4771-B499-9F2BADF42495}"/>
              </a:ext>
            </a:extLst>
          </p:cNvPr>
          <p:cNvSpPr/>
          <p:nvPr/>
        </p:nvSpPr>
        <p:spPr>
          <a:xfrm>
            <a:off x="1810501" y="2028421"/>
            <a:ext cx="750827" cy="251728"/>
          </a:xfrm>
          <a:prstGeom prst="wedgeRoundRectCallout">
            <a:avLst>
              <a:gd name="adj1" fmla="val -59771"/>
              <a:gd name="adj2" fmla="val 55457"/>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
        <p:nvSpPr>
          <p:cNvPr id="18" name="Speech Bubble: Rectangle with Corners Rounded 17">
            <a:extLst>
              <a:ext uri="{FF2B5EF4-FFF2-40B4-BE49-F238E27FC236}">
                <a16:creationId xmlns:a16="http://schemas.microsoft.com/office/drawing/2014/main" id="{18DA636F-A833-43A1-9F2A-E3211B038CB6}"/>
              </a:ext>
            </a:extLst>
          </p:cNvPr>
          <p:cNvSpPr/>
          <p:nvPr/>
        </p:nvSpPr>
        <p:spPr>
          <a:xfrm>
            <a:off x="8567794" y="2028421"/>
            <a:ext cx="750827" cy="251728"/>
          </a:xfrm>
          <a:prstGeom prst="wedgeRoundRectCallout">
            <a:avLst>
              <a:gd name="adj1" fmla="val -66114"/>
              <a:gd name="adj2" fmla="val 44105"/>
              <a:gd name="adj3" fmla="val 16667"/>
            </a:avLst>
          </a:prstGeom>
          <a:solidFill>
            <a:srgbClr val="257DFF"/>
          </a:solidFill>
          <a:ln w="6350">
            <a:solidFill>
              <a:schemeClr val="tx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bg1"/>
                </a:solidFill>
              </a:rPr>
              <a:t>DUT fiber</a:t>
            </a:r>
            <a:endParaRPr lang="en-AU" sz="600" b="1" dirty="0">
              <a:solidFill>
                <a:schemeClr val="bg1"/>
              </a:solidFill>
            </a:endParaRPr>
          </a:p>
        </p:txBody>
      </p:sp>
    </p:spTree>
    <p:extLst>
      <p:ext uri="{BB962C8B-B14F-4D97-AF65-F5344CB8AC3E}">
        <p14:creationId xmlns:p14="http://schemas.microsoft.com/office/powerpoint/2010/main" val="1347795369"/>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E7921B1-DFCD-4E71-A10C-EF104CF92E36}"/>
              </a:ext>
            </a:extLst>
          </p:cNvPr>
          <p:cNvPicPr>
            <a:picLocks noChangeAspect="1"/>
          </p:cNvPicPr>
          <p:nvPr/>
        </p:nvPicPr>
        <p:blipFill>
          <a:blip r:embed="rId3"/>
          <a:stretch>
            <a:fillRect/>
          </a:stretch>
        </p:blipFill>
        <p:spPr>
          <a:xfrm>
            <a:off x="705241" y="2258505"/>
            <a:ext cx="1694910" cy="2983995"/>
          </a:xfrm>
          <a:prstGeom prst="rect">
            <a:avLst/>
          </a:prstGeom>
        </p:spPr>
      </p:pic>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06858" y="355223"/>
            <a:ext cx="10972800" cy="649402"/>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32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ORL Meter (optional) manual operation </a:t>
            </a:r>
          </a:p>
        </p:txBody>
      </p:sp>
      <p:cxnSp>
        <p:nvCxnSpPr>
          <p:cNvPr id="6" name="Straight Connector 5">
            <a:extLst>
              <a:ext uri="{FF2B5EF4-FFF2-40B4-BE49-F238E27FC236}">
                <a16:creationId xmlns:a16="http://schemas.microsoft.com/office/drawing/2014/main" id="{0BC45D8C-6C46-4128-B409-AA21B9DC6637}"/>
              </a:ext>
            </a:extLst>
          </p:cNvPr>
          <p:cNvCxnSpPr>
            <a:cxnSpLocks/>
          </p:cNvCxnSpPr>
          <p:nvPr/>
        </p:nvCxnSpPr>
        <p:spPr>
          <a:xfrm>
            <a:off x="9608657" y="719343"/>
            <a:ext cx="0" cy="0"/>
          </a:xfrm>
          <a:prstGeom prst="line">
            <a:avLst/>
          </a:prstGeom>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19CD0439-E896-433F-8CCF-366CDAE21843}"/>
              </a:ext>
            </a:extLst>
          </p:cNvPr>
          <p:cNvSpPr txBox="1"/>
          <p:nvPr/>
        </p:nvSpPr>
        <p:spPr>
          <a:xfrm>
            <a:off x="6402044" y="5297567"/>
            <a:ext cx="2069019" cy="400110"/>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000" b="1" dirty="0">
                <a:effectLst>
                  <a:outerShdw blurRad="38100" dist="38100" dir="2700000" algn="tl">
                    <a:srgbClr val="000000">
                      <a:alpha val="43137"/>
                    </a:srgbClr>
                  </a:outerShdw>
                </a:effectLst>
              </a:rPr>
              <a:t>Exit ORL measurement mode:</a:t>
            </a:r>
          </a:p>
          <a:p>
            <a:r>
              <a:rPr lang="en-US" sz="1000" dirty="0">
                <a:effectLst>
                  <a:outerShdw blurRad="38100" dist="38100" dir="2700000" algn="tl">
                    <a:srgbClr val="000000">
                      <a:alpha val="43137"/>
                    </a:srgbClr>
                  </a:outerShdw>
                </a:effectLst>
              </a:rPr>
              <a:t>Press F1 to return to Home Display.</a:t>
            </a:r>
          </a:p>
        </p:txBody>
      </p:sp>
      <p:pic>
        <p:nvPicPr>
          <p:cNvPr id="30" name="Picture 29">
            <a:extLst>
              <a:ext uri="{FF2B5EF4-FFF2-40B4-BE49-F238E27FC236}">
                <a16:creationId xmlns:a16="http://schemas.microsoft.com/office/drawing/2014/main" id="{A8C9C5A1-5C0D-4F4B-810E-20FDDEF6ABA5}"/>
              </a:ext>
            </a:extLst>
          </p:cNvPr>
          <p:cNvPicPr>
            <a:picLocks noChangeAspect="1"/>
          </p:cNvPicPr>
          <p:nvPr/>
        </p:nvPicPr>
        <p:blipFill>
          <a:blip r:embed="rId4"/>
          <a:stretch>
            <a:fillRect/>
          </a:stretch>
        </p:blipFill>
        <p:spPr>
          <a:xfrm rot="5787076" flipH="1">
            <a:off x="928013" y="4563408"/>
            <a:ext cx="534815" cy="517748"/>
          </a:xfrm>
          <a:prstGeom prst="rect">
            <a:avLst/>
          </a:prstGeom>
          <a:effectLst>
            <a:outerShdw blurRad="50800" dist="38100" dir="2700000" algn="tl" rotWithShape="0">
              <a:prstClr val="black">
                <a:alpha val="40000"/>
              </a:prstClr>
            </a:outerShdw>
          </a:effectLst>
        </p:spPr>
      </p:pic>
      <p:sp>
        <p:nvSpPr>
          <p:cNvPr id="13" name="Slide Number Placeholder 12">
            <a:extLst>
              <a:ext uri="{FF2B5EF4-FFF2-40B4-BE49-F238E27FC236}">
                <a16:creationId xmlns:a16="http://schemas.microsoft.com/office/drawing/2014/main" id="{C23B9169-C224-428C-8048-5DEC297C5373}"/>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47</a:t>
            </a:fld>
            <a:endParaRPr lang="en-US">
              <a:solidFill>
                <a:prstClr val="black">
                  <a:tint val="75000"/>
                </a:prstClr>
              </a:solidFill>
              <a:latin typeface="Arial"/>
            </a:endParaRPr>
          </a:p>
        </p:txBody>
      </p:sp>
      <p:sp>
        <p:nvSpPr>
          <p:cNvPr id="15" name="Rounded Rectangle 33">
            <a:hlinkClick r:id="rId5" action="ppaction://hlinksldjump"/>
            <a:extLst>
              <a:ext uri="{FF2B5EF4-FFF2-40B4-BE49-F238E27FC236}">
                <a16:creationId xmlns:a16="http://schemas.microsoft.com/office/drawing/2014/main" id="{E847C0E5-A811-4F30-942F-7B2B2B332A65}"/>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6"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5655E23-4FD6-41FB-95EA-52C149100C88}"/>
              </a:ext>
            </a:extLst>
          </p:cNvPr>
          <p:cNvSpPr txBox="1"/>
          <p:nvPr/>
        </p:nvSpPr>
        <p:spPr>
          <a:xfrm>
            <a:off x="711941" y="1284551"/>
            <a:ext cx="1694910" cy="553998"/>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000" b="1" dirty="0">
                <a:effectLst>
                  <a:outerShdw blurRad="38100" dist="38100" dir="2700000" algn="tl">
                    <a:srgbClr val="000000">
                      <a:alpha val="43137"/>
                    </a:srgbClr>
                  </a:outerShdw>
                </a:effectLst>
              </a:rPr>
              <a:t>Enter ORL measurement mode: </a:t>
            </a:r>
          </a:p>
          <a:p>
            <a:r>
              <a:rPr lang="en-US" sz="1000" dirty="0">
                <a:effectLst>
                  <a:outerShdw blurRad="38100" dist="38100" dir="2700000" algn="tl">
                    <a:srgbClr val="000000">
                      <a:alpha val="43137"/>
                    </a:srgbClr>
                  </a:outerShdw>
                </a:effectLst>
              </a:rPr>
              <a:t>At Home Display , press F2 </a:t>
            </a:r>
          </a:p>
        </p:txBody>
      </p:sp>
      <p:sp>
        <p:nvSpPr>
          <p:cNvPr id="21" name="TextBox 20">
            <a:extLst>
              <a:ext uri="{FF2B5EF4-FFF2-40B4-BE49-F238E27FC236}">
                <a16:creationId xmlns:a16="http://schemas.microsoft.com/office/drawing/2014/main" id="{5FF5E9F1-01DF-4554-9E7B-CF501B2A901B}"/>
              </a:ext>
            </a:extLst>
          </p:cNvPr>
          <p:cNvSpPr txBox="1"/>
          <p:nvPr/>
        </p:nvSpPr>
        <p:spPr>
          <a:xfrm>
            <a:off x="3367995" y="1319588"/>
            <a:ext cx="1923808"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000" b="1" dirty="0">
                <a:effectLst>
                  <a:outerShdw blurRad="38100" dist="38100" dir="2700000" algn="tl">
                    <a:srgbClr val="000000">
                      <a:alpha val="43137"/>
                    </a:srgbClr>
                  </a:outerShdw>
                </a:effectLst>
              </a:rPr>
              <a:t>Connect DUT onto the appropriate 2-way port</a:t>
            </a:r>
          </a:p>
        </p:txBody>
      </p:sp>
      <p:grpSp>
        <p:nvGrpSpPr>
          <p:cNvPr id="39" name="Group 38">
            <a:extLst>
              <a:ext uri="{FF2B5EF4-FFF2-40B4-BE49-F238E27FC236}">
                <a16:creationId xmlns:a16="http://schemas.microsoft.com/office/drawing/2014/main" id="{E96F6C81-7538-4C82-9E4D-4C0D294B4B95}"/>
              </a:ext>
            </a:extLst>
          </p:cNvPr>
          <p:cNvGrpSpPr/>
          <p:nvPr/>
        </p:nvGrpSpPr>
        <p:grpSpPr>
          <a:xfrm>
            <a:off x="3367995" y="2203763"/>
            <a:ext cx="1694910" cy="3029840"/>
            <a:chOff x="3588946" y="2203763"/>
            <a:chExt cx="1694910" cy="3029840"/>
          </a:xfrm>
        </p:grpSpPr>
        <p:pic>
          <p:nvPicPr>
            <p:cNvPr id="20" name="Picture 19">
              <a:extLst>
                <a:ext uri="{FF2B5EF4-FFF2-40B4-BE49-F238E27FC236}">
                  <a16:creationId xmlns:a16="http://schemas.microsoft.com/office/drawing/2014/main" id="{C4203C7A-A3C4-456B-8179-87EFFCF2977A}"/>
                </a:ext>
              </a:extLst>
            </p:cNvPr>
            <p:cNvPicPr>
              <a:picLocks noChangeAspect="1"/>
            </p:cNvPicPr>
            <p:nvPr/>
          </p:nvPicPr>
          <p:blipFill>
            <a:blip r:embed="rId7"/>
            <a:stretch>
              <a:fillRect/>
            </a:stretch>
          </p:blipFill>
          <p:spPr>
            <a:xfrm>
              <a:off x="3588946" y="2203763"/>
              <a:ext cx="1694910" cy="3029840"/>
            </a:xfrm>
            <a:prstGeom prst="rect">
              <a:avLst/>
            </a:prstGeom>
          </p:spPr>
        </p:pic>
        <p:pic>
          <p:nvPicPr>
            <p:cNvPr id="32" name="Picture 31">
              <a:extLst>
                <a:ext uri="{FF2B5EF4-FFF2-40B4-BE49-F238E27FC236}">
                  <a16:creationId xmlns:a16="http://schemas.microsoft.com/office/drawing/2014/main" id="{5E398BB8-0E90-4D5C-B2A0-0F226965BB74}"/>
                </a:ext>
              </a:extLst>
            </p:cNvPr>
            <p:cNvPicPr>
              <a:picLocks noChangeAspect="1"/>
            </p:cNvPicPr>
            <p:nvPr/>
          </p:nvPicPr>
          <p:blipFill>
            <a:blip r:embed="rId8"/>
            <a:stretch>
              <a:fillRect/>
            </a:stretch>
          </p:blipFill>
          <p:spPr>
            <a:xfrm>
              <a:off x="3844629" y="3395077"/>
              <a:ext cx="1194179" cy="900476"/>
            </a:xfrm>
            <a:prstGeom prst="rect">
              <a:avLst/>
            </a:prstGeom>
          </p:spPr>
        </p:pic>
      </p:grpSp>
      <p:pic>
        <p:nvPicPr>
          <p:cNvPr id="34" name="Picture 33">
            <a:extLst>
              <a:ext uri="{FF2B5EF4-FFF2-40B4-BE49-F238E27FC236}">
                <a16:creationId xmlns:a16="http://schemas.microsoft.com/office/drawing/2014/main" id="{E3E2AD0A-C347-4F6B-8134-432D88430355}"/>
              </a:ext>
            </a:extLst>
          </p:cNvPr>
          <p:cNvPicPr>
            <a:picLocks noChangeAspect="1"/>
          </p:cNvPicPr>
          <p:nvPr/>
        </p:nvPicPr>
        <p:blipFill>
          <a:blip r:embed="rId3"/>
          <a:stretch>
            <a:fillRect/>
          </a:stretch>
        </p:blipFill>
        <p:spPr>
          <a:xfrm>
            <a:off x="9838880" y="2294914"/>
            <a:ext cx="1694910" cy="2983995"/>
          </a:xfrm>
          <a:prstGeom prst="rect">
            <a:avLst/>
          </a:prstGeom>
        </p:spPr>
      </p:pic>
      <p:grpSp>
        <p:nvGrpSpPr>
          <p:cNvPr id="37" name="Group 36">
            <a:extLst>
              <a:ext uri="{FF2B5EF4-FFF2-40B4-BE49-F238E27FC236}">
                <a16:creationId xmlns:a16="http://schemas.microsoft.com/office/drawing/2014/main" id="{25909055-9EFE-4935-AC0A-E2D4C362411C}"/>
              </a:ext>
            </a:extLst>
          </p:cNvPr>
          <p:cNvGrpSpPr/>
          <p:nvPr/>
        </p:nvGrpSpPr>
        <p:grpSpPr>
          <a:xfrm>
            <a:off x="6131038" y="1591661"/>
            <a:ext cx="2452267" cy="3674981"/>
            <a:chOff x="6478438" y="1558622"/>
            <a:chExt cx="2452267" cy="3674981"/>
          </a:xfrm>
        </p:grpSpPr>
        <p:grpSp>
          <p:nvGrpSpPr>
            <p:cNvPr id="35" name="Group 34">
              <a:extLst>
                <a:ext uri="{FF2B5EF4-FFF2-40B4-BE49-F238E27FC236}">
                  <a16:creationId xmlns:a16="http://schemas.microsoft.com/office/drawing/2014/main" id="{01F5BCD4-A704-4DA1-83F4-C8D89E3F486F}"/>
                </a:ext>
              </a:extLst>
            </p:cNvPr>
            <p:cNvGrpSpPr/>
            <p:nvPr/>
          </p:nvGrpSpPr>
          <p:grpSpPr>
            <a:xfrm>
              <a:off x="6478438" y="1558622"/>
              <a:ext cx="2452267" cy="3674981"/>
              <a:chOff x="6347411" y="1520479"/>
              <a:chExt cx="2452267" cy="3674981"/>
            </a:xfrm>
          </p:grpSpPr>
          <p:pic>
            <p:nvPicPr>
              <p:cNvPr id="22" name="Picture 21">
                <a:extLst>
                  <a:ext uri="{FF2B5EF4-FFF2-40B4-BE49-F238E27FC236}">
                    <a16:creationId xmlns:a16="http://schemas.microsoft.com/office/drawing/2014/main" id="{46CF9681-0A9E-4050-8277-A760D1702A10}"/>
                  </a:ext>
                </a:extLst>
              </p:cNvPr>
              <p:cNvPicPr>
                <a:picLocks noChangeAspect="1"/>
              </p:cNvPicPr>
              <p:nvPr/>
            </p:nvPicPr>
            <p:blipFill>
              <a:blip r:embed="rId7"/>
              <a:stretch>
                <a:fillRect/>
              </a:stretch>
            </p:blipFill>
            <p:spPr>
              <a:xfrm>
                <a:off x="6347411" y="2165620"/>
                <a:ext cx="1694910" cy="3029840"/>
              </a:xfrm>
              <a:prstGeom prst="rect">
                <a:avLst/>
              </a:prstGeom>
            </p:spPr>
          </p:pic>
          <p:grpSp>
            <p:nvGrpSpPr>
              <p:cNvPr id="33" name="Group 32">
                <a:extLst>
                  <a:ext uri="{FF2B5EF4-FFF2-40B4-BE49-F238E27FC236}">
                    <a16:creationId xmlns:a16="http://schemas.microsoft.com/office/drawing/2014/main" id="{53E76DED-C2E5-4865-8775-B787C9888A1B}"/>
                  </a:ext>
                </a:extLst>
              </p:cNvPr>
              <p:cNvGrpSpPr/>
              <p:nvPr/>
            </p:nvGrpSpPr>
            <p:grpSpPr>
              <a:xfrm>
                <a:off x="6594473" y="1520479"/>
                <a:ext cx="2205205" cy="1161815"/>
                <a:chOff x="3997749" y="2149511"/>
                <a:chExt cx="2205205" cy="1161815"/>
              </a:xfrm>
            </p:grpSpPr>
            <p:grpSp>
              <p:nvGrpSpPr>
                <p:cNvPr id="11" name="Group 10">
                  <a:extLst>
                    <a:ext uri="{FF2B5EF4-FFF2-40B4-BE49-F238E27FC236}">
                      <a16:creationId xmlns:a16="http://schemas.microsoft.com/office/drawing/2014/main" id="{ED700DE2-9B04-46DA-91AB-01D98B6DCC7C}"/>
                    </a:ext>
                  </a:extLst>
                </p:cNvPr>
                <p:cNvGrpSpPr/>
                <p:nvPr/>
              </p:nvGrpSpPr>
              <p:grpSpPr>
                <a:xfrm>
                  <a:off x="3997749" y="2514821"/>
                  <a:ext cx="412368" cy="796505"/>
                  <a:chOff x="4808758" y="2160554"/>
                  <a:chExt cx="400085" cy="772784"/>
                </a:xfrm>
              </p:grpSpPr>
              <p:pic>
                <p:nvPicPr>
                  <p:cNvPr id="16" name="Picture 15">
                    <a:extLst>
                      <a:ext uri="{FF2B5EF4-FFF2-40B4-BE49-F238E27FC236}">
                        <a16:creationId xmlns:a16="http://schemas.microsoft.com/office/drawing/2014/main" id="{A708FD80-10B2-45F7-A679-E2D155F40432}"/>
                      </a:ext>
                    </a:extLst>
                  </p:cNvPr>
                  <p:cNvPicPr/>
                  <p:nvPr/>
                </p:nvPicPr>
                <p:blipFill>
                  <a:blip r:embed="rId9"/>
                  <a:stretch>
                    <a:fillRect/>
                  </a:stretch>
                </p:blipFill>
                <p:spPr>
                  <a:xfrm>
                    <a:off x="4808758" y="2232217"/>
                    <a:ext cx="400085" cy="701121"/>
                  </a:xfrm>
                  <a:prstGeom prst="rect">
                    <a:avLst/>
                  </a:prstGeom>
                </p:spPr>
              </p:pic>
              <p:cxnSp>
                <p:nvCxnSpPr>
                  <p:cNvPr id="8" name="Straight Connector 7">
                    <a:extLst>
                      <a:ext uri="{FF2B5EF4-FFF2-40B4-BE49-F238E27FC236}">
                        <a16:creationId xmlns:a16="http://schemas.microsoft.com/office/drawing/2014/main" id="{DB699CC5-0198-44FC-8D07-D414F683A599}"/>
                      </a:ext>
                    </a:extLst>
                  </p:cNvPr>
                  <p:cNvCxnSpPr>
                    <a:cxnSpLocks/>
                  </p:cNvCxnSpPr>
                  <p:nvPr/>
                </p:nvCxnSpPr>
                <p:spPr>
                  <a:xfrm flipV="1">
                    <a:off x="5008801" y="2160554"/>
                    <a:ext cx="0" cy="149282"/>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0800">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sp>
              <p:nvSpPr>
                <p:cNvPr id="60" name="Arc 59">
                  <a:extLst>
                    <a:ext uri="{FF2B5EF4-FFF2-40B4-BE49-F238E27FC236}">
                      <a16:creationId xmlns:a16="http://schemas.microsoft.com/office/drawing/2014/main" id="{83D26F78-7443-4AD2-885B-D9C22FB61D18}"/>
                    </a:ext>
                  </a:extLst>
                </p:cNvPr>
                <p:cNvSpPr/>
                <p:nvPr/>
              </p:nvSpPr>
              <p:spPr>
                <a:xfrm rot="16200000">
                  <a:off x="4170282" y="2292650"/>
                  <a:ext cx="588208" cy="532020"/>
                </a:xfrm>
                <a:prstGeom prst="arc">
                  <a:avLst>
                    <a:gd name="adj1" fmla="val 16200000"/>
                    <a:gd name="adj2" fmla="val 256236"/>
                  </a:avLst>
                </a:prstGeom>
                <a:ln w="44450">
                  <a:gradFill>
                    <a:gsLst>
                      <a:gs pos="100000">
                        <a:schemeClr val="accent1">
                          <a:lumMod val="5000"/>
                          <a:lumOff val="95000"/>
                        </a:schemeClr>
                      </a:gs>
                      <a:gs pos="15000">
                        <a:srgbClr val="CCCC00"/>
                      </a:gs>
                    </a:gsLst>
                    <a:lin ang="5400000" scaled="1"/>
                  </a:gra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cxnSp>
              <p:nvCxnSpPr>
                <p:cNvPr id="61" name="Straight Connector 60">
                  <a:extLst>
                    <a:ext uri="{FF2B5EF4-FFF2-40B4-BE49-F238E27FC236}">
                      <a16:creationId xmlns:a16="http://schemas.microsoft.com/office/drawing/2014/main" id="{2809E322-6F20-46EC-9D0D-2DAAD666FF19}"/>
                    </a:ext>
                  </a:extLst>
                </p:cNvPr>
                <p:cNvCxnSpPr/>
                <p:nvPr/>
              </p:nvCxnSpPr>
              <p:spPr>
                <a:xfrm>
                  <a:off x="4543811" y="2264555"/>
                  <a:ext cx="875555" cy="0"/>
                </a:xfrm>
                <a:prstGeom prst="line">
                  <a:avLst/>
                </a:prstGeom>
                <a:ln w="44450">
                  <a:gradFill>
                    <a:gsLst>
                      <a:gs pos="100000">
                        <a:schemeClr val="accent1">
                          <a:lumMod val="5000"/>
                          <a:lumOff val="95000"/>
                        </a:schemeClr>
                      </a:gs>
                      <a:gs pos="15000">
                        <a:srgbClr val="CCCC00"/>
                      </a:gs>
                    </a:gsLst>
                    <a:lin ang="5400000" scaled="1"/>
                  </a:gradFill>
                  <a:prstDash val="sysDash"/>
                </a:ln>
              </p:spPr>
              <p:style>
                <a:lnRef idx="2">
                  <a:schemeClr val="accent1"/>
                </a:lnRef>
                <a:fillRef idx="0">
                  <a:schemeClr val="accent1"/>
                </a:fillRef>
                <a:effectRef idx="1">
                  <a:schemeClr val="accent1"/>
                </a:effectRef>
                <a:fontRef idx="minor">
                  <a:schemeClr val="tx1"/>
                </a:fontRef>
              </p:style>
            </p:cxnSp>
            <p:pic>
              <p:nvPicPr>
                <p:cNvPr id="62" name="Picture 61">
                  <a:extLst>
                    <a:ext uri="{FF2B5EF4-FFF2-40B4-BE49-F238E27FC236}">
                      <a16:creationId xmlns:a16="http://schemas.microsoft.com/office/drawing/2014/main" id="{1404BB2D-B020-42CB-ADC1-4B0112ADFA0E}"/>
                    </a:ext>
                  </a:extLst>
                </p:cNvPr>
                <p:cNvPicPr>
                  <a:picLocks noChangeAspect="1"/>
                </p:cNvPicPr>
                <p:nvPr/>
              </p:nvPicPr>
              <p:blipFill>
                <a:blip r:embed="rId10"/>
                <a:stretch>
                  <a:fillRect/>
                </a:stretch>
              </p:blipFill>
              <p:spPr>
                <a:xfrm rot="16200000">
                  <a:off x="5670242" y="1859148"/>
                  <a:ext cx="242350" cy="823075"/>
                </a:xfrm>
                <a:prstGeom prst="rect">
                  <a:avLst/>
                </a:prstGeom>
              </p:spPr>
            </p:pic>
          </p:grpSp>
        </p:grpSp>
        <p:pic>
          <p:nvPicPr>
            <p:cNvPr id="36" name="Picture 35">
              <a:extLst>
                <a:ext uri="{FF2B5EF4-FFF2-40B4-BE49-F238E27FC236}">
                  <a16:creationId xmlns:a16="http://schemas.microsoft.com/office/drawing/2014/main" id="{5BEC235E-51FD-4602-9123-CA7479960EC9}"/>
                </a:ext>
              </a:extLst>
            </p:cNvPr>
            <p:cNvPicPr>
              <a:picLocks noChangeAspect="1"/>
            </p:cNvPicPr>
            <p:nvPr/>
          </p:nvPicPr>
          <p:blipFill>
            <a:blip r:embed="rId11"/>
            <a:stretch>
              <a:fillRect/>
            </a:stretch>
          </p:blipFill>
          <p:spPr>
            <a:xfrm>
              <a:off x="6733120" y="3402418"/>
              <a:ext cx="1193452" cy="914547"/>
            </a:xfrm>
            <a:prstGeom prst="rect">
              <a:avLst/>
            </a:prstGeom>
          </p:spPr>
        </p:pic>
      </p:grpSp>
      <p:pic>
        <p:nvPicPr>
          <p:cNvPr id="38" name="Picture 37">
            <a:extLst>
              <a:ext uri="{FF2B5EF4-FFF2-40B4-BE49-F238E27FC236}">
                <a16:creationId xmlns:a16="http://schemas.microsoft.com/office/drawing/2014/main" id="{16D3069B-9A1D-45DF-B863-FED370ED822F}"/>
              </a:ext>
            </a:extLst>
          </p:cNvPr>
          <p:cNvPicPr>
            <a:picLocks noChangeAspect="1"/>
          </p:cNvPicPr>
          <p:nvPr/>
        </p:nvPicPr>
        <p:blipFill>
          <a:blip r:embed="rId4"/>
          <a:stretch>
            <a:fillRect/>
          </a:stretch>
        </p:blipFill>
        <p:spPr>
          <a:xfrm rot="5787076" flipH="1">
            <a:off x="6027425" y="4613264"/>
            <a:ext cx="534815" cy="517748"/>
          </a:xfrm>
          <a:prstGeom prst="rect">
            <a:avLst/>
          </a:prstGeom>
          <a:effectLst>
            <a:outerShdw blurRad="50800" dist="38100" dir="2700000" algn="tl" rotWithShape="0">
              <a:prstClr val="black">
                <a:alpha val="40000"/>
              </a:prstClr>
            </a:outerShdw>
          </a:effectLst>
        </p:spPr>
      </p:pic>
      <p:sp>
        <p:nvSpPr>
          <p:cNvPr id="40" name="Speech Bubble: Rectangle with Corners Rounded 39">
            <a:extLst>
              <a:ext uri="{FF2B5EF4-FFF2-40B4-BE49-F238E27FC236}">
                <a16:creationId xmlns:a16="http://schemas.microsoft.com/office/drawing/2014/main" id="{E5805813-072B-44F3-905F-6B9AAD7029F7}"/>
              </a:ext>
            </a:extLst>
          </p:cNvPr>
          <p:cNvSpPr/>
          <p:nvPr/>
        </p:nvSpPr>
        <p:spPr>
          <a:xfrm>
            <a:off x="7824841" y="2288003"/>
            <a:ext cx="1286036" cy="883434"/>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accent4"/>
                </a:solidFill>
                <a:effectLst>
                  <a:outerShdw blurRad="38100" dist="38100" dir="2700000" algn="tl">
                    <a:srgbClr val="000000">
                      <a:alpha val="43137"/>
                    </a:srgbClr>
                  </a:outerShdw>
                </a:effectLst>
              </a:rPr>
              <a:t>Measured ORL (dB) of DUT @ 1310 nm.</a:t>
            </a:r>
          </a:p>
          <a:p>
            <a:endParaRPr lang="en-US" sz="800" dirty="0">
              <a:solidFill>
                <a:schemeClr val="accent4"/>
              </a:solidFill>
              <a:effectLst>
                <a:outerShdw blurRad="38100" dist="38100" dir="2700000" algn="tl">
                  <a:srgbClr val="000000">
                    <a:alpha val="43137"/>
                  </a:srgbClr>
                </a:outerShdw>
              </a:effectLst>
            </a:endParaRPr>
          </a:p>
          <a:p>
            <a:pPr algn="just"/>
            <a:r>
              <a:rPr lang="en-US" sz="800" dirty="0">
                <a:solidFill>
                  <a:schemeClr val="accent4"/>
                </a:solidFill>
                <a:effectLst>
                  <a:outerShdw blurRad="38100" dist="38100" dir="2700000" algn="tl">
                    <a:srgbClr val="000000">
                      <a:alpha val="43137"/>
                    </a:srgbClr>
                  </a:outerShdw>
                </a:effectLst>
              </a:rPr>
              <a:t>Press “+”or “-” to view ORL values of other active wavelengths. </a:t>
            </a:r>
          </a:p>
        </p:txBody>
      </p:sp>
      <p:sp>
        <p:nvSpPr>
          <p:cNvPr id="41" name="Freeform: Shape 40">
            <a:extLst>
              <a:ext uri="{FF2B5EF4-FFF2-40B4-BE49-F238E27FC236}">
                <a16:creationId xmlns:a16="http://schemas.microsoft.com/office/drawing/2014/main" id="{3A25AD53-33CB-4983-A09F-C3296ECCD174}"/>
              </a:ext>
            </a:extLst>
          </p:cNvPr>
          <p:cNvSpPr/>
          <p:nvPr/>
        </p:nvSpPr>
        <p:spPr>
          <a:xfrm>
            <a:off x="6851068" y="2500883"/>
            <a:ext cx="1035743" cy="148158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2" name="Freeform: Shape 41">
            <a:extLst>
              <a:ext uri="{FF2B5EF4-FFF2-40B4-BE49-F238E27FC236}">
                <a16:creationId xmlns:a16="http://schemas.microsoft.com/office/drawing/2014/main" id="{FA0E4E82-96BA-429F-882A-D24432B56D3A}"/>
              </a:ext>
            </a:extLst>
          </p:cNvPr>
          <p:cNvSpPr/>
          <p:nvPr/>
        </p:nvSpPr>
        <p:spPr>
          <a:xfrm>
            <a:off x="7395206" y="3648501"/>
            <a:ext cx="525990" cy="31107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80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3" name="Speech Bubble: Rectangle with Corners Rounded 42">
            <a:extLst>
              <a:ext uri="{FF2B5EF4-FFF2-40B4-BE49-F238E27FC236}">
                <a16:creationId xmlns:a16="http://schemas.microsoft.com/office/drawing/2014/main" id="{090449BE-0F8C-41EC-9857-B1D771E0F60D}"/>
              </a:ext>
            </a:extLst>
          </p:cNvPr>
          <p:cNvSpPr/>
          <p:nvPr/>
        </p:nvSpPr>
        <p:spPr>
          <a:xfrm>
            <a:off x="7842808" y="3225274"/>
            <a:ext cx="1158151" cy="883434"/>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UCAL offset </a:t>
            </a:r>
            <a:r>
              <a:rPr lang="en-US" sz="800" dirty="0">
                <a:solidFill>
                  <a:srgbClr val="EE7F00"/>
                </a:solidFill>
                <a:effectLst>
                  <a:outerShdw blurRad="38100" dist="38100" dir="2700000" algn="tl">
                    <a:srgbClr val="000000">
                      <a:alpha val="43137"/>
                    </a:srgbClr>
                  </a:outerShdw>
                </a:effectLst>
              </a:rPr>
              <a:t>(refer to slides 78, 79)</a:t>
            </a:r>
          </a:p>
        </p:txBody>
      </p:sp>
      <p:pic>
        <p:nvPicPr>
          <p:cNvPr id="46" name="Picture 45">
            <a:extLst>
              <a:ext uri="{FF2B5EF4-FFF2-40B4-BE49-F238E27FC236}">
                <a16:creationId xmlns:a16="http://schemas.microsoft.com/office/drawing/2014/main" id="{5BAC7DD4-8FE5-4E1A-88B7-13703676988D}"/>
              </a:ext>
            </a:extLst>
          </p:cNvPr>
          <p:cNvPicPr>
            <a:picLocks noChangeAspect="1"/>
          </p:cNvPicPr>
          <p:nvPr/>
        </p:nvPicPr>
        <p:blipFill>
          <a:blip r:embed="rId12"/>
          <a:stretch>
            <a:fillRect/>
          </a:stretch>
        </p:blipFill>
        <p:spPr>
          <a:xfrm>
            <a:off x="2747137" y="3786911"/>
            <a:ext cx="270730" cy="380031"/>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86639689-0CA8-4A53-8620-1DE904DCB766}"/>
              </a:ext>
            </a:extLst>
          </p:cNvPr>
          <p:cNvPicPr>
            <a:picLocks noChangeAspect="1"/>
          </p:cNvPicPr>
          <p:nvPr/>
        </p:nvPicPr>
        <p:blipFill>
          <a:blip r:embed="rId12"/>
          <a:stretch>
            <a:fillRect/>
          </a:stretch>
        </p:blipFill>
        <p:spPr>
          <a:xfrm>
            <a:off x="5461606" y="3792452"/>
            <a:ext cx="270730" cy="380031"/>
          </a:xfrm>
          <a:prstGeom prst="rect">
            <a:avLst/>
          </a:prstGeom>
          <a:effectLst>
            <a:outerShdw blurRad="50800" dist="38100" dir="2700000" algn="tl" rotWithShape="0">
              <a:prstClr val="black">
                <a:alpha val="40000"/>
              </a:prstClr>
            </a:outerShdw>
          </a:effectLst>
        </p:spPr>
      </p:pic>
      <p:pic>
        <p:nvPicPr>
          <p:cNvPr id="57" name="Picture 56">
            <a:extLst>
              <a:ext uri="{FF2B5EF4-FFF2-40B4-BE49-F238E27FC236}">
                <a16:creationId xmlns:a16="http://schemas.microsoft.com/office/drawing/2014/main" id="{00D6DDCD-26B4-4746-95B0-658771910C21}"/>
              </a:ext>
            </a:extLst>
          </p:cNvPr>
          <p:cNvPicPr>
            <a:picLocks noChangeAspect="1"/>
          </p:cNvPicPr>
          <p:nvPr/>
        </p:nvPicPr>
        <p:blipFill>
          <a:blip r:embed="rId12"/>
          <a:stretch>
            <a:fillRect/>
          </a:stretch>
        </p:blipFill>
        <p:spPr>
          <a:xfrm>
            <a:off x="9061822" y="3739730"/>
            <a:ext cx="270730" cy="380031"/>
          </a:xfrm>
          <a:prstGeom prst="rect">
            <a:avLst/>
          </a:prstGeom>
          <a:effectLst>
            <a:outerShdw blurRad="50800" dist="38100" dir="2700000" algn="tl" rotWithShape="0">
              <a:prstClr val="black">
                <a:alpha val="40000"/>
              </a:prstClr>
            </a:outerShdw>
          </a:effectLst>
        </p:spPr>
      </p:pic>
      <p:sp>
        <p:nvSpPr>
          <p:cNvPr id="59" name="TextBox 58">
            <a:extLst>
              <a:ext uri="{FF2B5EF4-FFF2-40B4-BE49-F238E27FC236}">
                <a16:creationId xmlns:a16="http://schemas.microsoft.com/office/drawing/2014/main" id="{E4FA35B6-F28B-49BD-BD76-F20001F73684}"/>
              </a:ext>
            </a:extLst>
          </p:cNvPr>
          <p:cNvSpPr txBox="1"/>
          <p:nvPr/>
        </p:nvSpPr>
        <p:spPr>
          <a:xfrm>
            <a:off x="1482702" y="3882440"/>
            <a:ext cx="1342090"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Home display</a:t>
            </a:r>
            <a:endParaRPr lang="en-AU" sz="700" dirty="0">
              <a:solidFill>
                <a:schemeClr val="accent2"/>
              </a:solidFill>
              <a:effectLst>
                <a:outerShdw blurRad="38100" dist="38100" dir="2700000" algn="tl">
                  <a:srgbClr val="000000">
                    <a:alpha val="43137"/>
                  </a:srgbClr>
                </a:outerShdw>
              </a:effectLst>
            </a:endParaRPr>
          </a:p>
        </p:txBody>
      </p:sp>
      <p:sp>
        <p:nvSpPr>
          <p:cNvPr id="64" name="TextBox 63">
            <a:extLst>
              <a:ext uri="{FF2B5EF4-FFF2-40B4-BE49-F238E27FC236}">
                <a16:creationId xmlns:a16="http://schemas.microsoft.com/office/drawing/2014/main" id="{74AF9913-42FA-42CD-9863-66521E454773}"/>
              </a:ext>
            </a:extLst>
          </p:cNvPr>
          <p:cNvSpPr txBox="1"/>
          <p:nvPr/>
        </p:nvSpPr>
        <p:spPr>
          <a:xfrm>
            <a:off x="10598127" y="3934812"/>
            <a:ext cx="1342090"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Home display</a:t>
            </a:r>
            <a:endParaRPr lang="en-AU" sz="700" dirty="0">
              <a:solidFill>
                <a:schemeClr val="accent2"/>
              </a:solidFill>
              <a:effectLst>
                <a:outerShdw blurRad="38100" dist="38100" dir="2700000" algn="tl">
                  <a:srgbClr val="000000">
                    <a:alpha val="43137"/>
                  </a:srgbClr>
                </a:outerShdw>
              </a:effectLst>
            </a:endParaRPr>
          </a:p>
        </p:txBody>
      </p:sp>
      <p:sp>
        <p:nvSpPr>
          <p:cNvPr id="66" name="TextBox 65">
            <a:extLst>
              <a:ext uri="{FF2B5EF4-FFF2-40B4-BE49-F238E27FC236}">
                <a16:creationId xmlns:a16="http://schemas.microsoft.com/office/drawing/2014/main" id="{07EFB2A9-33F6-4ACD-9DC3-68621EC96564}"/>
              </a:ext>
            </a:extLst>
          </p:cNvPr>
          <p:cNvSpPr txBox="1"/>
          <p:nvPr/>
        </p:nvSpPr>
        <p:spPr>
          <a:xfrm>
            <a:off x="3985711" y="3934812"/>
            <a:ext cx="1342090"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ORL mode display</a:t>
            </a:r>
            <a:endParaRPr lang="en-AU" sz="700" dirty="0">
              <a:solidFill>
                <a:schemeClr val="accent2"/>
              </a:solidFill>
              <a:effectLst>
                <a:outerShdw blurRad="38100" dist="38100" dir="2700000" algn="tl">
                  <a:srgbClr val="000000">
                    <a:alpha val="43137"/>
                  </a:srgbClr>
                </a:outerShdw>
              </a:effectLst>
            </a:endParaRPr>
          </a:p>
        </p:txBody>
      </p:sp>
      <p:sp>
        <p:nvSpPr>
          <p:cNvPr id="67" name="TextBox 66">
            <a:extLst>
              <a:ext uri="{FF2B5EF4-FFF2-40B4-BE49-F238E27FC236}">
                <a16:creationId xmlns:a16="http://schemas.microsoft.com/office/drawing/2014/main" id="{7F1C7205-C134-48EC-9078-4120B020ED71}"/>
              </a:ext>
            </a:extLst>
          </p:cNvPr>
          <p:cNvSpPr txBox="1"/>
          <p:nvPr/>
        </p:nvSpPr>
        <p:spPr>
          <a:xfrm>
            <a:off x="6760048" y="4005917"/>
            <a:ext cx="1342090"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ORL mode display</a:t>
            </a:r>
            <a:endParaRPr lang="en-AU" sz="700" dirty="0">
              <a:solidFill>
                <a:schemeClr val="accent2"/>
              </a:solidFill>
              <a:effectLst>
                <a:outerShdw blurRad="38100" dist="38100" dir="2700000" algn="tl">
                  <a:srgbClr val="000000">
                    <a:alpha val="43137"/>
                  </a:srgbClr>
                </a:outerShdw>
              </a:effectLst>
            </a:endParaRPr>
          </a:p>
        </p:txBody>
      </p:sp>
      <p:sp>
        <p:nvSpPr>
          <p:cNvPr id="69" name="TextBox 68">
            <a:extLst>
              <a:ext uri="{FF2B5EF4-FFF2-40B4-BE49-F238E27FC236}">
                <a16:creationId xmlns:a16="http://schemas.microsoft.com/office/drawing/2014/main" id="{38B61C5A-7B9C-48E7-AFAB-1323FD92CE64}"/>
              </a:ext>
            </a:extLst>
          </p:cNvPr>
          <p:cNvSpPr txBox="1"/>
          <p:nvPr/>
        </p:nvSpPr>
        <p:spPr>
          <a:xfrm>
            <a:off x="6628151" y="1499773"/>
            <a:ext cx="1200150"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DUT</a:t>
            </a:r>
          </a:p>
        </p:txBody>
      </p:sp>
      <p:sp>
        <p:nvSpPr>
          <p:cNvPr id="70" name="TextBox 69">
            <a:extLst>
              <a:ext uri="{FF2B5EF4-FFF2-40B4-BE49-F238E27FC236}">
                <a16:creationId xmlns:a16="http://schemas.microsoft.com/office/drawing/2014/main" id="{FDAAE340-ADC1-47FB-A11C-3421CE2ABF11}"/>
              </a:ext>
            </a:extLst>
          </p:cNvPr>
          <p:cNvSpPr txBox="1"/>
          <p:nvPr/>
        </p:nvSpPr>
        <p:spPr>
          <a:xfrm>
            <a:off x="3601098" y="2199406"/>
            <a:ext cx="486370" cy="630942"/>
          </a:xfrm>
          <a:prstGeom prst="rect">
            <a:avLst/>
          </a:prstGeom>
          <a:noFill/>
        </p:spPr>
        <p:txBody>
          <a:bodyPr wrap="square" rtlCol="0">
            <a:spAutoFit/>
          </a:bodyPr>
          <a:lstStyle/>
          <a:p>
            <a:endParaRPr lang="en-AU" sz="1050" dirty="0">
              <a:effectLst>
                <a:outerShdw blurRad="38100" dist="38100" dir="2700000" algn="tl">
                  <a:srgbClr val="000000">
                    <a:alpha val="43137"/>
                  </a:srgbClr>
                </a:outerShdw>
              </a:effectLst>
            </a:endParaRPr>
          </a:p>
          <a:p>
            <a:pPr algn="ctr"/>
            <a:r>
              <a:rPr lang="en-AU" sz="700" dirty="0">
                <a:solidFill>
                  <a:schemeClr val="accent2"/>
                </a:solidFill>
                <a:effectLst>
                  <a:outerShdw blurRad="38100" dist="38100" dir="2700000" algn="tl">
                    <a:srgbClr val="000000">
                      <a:alpha val="43137"/>
                    </a:srgbClr>
                  </a:outerShdw>
                </a:effectLst>
              </a:rPr>
              <a:t>SM </a:t>
            </a:r>
          </a:p>
          <a:p>
            <a:pPr algn="ctr"/>
            <a:r>
              <a:rPr lang="en-AU" sz="700" dirty="0">
                <a:solidFill>
                  <a:schemeClr val="accent2"/>
                </a:solidFill>
                <a:effectLst>
                  <a:outerShdw blurRad="38100" dist="38100" dir="2700000" algn="tl">
                    <a:srgbClr val="000000">
                      <a:alpha val="43137"/>
                    </a:srgbClr>
                  </a:outerShdw>
                </a:effectLst>
              </a:rPr>
              <a:t>port</a:t>
            </a:r>
          </a:p>
          <a:p>
            <a:endParaRPr lang="en-AU" sz="1050" b="1" dirty="0">
              <a:effectLst>
                <a:outerShdw blurRad="38100" dist="38100" dir="2700000" algn="tl">
                  <a:srgbClr val="000000">
                    <a:alpha val="43137"/>
                  </a:srgbClr>
                </a:outerShdw>
              </a:effectLst>
            </a:endParaRPr>
          </a:p>
        </p:txBody>
      </p:sp>
      <p:sp>
        <p:nvSpPr>
          <p:cNvPr id="71" name="TextBox 70">
            <a:extLst>
              <a:ext uri="{FF2B5EF4-FFF2-40B4-BE49-F238E27FC236}">
                <a16:creationId xmlns:a16="http://schemas.microsoft.com/office/drawing/2014/main" id="{EF89AA28-C245-4654-A3BF-EFA8C0B72DB0}"/>
              </a:ext>
            </a:extLst>
          </p:cNvPr>
          <p:cNvSpPr txBox="1"/>
          <p:nvPr/>
        </p:nvSpPr>
        <p:spPr>
          <a:xfrm>
            <a:off x="4359992" y="2182593"/>
            <a:ext cx="486370" cy="630942"/>
          </a:xfrm>
          <a:prstGeom prst="rect">
            <a:avLst/>
          </a:prstGeom>
          <a:noFill/>
        </p:spPr>
        <p:txBody>
          <a:bodyPr wrap="square" rtlCol="0">
            <a:spAutoFit/>
          </a:bodyPr>
          <a:lstStyle/>
          <a:p>
            <a:endParaRPr lang="en-AU" sz="1050" dirty="0">
              <a:effectLst>
                <a:outerShdw blurRad="38100" dist="38100" dir="2700000" algn="tl">
                  <a:srgbClr val="000000">
                    <a:alpha val="43137"/>
                  </a:srgbClr>
                </a:outerShdw>
              </a:effectLst>
            </a:endParaRPr>
          </a:p>
          <a:p>
            <a:pPr algn="ctr"/>
            <a:r>
              <a:rPr lang="en-AU" sz="700" dirty="0">
                <a:solidFill>
                  <a:schemeClr val="accent2"/>
                </a:solidFill>
                <a:effectLst>
                  <a:outerShdw blurRad="38100" dist="38100" dir="2700000" algn="tl">
                    <a:srgbClr val="000000">
                      <a:alpha val="43137"/>
                    </a:srgbClr>
                  </a:outerShdw>
                </a:effectLst>
              </a:rPr>
              <a:t>MM </a:t>
            </a:r>
          </a:p>
          <a:p>
            <a:pPr algn="ctr"/>
            <a:r>
              <a:rPr lang="en-AU" sz="700" dirty="0">
                <a:solidFill>
                  <a:schemeClr val="accent2"/>
                </a:solidFill>
                <a:effectLst>
                  <a:outerShdw blurRad="38100" dist="38100" dir="2700000" algn="tl">
                    <a:srgbClr val="000000">
                      <a:alpha val="43137"/>
                    </a:srgbClr>
                  </a:outerShdw>
                </a:effectLst>
              </a:rPr>
              <a:t>port</a:t>
            </a:r>
          </a:p>
          <a:p>
            <a:endParaRPr lang="en-AU" sz="1050" b="1" dirty="0">
              <a:effectLst>
                <a:outerShdw blurRad="38100" dist="38100" dir="2700000" algn="tl">
                  <a:srgbClr val="000000">
                    <a:alpha val="43137"/>
                  </a:srgbClr>
                </a:outerShdw>
              </a:effectLst>
            </a:endParaRPr>
          </a:p>
        </p:txBody>
      </p:sp>
      <p:sp>
        <p:nvSpPr>
          <p:cNvPr id="73" name="TextBox 72">
            <a:extLst>
              <a:ext uri="{FF2B5EF4-FFF2-40B4-BE49-F238E27FC236}">
                <a16:creationId xmlns:a16="http://schemas.microsoft.com/office/drawing/2014/main" id="{A7EFA27C-2B6E-4267-A229-09A3BDC1FD15}"/>
              </a:ext>
            </a:extLst>
          </p:cNvPr>
          <p:cNvSpPr txBox="1"/>
          <p:nvPr/>
        </p:nvSpPr>
        <p:spPr>
          <a:xfrm>
            <a:off x="7624575" y="1998354"/>
            <a:ext cx="1200150"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DUT</a:t>
            </a:r>
          </a:p>
        </p:txBody>
      </p:sp>
      <p:sp>
        <p:nvSpPr>
          <p:cNvPr id="105" name="Speech Bubble: Rectangle with Corners Rounded 104">
            <a:extLst>
              <a:ext uri="{FF2B5EF4-FFF2-40B4-BE49-F238E27FC236}">
                <a16:creationId xmlns:a16="http://schemas.microsoft.com/office/drawing/2014/main" id="{730147FF-1CCE-497C-8ABF-53C2401154C1}"/>
              </a:ext>
            </a:extLst>
          </p:cNvPr>
          <p:cNvSpPr/>
          <p:nvPr/>
        </p:nvSpPr>
        <p:spPr>
          <a:xfrm>
            <a:off x="9162874" y="445738"/>
            <a:ext cx="2433998" cy="991774"/>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050" b="1" dirty="0">
                <a:solidFill>
                  <a:srgbClr val="FF0000"/>
                </a:solidFill>
                <a:effectLst>
                  <a:outerShdw blurRad="38100" dist="38100" dir="2700000" algn="tl">
                    <a:srgbClr val="000000">
                      <a:alpha val="43137"/>
                    </a:srgbClr>
                  </a:outerShdw>
                </a:effectLst>
              </a:rPr>
              <a:t>* </a:t>
            </a:r>
            <a:r>
              <a:rPr lang="en-US" sz="800" b="1" dirty="0">
                <a:solidFill>
                  <a:srgbClr val="FF0000"/>
                </a:solidFill>
                <a:effectLst>
                  <a:outerShdw blurRad="38100" dist="38100" dir="2700000" algn="tl">
                    <a:srgbClr val="000000">
                      <a:alpha val="43137"/>
                    </a:srgbClr>
                  </a:outerShdw>
                </a:effectLst>
              </a:rPr>
              <a:t>NOTE:</a:t>
            </a:r>
          </a:p>
          <a:p>
            <a:pPr algn="just"/>
            <a:r>
              <a:rPr lang="en-US" sz="800" dirty="0">
                <a:solidFill>
                  <a:srgbClr val="FF0000"/>
                </a:solidFill>
                <a:effectLst>
                  <a:outerShdw blurRad="38100" dist="38100" dir="2700000" algn="tl">
                    <a:srgbClr val="000000">
                      <a:alpha val="43137"/>
                    </a:srgbClr>
                  </a:outerShdw>
                </a:effectLst>
              </a:rPr>
              <a:t>For accurate ORL measurement on instruments with two 2-way ports, insert a PC or APC Terminators as appropriate onto the unused ports to prevent stray light from entering the instrument. </a:t>
            </a:r>
          </a:p>
        </p:txBody>
      </p:sp>
      <p:sp>
        <p:nvSpPr>
          <p:cNvPr id="107" name="Speech Bubble: Rectangle with Corners Rounded 106">
            <a:extLst>
              <a:ext uri="{FF2B5EF4-FFF2-40B4-BE49-F238E27FC236}">
                <a16:creationId xmlns:a16="http://schemas.microsoft.com/office/drawing/2014/main" id="{44FE6958-64FC-4121-AF19-E2DE8C67C423}"/>
              </a:ext>
            </a:extLst>
          </p:cNvPr>
          <p:cNvSpPr/>
          <p:nvPr/>
        </p:nvSpPr>
        <p:spPr>
          <a:xfrm>
            <a:off x="7178178" y="2130956"/>
            <a:ext cx="247046" cy="157047"/>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100" b="1" dirty="0">
                <a:solidFill>
                  <a:srgbClr val="FF0000"/>
                </a:solidFill>
                <a:effectLst>
                  <a:outerShdw blurRad="38100" dist="38100" dir="2700000" algn="tl">
                    <a:srgbClr val="000000">
                      <a:alpha val="43137"/>
                    </a:srgbClr>
                  </a:outerShdw>
                </a:effectLst>
              </a:rPr>
              <a:t>*</a:t>
            </a:r>
            <a:r>
              <a:rPr lang="en-US" sz="1100" dirty="0">
                <a:solidFill>
                  <a:srgbClr val="FF0000"/>
                </a:solidFill>
                <a:effectLst>
                  <a:outerShdw blurRad="38100" dist="38100" dir="2700000" algn="tl">
                    <a:srgbClr val="000000">
                      <a:alpha val="43137"/>
                    </a:srgbClr>
                  </a:outerShdw>
                </a:effectLst>
              </a:rPr>
              <a:t> </a:t>
            </a:r>
          </a:p>
        </p:txBody>
      </p:sp>
      <p:pic>
        <p:nvPicPr>
          <p:cNvPr id="45" name="Picture 44"/>
          <p:cNvPicPr>
            <a:picLocks noChangeAspect="1"/>
          </p:cNvPicPr>
          <p:nvPr/>
        </p:nvPicPr>
        <p:blipFill>
          <a:blip r:embed="rId13"/>
          <a:stretch>
            <a:fillRect/>
          </a:stretch>
        </p:blipFill>
        <p:spPr>
          <a:xfrm rot="5400000">
            <a:off x="7124601" y="2308790"/>
            <a:ext cx="470795" cy="377304"/>
          </a:xfrm>
          <a:prstGeom prst="rect">
            <a:avLst/>
          </a:prstGeom>
        </p:spPr>
      </p:pic>
    </p:spTree>
    <p:extLst>
      <p:ext uri="{BB962C8B-B14F-4D97-AF65-F5344CB8AC3E}">
        <p14:creationId xmlns:p14="http://schemas.microsoft.com/office/powerpoint/2010/main" val="2764842580"/>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09FB1F97-D7C6-4560-8FBC-AEB194EF203A}"/>
              </a:ext>
            </a:extLst>
          </p:cNvPr>
          <p:cNvSpPr>
            <a:spLocks noGrp="1"/>
          </p:cNvSpPr>
          <p:nvPr>
            <p:ph type="title"/>
          </p:nvPr>
        </p:nvSpPr>
        <p:spPr>
          <a:xfrm>
            <a:off x="552126" y="456034"/>
            <a:ext cx="10972800" cy="683731"/>
          </a:xfrm>
        </p:spPr>
        <p:txBody>
          <a:bodyPr>
            <a:normAutofit fontScale="90000"/>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Tone detection operation</a:t>
            </a:r>
            <a:endParaRPr lang="en-AU" dirty="0"/>
          </a:p>
        </p:txBody>
      </p:sp>
      <p:sp>
        <p:nvSpPr>
          <p:cNvPr id="6" name="TextBox 5">
            <a:extLst>
              <a:ext uri="{FF2B5EF4-FFF2-40B4-BE49-F238E27FC236}">
                <a16:creationId xmlns:a16="http://schemas.microsoft.com/office/drawing/2014/main" id="{20C01F60-E4E5-4FF8-8C9D-0281EA0B09F7}"/>
              </a:ext>
            </a:extLst>
          </p:cNvPr>
          <p:cNvSpPr txBox="1"/>
          <p:nvPr/>
        </p:nvSpPr>
        <p:spPr>
          <a:xfrm>
            <a:off x="623293" y="1391874"/>
            <a:ext cx="2758560" cy="3693319"/>
          </a:xfrm>
          <a:prstGeom prst="rect">
            <a:avLst/>
          </a:prstGeom>
          <a:noFill/>
        </p:spPr>
        <p:txBody>
          <a:bodyPr wrap="square" rtlCol="0">
            <a:spAutoFit/>
          </a:bodyPr>
          <a:lstStyle/>
          <a:p>
            <a:pPr algn="just"/>
            <a:r>
              <a:rPr lang="en-US" sz="1400" b="1" dirty="0">
                <a:effectLst>
                  <a:outerShdw blurRad="38100" dist="38100" dir="2700000" algn="tl">
                    <a:srgbClr val="000000">
                      <a:alpha val="43137"/>
                    </a:srgbClr>
                  </a:outerShdw>
                </a:effectLst>
              </a:rPr>
              <a:t>Tone detection starts automatically </a:t>
            </a:r>
            <a:r>
              <a:rPr lang="en-US" sz="1400" dirty="0">
                <a:effectLst>
                  <a:outerShdw blurRad="38100" dist="38100" dir="2700000" algn="tl">
                    <a:srgbClr val="000000">
                      <a:alpha val="43137"/>
                    </a:srgbClr>
                  </a:outerShdw>
                </a:effectLst>
              </a:rPr>
              <a:t>when,</a:t>
            </a:r>
          </a:p>
          <a:p>
            <a:pPr algn="just"/>
            <a:endParaRPr lang="en-US" sz="1400" dirty="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n-US" sz="1200" dirty="0">
                <a:effectLst>
                  <a:outerShdw blurRad="38100" dist="38100" dir="2700000" algn="tl">
                    <a:srgbClr val="000000">
                      <a:alpha val="43137"/>
                    </a:srgbClr>
                  </a:outerShdw>
                </a:effectLst>
              </a:rPr>
              <a:t>Instrument’s Meter port is connected to Source port of the same or a different instrument.</a:t>
            </a:r>
          </a:p>
          <a:p>
            <a:pPr algn="just"/>
            <a:endParaRPr lang="en-US" sz="600" dirty="0">
              <a:effectLst>
                <a:outerShdw blurRad="38100" dist="38100" dir="2700000" algn="tl">
                  <a:srgbClr val="000000">
                    <a:alpha val="43137"/>
                  </a:srgbClr>
                </a:outerShdw>
              </a:effectLst>
            </a:endParaRPr>
          </a:p>
          <a:p>
            <a:pPr algn="just" defTabSz="266700"/>
            <a:r>
              <a:rPr lang="en-US" sz="1200" dirty="0">
                <a:effectLst>
                  <a:outerShdw blurRad="38100" dist="38100" dir="2700000" algn="tl">
                    <a:srgbClr val="000000">
                      <a:alpha val="43137"/>
                    </a:srgbClr>
                  </a:outerShdw>
                </a:effectLst>
              </a:rPr>
              <a:t>	&amp;</a:t>
            </a:r>
          </a:p>
          <a:p>
            <a:pPr algn="just"/>
            <a:endParaRPr lang="en-US" sz="600" dirty="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n-US" sz="1200" dirty="0">
                <a:effectLst>
                  <a:outerShdw blurRad="38100" dist="38100" dir="2700000" algn="tl">
                    <a:srgbClr val="000000">
                      <a:alpha val="43137"/>
                    </a:srgbClr>
                  </a:outerShdw>
                </a:effectLst>
              </a:rPr>
              <a:t>The output of the Source port is a standard test tone or Id tone.  </a:t>
            </a:r>
          </a:p>
          <a:p>
            <a:pPr marL="285750" indent="-285750" algn="just">
              <a:buFont typeface="Arial" panose="020B0604020202020204" pitchFamily="34" charset="0"/>
              <a:buChar char="•"/>
            </a:pPr>
            <a:endParaRPr lang="en-US" sz="600" dirty="0">
              <a:effectLst>
                <a:outerShdw blurRad="38100" dist="38100" dir="2700000" algn="tl">
                  <a:srgbClr val="000000">
                    <a:alpha val="43137"/>
                  </a:srgbClr>
                </a:outerShdw>
              </a:effectLst>
            </a:endParaRPr>
          </a:p>
          <a:p>
            <a:pPr lvl="1" indent="-190500" algn="just"/>
            <a:r>
              <a:rPr lang="en-US" sz="1200" dirty="0">
                <a:effectLst>
                  <a:outerShdw blurRad="38100" dist="38100" dir="2700000" algn="tl">
                    <a:srgbClr val="000000">
                      <a:alpha val="43137"/>
                    </a:srgbClr>
                  </a:outerShdw>
                </a:effectLst>
              </a:rPr>
              <a:t>&amp;</a:t>
            </a:r>
          </a:p>
          <a:p>
            <a:pPr lvl="1" algn="just"/>
            <a:endParaRPr lang="en-US" sz="600" dirty="0">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en-US" sz="1200" dirty="0">
                <a:effectLst>
                  <a:outerShdw blurRad="38100" dist="38100" dir="2700000" algn="tl">
                    <a:srgbClr val="000000">
                      <a:alpha val="43137"/>
                    </a:srgbClr>
                  </a:outerShdw>
                </a:effectLst>
              </a:rPr>
              <a:t>Instrument is at Home display (Main menu) or in Meter mode.</a:t>
            </a:r>
          </a:p>
          <a:p>
            <a:pPr algn="just"/>
            <a:endParaRPr lang="en-US" sz="1200" dirty="0">
              <a:effectLst>
                <a:outerShdw blurRad="38100" dist="38100" dir="2700000" algn="tl">
                  <a:srgbClr val="000000">
                    <a:alpha val="43137"/>
                  </a:srgbClr>
                </a:outerShdw>
              </a:effectLst>
            </a:endParaRPr>
          </a:p>
          <a:p>
            <a:pPr algn="just"/>
            <a:endParaRPr lang="en-US" sz="1200" dirty="0">
              <a:effectLst>
                <a:outerShdw blurRad="38100" dist="38100" dir="2700000" algn="tl">
                  <a:srgbClr val="000000">
                    <a:alpha val="43137"/>
                  </a:srgbClr>
                </a:outerShdw>
              </a:effectLst>
            </a:endParaRPr>
          </a:p>
          <a:p>
            <a:pPr algn="just"/>
            <a:endParaRPr lang="en-US" sz="1200" dirty="0">
              <a:effectLst>
                <a:outerShdw blurRad="38100" dist="38100" dir="2700000" algn="tl">
                  <a:srgbClr val="000000">
                    <a:alpha val="43137"/>
                  </a:srgbClr>
                </a:outerShdw>
              </a:effectLst>
            </a:endParaRPr>
          </a:p>
          <a:p>
            <a:pPr algn="just"/>
            <a:r>
              <a:rPr lang="en-US" sz="1200" i="1" dirty="0">
                <a:effectLst>
                  <a:outerShdw blurRad="38100" dist="38100" dir="2700000" algn="tl">
                    <a:srgbClr val="000000">
                      <a:alpha val="43137"/>
                    </a:srgbClr>
                  </a:outerShdw>
                </a:effectLst>
              </a:rPr>
              <a:t>This feature is useful for quick continuity/polarity checking of fibers.</a:t>
            </a:r>
          </a:p>
        </p:txBody>
      </p:sp>
      <p:sp>
        <p:nvSpPr>
          <p:cNvPr id="22" name="TextBox 21">
            <a:extLst>
              <a:ext uri="{FF2B5EF4-FFF2-40B4-BE49-F238E27FC236}">
                <a16:creationId xmlns:a16="http://schemas.microsoft.com/office/drawing/2014/main" id="{5D96F6AA-E724-4090-8C7D-392CF0CA3B0A}"/>
              </a:ext>
            </a:extLst>
          </p:cNvPr>
          <p:cNvSpPr txBox="1"/>
          <p:nvPr/>
        </p:nvSpPr>
        <p:spPr>
          <a:xfrm>
            <a:off x="9760003" y="4146575"/>
            <a:ext cx="1920463" cy="1600438"/>
          </a:xfrm>
          <a:prstGeom prst="rect">
            <a:avLst/>
          </a:prstGeom>
          <a:noFill/>
        </p:spPr>
        <p:txBody>
          <a:bodyPr wrap="square" rtlCol="0">
            <a:spAutoFit/>
          </a:bodyPr>
          <a:lstStyle/>
          <a:p>
            <a:pPr algn="just"/>
            <a:r>
              <a:rPr lang="en-US" sz="1400" b="1" dirty="0">
                <a:effectLst>
                  <a:outerShdw blurRad="38100" dist="38100" dir="2700000" algn="tl">
                    <a:srgbClr val="000000">
                      <a:alpha val="43137"/>
                    </a:srgbClr>
                  </a:outerShdw>
                </a:effectLst>
              </a:rPr>
              <a:t>To stop tone detection: </a:t>
            </a:r>
          </a:p>
          <a:p>
            <a:pPr marL="171450" indent="-171450" algn="just">
              <a:buFont typeface="Arial" panose="020B0604020202020204" pitchFamily="34" charset="0"/>
              <a:buChar char="•"/>
            </a:pPr>
            <a:r>
              <a:rPr lang="en-US" sz="1050" dirty="0">
                <a:effectLst>
                  <a:outerShdw blurRad="38100" dist="38100" dir="2700000" algn="tl">
                    <a:srgbClr val="000000">
                      <a:alpha val="43137"/>
                    </a:srgbClr>
                  </a:outerShdw>
                </a:effectLst>
              </a:rPr>
              <a:t>Turn off Test/Id Tone mode of the Source (refer to Slide 36).</a:t>
            </a:r>
          </a:p>
          <a:p>
            <a:pPr marL="171450" indent="-171450" algn="just">
              <a:buFont typeface="Arial" panose="020B0604020202020204" pitchFamily="34" charset="0"/>
              <a:buChar char="•"/>
            </a:pPr>
            <a:endParaRPr lang="en-US" sz="1050" dirty="0">
              <a:effectLst>
                <a:outerShdw blurRad="38100" dist="38100" dir="2700000" algn="tl">
                  <a:srgbClr val="000000">
                    <a:alpha val="43137"/>
                  </a:srgbClr>
                </a:outerShdw>
              </a:effectLst>
            </a:endParaRPr>
          </a:p>
          <a:p>
            <a:pPr algn="just" defTabSz="180975"/>
            <a:r>
              <a:rPr lang="en-US" sz="1050" dirty="0">
                <a:effectLst>
                  <a:outerShdw blurRad="38100" dist="38100" dir="2700000" algn="tl">
                    <a:srgbClr val="000000">
                      <a:alpha val="43137"/>
                    </a:srgbClr>
                  </a:outerShdw>
                </a:effectLst>
              </a:rPr>
              <a:t>	or</a:t>
            </a:r>
          </a:p>
          <a:p>
            <a:pPr algn="just"/>
            <a:endParaRPr lang="en-US" sz="1050" dirty="0">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1050" dirty="0">
                <a:effectLst>
                  <a:outerShdw blurRad="38100" dist="38100" dir="2700000" algn="tl">
                    <a:srgbClr val="000000">
                      <a:alpha val="43137"/>
                    </a:srgbClr>
                  </a:outerShdw>
                </a:effectLst>
              </a:rPr>
              <a:t>Turn on Slow Mode (refer to next slide). </a:t>
            </a:r>
          </a:p>
        </p:txBody>
      </p:sp>
      <p:sp>
        <p:nvSpPr>
          <p:cNvPr id="33" name="Speech Bubble: Rectangle with Corners Rounded 32">
            <a:extLst>
              <a:ext uri="{FF2B5EF4-FFF2-40B4-BE49-F238E27FC236}">
                <a16:creationId xmlns:a16="http://schemas.microsoft.com/office/drawing/2014/main" id="{262B1F7F-6C90-43FB-B1CF-1132F2E54A79}"/>
              </a:ext>
            </a:extLst>
          </p:cNvPr>
          <p:cNvSpPr/>
          <p:nvPr/>
        </p:nvSpPr>
        <p:spPr>
          <a:xfrm>
            <a:off x="8527569" y="1810025"/>
            <a:ext cx="1992558" cy="123598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Upon detecting a tone:</a:t>
            </a:r>
          </a:p>
          <a:p>
            <a:pPr algn="just"/>
            <a:endParaRPr lang="en-US" sz="800" dirty="0">
              <a:solidFill>
                <a:schemeClr val="accent4"/>
              </a:solidFill>
              <a:effectLst>
                <a:outerShdw blurRad="38100" dist="38100" dir="2700000" algn="tl">
                  <a:srgbClr val="000000">
                    <a:alpha val="43137"/>
                  </a:srgbClr>
                </a:outerShdw>
              </a:effectLst>
            </a:endParaRPr>
          </a:p>
          <a:p>
            <a:pPr algn="just"/>
            <a:r>
              <a:rPr lang="en-US" sz="800" dirty="0">
                <a:solidFill>
                  <a:schemeClr val="accent4"/>
                </a:solidFill>
                <a:effectLst>
                  <a:outerShdw blurRad="38100" dist="38100" dir="2700000" algn="tl">
                    <a:srgbClr val="000000">
                      <a:alpha val="43137"/>
                    </a:srgbClr>
                  </a:outerShdw>
                </a:effectLst>
              </a:rPr>
              <a:t>- for standard test/Id tone: the frequency and/or Id is displayed here.</a:t>
            </a:r>
          </a:p>
          <a:p>
            <a:pPr algn="just"/>
            <a:endParaRPr lang="en-US" sz="800" dirty="0">
              <a:solidFill>
                <a:schemeClr val="accent4"/>
              </a:solidFill>
              <a:effectLst>
                <a:outerShdw blurRad="38100" dist="38100" dir="2700000" algn="tl">
                  <a:srgbClr val="000000">
                    <a:alpha val="43137"/>
                  </a:srgbClr>
                </a:outerShdw>
              </a:effectLst>
            </a:endParaRPr>
          </a:p>
          <a:p>
            <a:pPr algn="just" defTabSz="180975"/>
            <a:r>
              <a:rPr lang="en-US" sz="800" dirty="0">
                <a:solidFill>
                  <a:schemeClr val="accent4"/>
                </a:solidFill>
                <a:effectLst>
                  <a:outerShdw blurRad="38100" dist="38100" dir="2700000" algn="tl">
                    <a:srgbClr val="000000">
                      <a:alpha val="43137"/>
                    </a:srgbClr>
                  </a:outerShdw>
                </a:effectLst>
              </a:rPr>
              <a:t>- for non-standard tone:  the actual measured frequency in Hz is displayed here (150 ~ 9999 Hz.)</a:t>
            </a:r>
          </a:p>
          <a:p>
            <a:pPr algn="just" defTabSz="180975"/>
            <a:endParaRPr lang="en-US" sz="800" dirty="0">
              <a:solidFill>
                <a:schemeClr val="accent4"/>
              </a:solidFill>
              <a:effectLst>
                <a:outerShdw blurRad="38100" dist="38100" dir="2700000" algn="tl">
                  <a:srgbClr val="000000">
                    <a:alpha val="43137"/>
                  </a:srgbClr>
                </a:outerShdw>
              </a:effectLst>
            </a:endParaRPr>
          </a:p>
          <a:p>
            <a:pPr algn="just"/>
            <a:r>
              <a:rPr lang="en-US" sz="800" dirty="0">
                <a:solidFill>
                  <a:schemeClr val="accent4"/>
                </a:solidFill>
                <a:effectLst>
                  <a:outerShdw blurRad="38100" dist="38100" dir="2700000" algn="tl">
                    <a:srgbClr val="000000">
                      <a:alpha val="43137"/>
                    </a:srgbClr>
                  </a:outerShdw>
                </a:effectLst>
              </a:rPr>
              <a:t>- Instrument beeps to signify continuity.</a:t>
            </a:r>
          </a:p>
          <a:p>
            <a:endParaRPr lang="en-US" sz="800" dirty="0">
              <a:solidFill>
                <a:schemeClr val="accent4"/>
              </a:solidFill>
              <a:effectLst>
                <a:outerShdw blurRad="38100" dist="38100" dir="2700000" algn="tl">
                  <a:srgbClr val="000000">
                    <a:alpha val="43137"/>
                  </a:srgbClr>
                </a:outerShdw>
              </a:effectLst>
            </a:endParaRPr>
          </a:p>
        </p:txBody>
      </p:sp>
      <p:grpSp>
        <p:nvGrpSpPr>
          <p:cNvPr id="12" name="Group 11">
            <a:extLst>
              <a:ext uri="{FF2B5EF4-FFF2-40B4-BE49-F238E27FC236}">
                <a16:creationId xmlns:a16="http://schemas.microsoft.com/office/drawing/2014/main" id="{AB1EAE43-D05F-4A26-BB2F-B78CD8317356}"/>
              </a:ext>
            </a:extLst>
          </p:cNvPr>
          <p:cNvGrpSpPr/>
          <p:nvPr/>
        </p:nvGrpSpPr>
        <p:grpSpPr>
          <a:xfrm>
            <a:off x="6699097" y="1921015"/>
            <a:ext cx="1928892" cy="3832630"/>
            <a:chOff x="4520825" y="1980166"/>
            <a:chExt cx="1928892" cy="3832630"/>
          </a:xfrm>
        </p:grpSpPr>
        <p:grpSp>
          <p:nvGrpSpPr>
            <p:cNvPr id="28" name="Group 27">
              <a:extLst>
                <a:ext uri="{FF2B5EF4-FFF2-40B4-BE49-F238E27FC236}">
                  <a16:creationId xmlns:a16="http://schemas.microsoft.com/office/drawing/2014/main" id="{52B98631-8FF9-42F5-AC15-5622D68DACC4}"/>
                </a:ext>
              </a:extLst>
            </p:cNvPr>
            <p:cNvGrpSpPr>
              <a:grpSpLocks noChangeAspect="1"/>
            </p:cNvGrpSpPr>
            <p:nvPr/>
          </p:nvGrpSpPr>
          <p:grpSpPr>
            <a:xfrm>
              <a:off x="4840698" y="2322956"/>
              <a:ext cx="1609019" cy="3489840"/>
              <a:chOff x="6252604" y="1643963"/>
              <a:chExt cx="1875593" cy="4068000"/>
            </a:xfrm>
          </p:grpSpPr>
          <p:grpSp>
            <p:nvGrpSpPr>
              <p:cNvPr id="20" name="Group 19">
                <a:extLst>
                  <a:ext uri="{FF2B5EF4-FFF2-40B4-BE49-F238E27FC236}">
                    <a16:creationId xmlns:a16="http://schemas.microsoft.com/office/drawing/2014/main" id="{E4D10B5D-3DA2-4616-AC91-8771F7632C81}"/>
                  </a:ext>
                </a:extLst>
              </p:cNvPr>
              <p:cNvGrpSpPr>
                <a:grpSpLocks noChangeAspect="1"/>
              </p:cNvGrpSpPr>
              <p:nvPr/>
            </p:nvGrpSpPr>
            <p:grpSpPr>
              <a:xfrm>
                <a:off x="6252604" y="1643963"/>
                <a:ext cx="1875593" cy="4068000"/>
                <a:chOff x="7802917" y="2202238"/>
                <a:chExt cx="1650320" cy="3579397"/>
              </a:xfrm>
            </p:grpSpPr>
            <p:pic>
              <p:nvPicPr>
                <p:cNvPr id="11" name="Picture 10">
                  <a:extLst>
                    <a:ext uri="{FF2B5EF4-FFF2-40B4-BE49-F238E27FC236}">
                      <a16:creationId xmlns:a16="http://schemas.microsoft.com/office/drawing/2014/main" id="{13BC7FA1-3703-4111-9C96-337967C92274}"/>
                    </a:ext>
                  </a:extLst>
                </p:cNvPr>
                <p:cNvPicPr>
                  <a:picLocks noChangeAspect="1"/>
                </p:cNvPicPr>
                <p:nvPr/>
              </p:nvPicPr>
              <p:blipFill>
                <a:blip r:embed="rId2"/>
                <a:stretch>
                  <a:fillRect/>
                </a:stretch>
              </p:blipFill>
              <p:spPr>
                <a:xfrm>
                  <a:off x="7851250" y="2917899"/>
                  <a:ext cx="1601987" cy="2863736"/>
                </a:xfrm>
                <a:prstGeom prst="rect">
                  <a:avLst/>
                </a:prstGeom>
              </p:spPr>
            </p:pic>
            <p:pic>
              <p:nvPicPr>
                <p:cNvPr id="13" name="Picture 12">
                  <a:extLst>
                    <a:ext uri="{FF2B5EF4-FFF2-40B4-BE49-F238E27FC236}">
                      <a16:creationId xmlns:a16="http://schemas.microsoft.com/office/drawing/2014/main" id="{413025A1-7DD2-42DA-B179-642E59434054}"/>
                    </a:ext>
                  </a:extLst>
                </p:cNvPr>
                <p:cNvPicPr/>
                <p:nvPr/>
              </p:nvPicPr>
              <p:blipFill>
                <a:blip r:embed="rId3"/>
                <a:stretch>
                  <a:fillRect/>
                </a:stretch>
              </p:blipFill>
              <p:spPr>
                <a:xfrm>
                  <a:off x="8459228" y="2706893"/>
                  <a:ext cx="389760" cy="683026"/>
                </a:xfrm>
                <a:prstGeom prst="rect">
                  <a:avLst/>
                </a:prstGeom>
              </p:spPr>
            </p:pic>
            <p:sp>
              <p:nvSpPr>
                <p:cNvPr id="15" name="Arc 14">
                  <a:extLst>
                    <a:ext uri="{FF2B5EF4-FFF2-40B4-BE49-F238E27FC236}">
                      <a16:creationId xmlns:a16="http://schemas.microsoft.com/office/drawing/2014/main" id="{058E4B51-8028-4AF8-9FAE-AF0D4914CC98}"/>
                    </a:ext>
                  </a:extLst>
                </p:cNvPr>
                <p:cNvSpPr/>
                <p:nvPr/>
              </p:nvSpPr>
              <p:spPr>
                <a:xfrm rot="5400000" flipH="1">
                  <a:off x="7636252" y="2368903"/>
                  <a:ext cx="1182657" cy="849327"/>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pic>
            <p:nvPicPr>
              <p:cNvPr id="23" name="Picture 22">
                <a:extLst>
                  <a:ext uri="{FF2B5EF4-FFF2-40B4-BE49-F238E27FC236}">
                    <a16:creationId xmlns:a16="http://schemas.microsoft.com/office/drawing/2014/main" id="{EDA5AA52-487C-46B3-9C5F-DCF1EE7D59D5}"/>
                  </a:ext>
                </a:extLst>
              </p:cNvPr>
              <p:cNvPicPr>
                <a:picLocks noChangeAspect="1"/>
              </p:cNvPicPr>
              <p:nvPr/>
            </p:nvPicPr>
            <p:blipFill>
              <a:blip r:embed="rId4"/>
              <a:stretch>
                <a:fillRect/>
              </a:stretch>
            </p:blipFill>
            <p:spPr>
              <a:xfrm>
                <a:off x="6581273" y="3745833"/>
                <a:ext cx="1287380" cy="966536"/>
              </a:xfrm>
              <a:prstGeom prst="rect">
                <a:avLst/>
              </a:prstGeom>
            </p:spPr>
          </p:pic>
        </p:grpSp>
        <p:sp>
          <p:nvSpPr>
            <p:cNvPr id="25" name="TextBox 24">
              <a:extLst>
                <a:ext uri="{FF2B5EF4-FFF2-40B4-BE49-F238E27FC236}">
                  <a16:creationId xmlns:a16="http://schemas.microsoft.com/office/drawing/2014/main" id="{B50FFCA8-9087-44C6-9892-A4ACF131DDEB}"/>
                </a:ext>
              </a:extLst>
            </p:cNvPr>
            <p:cNvSpPr txBox="1"/>
            <p:nvPr/>
          </p:nvSpPr>
          <p:spPr>
            <a:xfrm>
              <a:off x="4520825" y="1980166"/>
              <a:ext cx="921827" cy="307777"/>
            </a:xfrm>
            <a:prstGeom prst="rect">
              <a:avLst/>
            </a:prstGeom>
            <a:noFill/>
          </p:spPr>
          <p:txBody>
            <a:bodyPr wrap="square" rtlCol="0">
              <a:spAutoFit/>
            </a:bodyPr>
            <a:lstStyle/>
            <a:p>
              <a:pPr algn="just"/>
              <a:r>
                <a:rPr lang="en-US" sz="700" dirty="0">
                  <a:effectLst>
                    <a:outerShdw blurRad="38100" dist="38100" dir="2700000" algn="tl">
                      <a:srgbClr val="000000">
                        <a:alpha val="43137"/>
                      </a:srgbClr>
                    </a:outerShdw>
                  </a:effectLst>
                </a:rPr>
                <a:t>Test or Id tone from another instrument </a:t>
              </a:r>
            </a:p>
          </p:txBody>
        </p:sp>
        <p:sp>
          <p:nvSpPr>
            <p:cNvPr id="35" name="TextBox 34">
              <a:extLst>
                <a:ext uri="{FF2B5EF4-FFF2-40B4-BE49-F238E27FC236}">
                  <a16:creationId xmlns:a16="http://schemas.microsoft.com/office/drawing/2014/main" id="{FCB83F3B-7CD0-402D-9C22-176797A9B6D5}"/>
                </a:ext>
              </a:extLst>
            </p:cNvPr>
            <p:cNvSpPr txBox="1"/>
            <p:nvPr/>
          </p:nvSpPr>
          <p:spPr>
            <a:xfrm>
              <a:off x="4902345" y="2117836"/>
              <a:ext cx="539167" cy="369332"/>
            </a:xfrm>
            <a:prstGeom prst="rect">
              <a:avLst/>
            </a:prstGeom>
            <a:noFill/>
          </p:spPr>
          <p:txBody>
            <a:bodyPr wrap="square" rtlCol="0">
              <a:spAutoFit/>
            </a:bodyPr>
            <a:lstStyle/>
            <a:p>
              <a:pPr algn="just"/>
              <a:r>
                <a:rPr lang="en-US"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endParaRPr lang="en-US" dirty="0">
                <a:effectLst>
                  <a:outerShdw blurRad="38100" dist="38100" dir="2700000" algn="tl">
                    <a:srgbClr val="000000">
                      <a:alpha val="43137"/>
                    </a:srgbClr>
                  </a:outerShdw>
                </a:effectLst>
              </a:endParaRPr>
            </a:p>
          </p:txBody>
        </p:sp>
      </p:grpSp>
      <p:sp>
        <p:nvSpPr>
          <p:cNvPr id="5" name="Slide Number Placeholder 4">
            <a:extLst>
              <a:ext uri="{FF2B5EF4-FFF2-40B4-BE49-F238E27FC236}">
                <a16:creationId xmlns:a16="http://schemas.microsoft.com/office/drawing/2014/main" id="{B11DD8F5-AC74-4BB7-B555-1F47168BF456}"/>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48</a:t>
            </a:fld>
            <a:endParaRPr lang="en-US" dirty="0">
              <a:solidFill>
                <a:prstClr val="black">
                  <a:tint val="75000"/>
                </a:prstClr>
              </a:solidFill>
              <a:latin typeface="Arial"/>
            </a:endParaRPr>
          </a:p>
        </p:txBody>
      </p:sp>
      <p:sp>
        <p:nvSpPr>
          <p:cNvPr id="7" name="Rounded Rectangle 33">
            <a:hlinkClick r:id="rId5" action="ppaction://hlinksldjump"/>
            <a:extLst>
              <a:ext uri="{FF2B5EF4-FFF2-40B4-BE49-F238E27FC236}">
                <a16:creationId xmlns:a16="http://schemas.microsoft.com/office/drawing/2014/main" id="{9404F165-C798-4904-9048-BFBBD4A08861}"/>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6"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489D08D-322A-40CA-9084-22A80DC97CFB}"/>
              </a:ext>
            </a:extLst>
          </p:cNvPr>
          <p:cNvGrpSpPr/>
          <p:nvPr/>
        </p:nvGrpSpPr>
        <p:grpSpPr>
          <a:xfrm>
            <a:off x="4318180" y="2396332"/>
            <a:ext cx="1561895" cy="3377448"/>
            <a:chOff x="7078727" y="2435347"/>
            <a:chExt cx="1561895" cy="3377448"/>
          </a:xfrm>
        </p:grpSpPr>
        <p:grpSp>
          <p:nvGrpSpPr>
            <p:cNvPr id="8" name="Group 7">
              <a:extLst>
                <a:ext uri="{FF2B5EF4-FFF2-40B4-BE49-F238E27FC236}">
                  <a16:creationId xmlns:a16="http://schemas.microsoft.com/office/drawing/2014/main" id="{18AEC404-1F68-4954-BDE0-B0787233CD65}"/>
                </a:ext>
              </a:extLst>
            </p:cNvPr>
            <p:cNvGrpSpPr/>
            <p:nvPr/>
          </p:nvGrpSpPr>
          <p:grpSpPr>
            <a:xfrm>
              <a:off x="7078727" y="2435347"/>
              <a:ext cx="1561895" cy="3377448"/>
              <a:chOff x="7078727" y="2435347"/>
              <a:chExt cx="1561895" cy="3377448"/>
            </a:xfrm>
          </p:grpSpPr>
          <p:grpSp>
            <p:nvGrpSpPr>
              <p:cNvPr id="4" name="Group 3">
                <a:extLst>
                  <a:ext uri="{FF2B5EF4-FFF2-40B4-BE49-F238E27FC236}">
                    <a16:creationId xmlns:a16="http://schemas.microsoft.com/office/drawing/2014/main" id="{096B650C-0323-41A0-9579-AEE19F96D10F}"/>
                  </a:ext>
                </a:extLst>
              </p:cNvPr>
              <p:cNvGrpSpPr/>
              <p:nvPr/>
            </p:nvGrpSpPr>
            <p:grpSpPr>
              <a:xfrm>
                <a:off x="7078727" y="2814984"/>
                <a:ext cx="1561895" cy="2997811"/>
                <a:chOff x="7078727" y="2814984"/>
                <a:chExt cx="1561895" cy="2997811"/>
              </a:xfrm>
            </p:grpSpPr>
            <p:grpSp>
              <p:nvGrpSpPr>
                <p:cNvPr id="24" name="Group 23">
                  <a:extLst>
                    <a:ext uri="{FF2B5EF4-FFF2-40B4-BE49-F238E27FC236}">
                      <a16:creationId xmlns:a16="http://schemas.microsoft.com/office/drawing/2014/main" id="{63F3D71A-39BE-4CE4-A9F8-EEEE9A464B7D}"/>
                    </a:ext>
                  </a:extLst>
                </p:cNvPr>
                <p:cNvGrpSpPr>
                  <a:grpSpLocks noChangeAspect="1"/>
                </p:cNvGrpSpPr>
                <p:nvPr/>
              </p:nvGrpSpPr>
              <p:grpSpPr>
                <a:xfrm>
                  <a:off x="7078727" y="2814984"/>
                  <a:ext cx="1561895" cy="2997811"/>
                  <a:chOff x="7851250" y="2706893"/>
                  <a:chExt cx="1601987" cy="3074742"/>
                </a:xfrm>
              </p:grpSpPr>
              <p:pic>
                <p:nvPicPr>
                  <p:cNvPr id="27" name="Picture 26">
                    <a:extLst>
                      <a:ext uri="{FF2B5EF4-FFF2-40B4-BE49-F238E27FC236}">
                        <a16:creationId xmlns:a16="http://schemas.microsoft.com/office/drawing/2014/main" id="{022212F1-45BC-4F63-9CDD-8016F73FA894}"/>
                      </a:ext>
                    </a:extLst>
                  </p:cNvPr>
                  <p:cNvPicPr>
                    <a:picLocks noChangeAspect="1"/>
                  </p:cNvPicPr>
                  <p:nvPr/>
                </p:nvPicPr>
                <p:blipFill>
                  <a:blip r:embed="rId2"/>
                  <a:stretch>
                    <a:fillRect/>
                  </a:stretch>
                </p:blipFill>
                <p:spPr>
                  <a:xfrm>
                    <a:off x="7851250" y="2917899"/>
                    <a:ext cx="1601987" cy="2863736"/>
                  </a:xfrm>
                  <a:prstGeom prst="rect">
                    <a:avLst/>
                  </a:prstGeom>
                </p:spPr>
              </p:pic>
              <p:pic>
                <p:nvPicPr>
                  <p:cNvPr id="29" name="Picture 28">
                    <a:extLst>
                      <a:ext uri="{FF2B5EF4-FFF2-40B4-BE49-F238E27FC236}">
                        <a16:creationId xmlns:a16="http://schemas.microsoft.com/office/drawing/2014/main" id="{C57506D8-C374-4139-B8F1-BF096754F95D}"/>
                      </a:ext>
                    </a:extLst>
                  </p:cNvPr>
                  <p:cNvPicPr/>
                  <p:nvPr/>
                </p:nvPicPr>
                <p:blipFill>
                  <a:blip r:embed="rId3"/>
                  <a:stretch>
                    <a:fillRect/>
                  </a:stretch>
                </p:blipFill>
                <p:spPr>
                  <a:xfrm>
                    <a:off x="8459228" y="2706893"/>
                    <a:ext cx="389760" cy="683026"/>
                  </a:xfrm>
                  <a:prstGeom prst="rect">
                    <a:avLst/>
                  </a:prstGeom>
                </p:spPr>
              </p:pic>
            </p:grpSp>
            <p:pic>
              <p:nvPicPr>
                <p:cNvPr id="32" name="Picture 31">
                  <a:extLst>
                    <a:ext uri="{FF2B5EF4-FFF2-40B4-BE49-F238E27FC236}">
                      <a16:creationId xmlns:a16="http://schemas.microsoft.com/office/drawing/2014/main" id="{4260E747-DC96-4E75-82F3-60D10F7E07CD}"/>
                    </a:ext>
                  </a:extLst>
                </p:cNvPr>
                <p:cNvPicPr/>
                <p:nvPr/>
              </p:nvPicPr>
              <p:blipFill>
                <a:blip r:embed="rId3"/>
                <a:stretch>
                  <a:fillRect/>
                </a:stretch>
              </p:blipFill>
              <p:spPr>
                <a:xfrm>
                  <a:off x="7305954" y="2814985"/>
                  <a:ext cx="380006" cy="665936"/>
                </a:xfrm>
                <a:prstGeom prst="rect">
                  <a:avLst/>
                </a:prstGeom>
              </p:spPr>
            </p:pic>
          </p:grpSp>
          <p:sp>
            <p:nvSpPr>
              <p:cNvPr id="34" name="Block Arc 33">
                <a:extLst>
                  <a:ext uri="{FF2B5EF4-FFF2-40B4-BE49-F238E27FC236}">
                    <a16:creationId xmlns:a16="http://schemas.microsoft.com/office/drawing/2014/main" id="{DAC01565-F6D9-4BB2-93F5-4FA78E29E488}"/>
                  </a:ext>
                </a:extLst>
              </p:cNvPr>
              <p:cNvSpPr>
                <a:spLocks noChangeAspect="1"/>
              </p:cNvSpPr>
              <p:nvPr/>
            </p:nvSpPr>
            <p:spPr>
              <a:xfrm>
                <a:off x="7478468" y="2435347"/>
                <a:ext cx="394111" cy="928286"/>
              </a:xfrm>
              <a:prstGeom prst="blockArc">
                <a:avLst>
                  <a:gd name="adj1" fmla="val 10700806"/>
                  <a:gd name="adj2" fmla="val 53408"/>
                  <a:gd name="adj3" fmla="val 9997"/>
                </a:avLst>
              </a:prstGeom>
              <a:gradFill flip="none" rotWithShape="1">
                <a:gsLst>
                  <a:gs pos="0">
                    <a:srgbClr val="FFFF00"/>
                  </a:gs>
                  <a:gs pos="100000">
                    <a:schemeClr val="tx1">
                      <a:lumMod val="75000"/>
                      <a:lumOff val="2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grpSp>
        <p:pic>
          <p:nvPicPr>
            <p:cNvPr id="9" name="Picture 8">
              <a:extLst>
                <a:ext uri="{FF2B5EF4-FFF2-40B4-BE49-F238E27FC236}">
                  <a16:creationId xmlns:a16="http://schemas.microsoft.com/office/drawing/2014/main" id="{68DD9CEC-5E9B-464C-9229-9BB0F9D2FA71}"/>
                </a:ext>
              </a:extLst>
            </p:cNvPr>
            <p:cNvPicPr>
              <a:picLocks noChangeAspect="1"/>
            </p:cNvPicPr>
            <p:nvPr/>
          </p:nvPicPr>
          <p:blipFill>
            <a:blip r:embed="rId7"/>
            <a:stretch>
              <a:fillRect/>
            </a:stretch>
          </p:blipFill>
          <p:spPr>
            <a:xfrm>
              <a:off x="7315199" y="4122345"/>
              <a:ext cx="1104524" cy="829901"/>
            </a:xfrm>
            <a:prstGeom prst="rect">
              <a:avLst/>
            </a:prstGeom>
          </p:spPr>
        </p:pic>
      </p:grpSp>
      <p:sp>
        <p:nvSpPr>
          <p:cNvPr id="30" name="Freeform: Shape 29">
            <a:extLst>
              <a:ext uri="{FF2B5EF4-FFF2-40B4-BE49-F238E27FC236}">
                <a16:creationId xmlns:a16="http://schemas.microsoft.com/office/drawing/2014/main" id="{4B8B2F04-A0D5-4687-85C0-9FCF1749E5C3}"/>
              </a:ext>
            </a:extLst>
          </p:cNvPr>
          <p:cNvSpPr/>
          <p:nvPr/>
        </p:nvSpPr>
        <p:spPr>
          <a:xfrm>
            <a:off x="8069189" y="1902604"/>
            <a:ext cx="539167" cy="257322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72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832E69BB-D8C0-448C-B291-50A06FAAF07A}"/>
              </a:ext>
            </a:extLst>
          </p:cNvPr>
          <p:cNvSpPr/>
          <p:nvPr/>
        </p:nvSpPr>
        <p:spPr>
          <a:xfrm>
            <a:off x="7750332" y="4475829"/>
            <a:ext cx="638159" cy="142864"/>
          </a:xfrm>
          <a:prstGeom prst="ellipse">
            <a:avLst/>
          </a:prstGeom>
          <a:noFill/>
          <a:ln w="3175">
            <a:solidFill>
              <a:srgbClr val="EE7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42AE1E00-83AB-4DBC-A60B-317FA8359553}"/>
              </a:ext>
            </a:extLst>
          </p:cNvPr>
          <p:cNvCxnSpPr>
            <a:cxnSpLocks/>
          </p:cNvCxnSpPr>
          <p:nvPr/>
        </p:nvCxnSpPr>
        <p:spPr>
          <a:xfrm flipV="1">
            <a:off x="6391747" y="1391874"/>
            <a:ext cx="0" cy="436177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0574C0F5-EE68-4A85-AEFE-EC87537EDD30}"/>
              </a:ext>
            </a:extLst>
          </p:cNvPr>
          <p:cNvSpPr txBox="1"/>
          <p:nvPr/>
        </p:nvSpPr>
        <p:spPr>
          <a:xfrm>
            <a:off x="4411746" y="1370157"/>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Single Instrument</a:t>
            </a:r>
          </a:p>
        </p:txBody>
      </p:sp>
      <p:sp>
        <p:nvSpPr>
          <p:cNvPr id="37" name="TextBox 36">
            <a:extLst>
              <a:ext uri="{FF2B5EF4-FFF2-40B4-BE49-F238E27FC236}">
                <a16:creationId xmlns:a16="http://schemas.microsoft.com/office/drawing/2014/main" id="{C5FBAA86-D675-41A9-B76F-32D3291223C1}"/>
              </a:ext>
            </a:extLst>
          </p:cNvPr>
          <p:cNvSpPr txBox="1"/>
          <p:nvPr/>
        </p:nvSpPr>
        <p:spPr>
          <a:xfrm>
            <a:off x="7020761" y="1348775"/>
            <a:ext cx="1529075" cy="261610"/>
          </a:xfrm>
          <a:prstGeom prst="rect">
            <a:avLst/>
          </a:prstGeom>
          <a:noFill/>
        </p:spPr>
        <p:txBody>
          <a:bodyPr wrap="square" rtlCol="0">
            <a:spAutoFit/>
          </a:bodyPr>
          <a:lstStyle/>
          <a:p>
            <a:r>
              <a:rPr lang="en-US" sz="1100" b="1" u="sng" dirty="0">
                <a:solidFill>
                  <a:srgbClr val="0070C0"/>
                </a:solidFill>
                <a:effectLst>
                  <a:outerShdw blurRad="38100" dist="38100" dir="2700000" algn="tl">
                    <a:srgbClr val="000000">
                      <a:alpha val="43137"/>
                    </a:srgbClr>
                  </a:outerShdw>
                </a:effectLst>
              </a:rPr>
              <a:t>A pair of Instruments</a:t>
            </a:r>
          </a:p>
        </p:txBody>
      </p:sp>
      <p:sp>
        <p:nvSpPr>
          <p:cNvPr id="38" name="Freeform: Shape 37">
            <a:extLst>
              <a:ext uri="{FF2B5EF4-FFF2-40B4-BE49-F238E27FC236}">
                <a16:creationId xmlns:a16="http://schemas.microsoft.com/office/drawing/2014/main" id="{4582B4E3-1CE7-4743-A864-C6571E1C47B3}"/>
              </a:ext>
            </a:extLst>
          </p:cNvPr>
          <p:cNvSpPr/>
          <p:nvPr/>
        </p:nvSpPr>
        <p:spPr>
          <a:xfrm>
            <a:off x="5371814" y="2528043"/>
            <a:ext cx="45719" cy="201921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72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9" name="Speech Bubble: Rectangle with Corners Rounded 38">
            <a:extLst>
              <a:ext uri="{FF2B5EF4-FFF2-40B4-BE49-F238E27FC236}">
                <a16:creationId xmlns:a16="http://schemas.microsoft.com/office/drawing/2014/main" id="{DC10CEA1-E48B-441E-B73E-C7730E48EBE1}"/>
              </a:ext>
            </a:extLst>
          </p:cNvPr>
          <p:cNvSpPr/>
          <p:nvPr/>
        </p:nvSpPr>
        <p:spPr>
          <a:xfrm>
            <a:off x="5109253" y="1513844"/>
            <a:ext cx="1333215" cy="123598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Upon detecting a tone:</a:t>
            </a:r>
          </a:p>
          <a:p>
            <a:pPr algn="just"/>
            <a:endParaRPr lang="en-US" sz="800" dirty="0">
              <a:solidFill>
                <a:schemeClr val="accent4"/>
              </a:solidFill>
              <a:effectLst>
                <a:outerShdw blurRad="38100" dist="38100" dir="2700000" algn="tl">
                  <a:srgbClr val="000000">
                    <a:alpha val="43137"/>
                  </a:srgbClr>
                </a:outerShdw>
              </a:effectLst>
            </a:endParaRPr>
          </a:p>
          <a:p>
            <a:pPr algn="just"/>
            <a:r>
              <a:rPr lang="en-US" sz="800" dirty="0">
                <a:solidFill>
                  <a:schemeClr val="accent4"/>
                </a:solidFill>
                <a:effectLst>
                  <a:outerShdw blurRad="38100" dist="38100" dir="2700000" algn="tl">
                    <a:srgbClr val="000000">
                      <a:alpha val="43137"/>
                    </a:srgbClr>
                  </a:outerShdw>
                </a:effectLst>
              </a:rPr>
              <a:t>- the frequency and/or Id is displayed here.</a:t>
            </a:r>
          </a:p>
          <a:p>
            <a:pPr algn="just"/>
            <a:endParaRPr lang="en-US" sz="800" dirty="0">
              <a:solidFill>
                <a:schemeClr val="accent4"/>
              </a:solidFill>
              <a:effectLst>
                <a:outerShdw blurRad="38100" dist="38100" dir="2700000" algn="tl">
                  <a:srgbClr val="000000">
                    <a:alpha val="43137"/>
                  </a:srgbClr>
                </a:outerShdw>
              </a:effectLst>
            </a:endParaRPr>
          </a:p>
          <a:p>
            <a:pPr algn="just"/>
            <a:r>
              <a:rPr lang="en-US" sz="800" dirty="0">
                <a:solidFill>
                  <a:schemeClr val="accent4"/>
                </a:solidFill>
                <a:effectLst>
                  <a:outerShdw blurRad="38100" dist="38100" dir="2700000" algn="tl">
                    <a:srgbClr val="000000">
                      <a:alpha val="43137"/>
                    </a:srgbClr>
                  </a:outerShdw>
                </a:effectLst>
              </a:rPr>
              <a:t>- Instrument beeps to signify continuity.</a:t>
            </a:r>
          </a:p>
          <a:p>
            <a:endParaRPr lang="en-US" sz="800" dirty="0">
              <a:solidFill>
                <a:schemeClr val="accent4"/>
              </a:solidFill>
              <a:effectLst>
                <a:outerShdw blurRad="38100" dist="38100" dir="2700000" algn="tl">
                  <a:srgbClr val="000000">
                    <a:alpha val="43137"/>
                  </a:srgbClr>
                </a:outerShdw>
              </a:effectLst>
            </a:endParaRPr>
          </a:p>
        </p:txBody>
      </p:sp>
      <p:sp>
        <p:nvSpPr>
          <p:cNvPr id="40" name="TextBox 39">
            <a:extLst>
              <a:ext uri="{FF2B5EF4-FFF2-40B4-BE49-F238E27FC236}">
                <a16:creationId xmlns:a16="http://schemas.microsoft.com/office/drawing/2014/main" id="{B66016A2-37CC-4FCC-B8AF-1B423DEAF614}"/>
              </a:ext>
            </a:extLst>
          </p:cNvPr>
          <p:cNvSpPr txBox="1"/>
          <p:nvPr/>
        </p:nvSpPr>
        <p:spPr>
          <a:xfrm>
            <a:off x="4318180" y="2327988"/>
            <a:ext cx="921827" cy="200055"/>
          </a:xfrm>
          <a:prstGeom prst="rect">
            <a:avLst/>
          </a:prstGeom>
          <a:noFill/>
        </p:spPr>
        <p:txBody>
          <a:bodyPr wrap="square" rtlCol="0">
            <a:spAutoFit/>
          </a:bodyPr>
          <a:lstStyle/>
          <a:p>
            <a:pPr algn="just"/>
            <a:r>
              <a:rPr lang="en-US" sz="700" dirty="0">
                <a:effectLst>
                  <a:outerShdw blurRad="38100" dist="38100" dir="2700000" algn="tl">
                    <a:srgbClr val="000000">
                      <a:alpha val="43137"/>
                    </a:srgbClr>
                  </a:outerShdw>
                </a:effectLst>
              </a:rPr>
              <a:t>Loopback </a:t>
            </a:r>
          </a:p>
        </p:txBody>
      </p:sp>
    </p:spTree>
    <p:extLst>
      <p:ext uri="{BB962C8B-B14F-4D97-AF65-F5344CB8AC3E}">
        <p14:creationId xmlns:p14="http://schemas.microsoft.com/office/powerpoint/2010/main" val="139526876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30B718C3-CD76-4C27-9FE9-082FE230372B}"/>
              </a:ext>
            </a:extLst>
          </p:cNvPr>
          <p:cNvGrpSpPr>
            <a:grpSpLocks noChangeAspect="1"/>
          </p:cNvGrpSpPr>
          <p:nvPr/>
        </p:nvGrpSpPr>
        <p:grpSpPr>
          <a:xfrm>
            <a:off x="8622123" y="1797256"/>
            <a:ext cx="1444981" cy="3238488"/>
            <a:chOff x="8216098" y="1396811"/>
            <a:chExt cx="1766910" cy="3960000"/>
          </a:xfrm>
        </p:grpSpPr>
        <p:grpSp>
          <p:nvGrpSpPr>
            <p:cNvPr id="13" name="Group 12">
              <a:extLst>
                <a:ext uri="{FF2B5EF4-FFF2-40B4-BE49-F238E27FC236}">
                  <a16:creationId xmlns:a16="http://schemas.microsoft.com/office/drawing/2014/main" id="{439DF22F-48F1-484F-8D19-BF53971E3D83}"/>
                </a:ext>
              </a:extLst>
            </p:cNvPr>
            <p:cNvGrpSpPr>
              <a:grpSpLocks noChangeAspect="1"/>
            </p:cNvGrpSpPr>
            <p:nvPr/>
          </p:nvGrpSpPr>
          <p:grpSpPr>
            <a:xfrm>
              <a:off x="8216098" y="1396811"/>
              <a:ext cx="1766910" cy="3960000"/>
              <a:chOff x="7802917" y="2202238"/>
              <a:chExt cx="1650320" cy="3579397"/>
            </a:xfrm>
          </p:grpSpPr>
          <p:pic>
            <p:nvPicPr>
              <p:cNvPr id="15" name="Picture 14">
                <a:extLst>
                  <a:ext uri="{FF2B5EF4-FFF2-40B4-BE49-F238E27FC236}">
                    <a16:creationId xmlns:a16="http://schemas.microsoft.com/office/drawing/2014/main" id="{FA7BF474-D07A-41A3-A9B6-7E277DA525F1}"/>
                  </a:ext>
                </a:extLst>
              </p:cNvPr>
              <p:cNvPicPr>
                <a:picLocks noChangeAspect="1"/>
              </p:cNvPicPr>
              <p:nvPr/>
            </p:nvPicPr>
            <p:blipFill>
              <a:blip r:embed="rId3"/>
              <a:stretch>
                <a:fillRect/>
              </a:stretch>
            </p:blipFill>
            <p:spPr>
              <a:xfrm>
                <a:off x="7851250" y="2917899"/>
                <a:ext cx="1601987" cy="2863736"/>
              </a:xfrm>
              <a:prstGeom prst="rect">
                <a:avLst/>
              </a:prstGeom>
            </p:spPr>
          </p:pic>
          <p:pic>
            <p:nvPicPr>
              <p:cNvPr id="16" name="Picture 15">
                <a:extLst>
                  <a:ext uri="{FF2B5EF4-FFF2-40B4-BE49-F238E27FC236}">
                    <a16:creationId xmlns:a16="http://schemas.microsoft.com/office/drawing/2014/main" id="{53DFCF22-0C5A-48FE-B1B5-31FE25D926D6}"/>
                  </a:ext>
                </a:extLst>
              </p:cNvPr>
              <p:cNvPicPr/>
              <p:nvPr/>
            </p:nvPicPr>
            <p:blipFill>
              <a:blip r:embed="rId4"/>
              <a:stretch>
                <a:fillRect/>
              </a:stretch>
            </p:blipFill>
            <p:spPr>
              <a:xfrm>
                <a:off x="8459228" y="2706893"/>
                <a:ext cx="389760" cy="683026"/>
              </a:xfrm>
              <a:prstGeom prst="rect">
                <a:avLst/>
              </a:prstGeom>
            </p:spPr>
          </p:pic>
          <p:sp>
            <p:nvSpPr>
              <p:cNvPr id="17" name="Arc 16">
                <a:extLst>
                  <a:ext uri="{FF2B5EF4-FFF2-40B4-BE49-F238E27FC236}">
                    <a16:creationId xmlns:a16="http://schemas.microsoft.com/office/drawing/2014/main" id="{82D14F2E-75E6-4A98-A97D-83AFAD7B3822}"/>
                  </a:ext>
                </a:extLst>
              </p:cNvPr>
              <p:cNvSpPr/>
              <p:nvPr/>
            </p:nvSpPr>
            <p:spPr>
              <a:xfrm rot="5400000" flipH="1">
                <a:off x="7636252" y="2368903"/>
                <a:ext cx="1182657" cy="849327"/>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pic>
          <p:nvPicPr>
            <p:cNvPr id="70" name="Picture 69">
              <a:extLst>
                <a:ext uri="{FF2B5EF4-FFF2-40B4-BE49-F238E27FC236}">
                  <a16:creationId xmlns:a16="http://schemas.microsoft.com/office/drawing/2014/main" id="{BC8AC39D-D30A-4E40-86D8-5BFCA7754945}"/>
                </a:ext>
              </a:extLst>
            </p:cNvPr>
            <p:cNvPicPr>
              <a:picLocks noChangeAspect="1"/>
            </p:cNvPicPr>
            <p:nvPr/>
          </p:nvPicPr>
          <p:blipFill>
            <a:blip r:embed="rId5"/>
            <a:stretch>
              <a:fillRect/>
            </a:stretch>
          </p:blipFill>
          <p:spPr>
            <a:xfrm>
              <a:off x="8529597" y="3437314"/>
              <a:ext cx="1212919" cy="951806"/>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5485858E-BBAD-4692-AF70-4DE16E2628ED}"/>
              </a:ext>
            </a:extLst>
          </p:cNvPr>
          <p:cNvSpPr>
            <a:spLocks noGrp="1"/>
          </p:cNvSpPr>
          <p:nvPr>
            <p:ph type="title"/>
          </p:nvPr>
        </p:nvSpPr>
        <p:spPr>
          <a:xfrm>
            <a:off x="597970" y="272172"/>
            <a:ext cx="10972800" cy="727591"/>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Slow Mode operation</a:t>
            </a:r>
            <a:endParaRPr lang="en-AU" sz="2000" b="1" dirty="0"/>
          </a:p>
        </p:txBody>
      </p:sp>
      <p:grpSp>
        <p:nvGrpSpPr>
          <p:cNvPr id="4" name="Group 3">
            <a:extLst>
              <a:ext uri="{FF2B5EF4-FFF2-40B4-BE49-F238E27FC236}">
                <a16:creationId xmlns:a16="http://schemas.microsoft.com/office/drawing/2014/main" id="{45117665-1217-4328-B648-E092EBA749D6}"/>
              </a:ext>
            </a:extLst>
          </p:cNvPr>
          <p:cNvGrpSpPr>
            <a:grpSpLocks noChangeAspect="1"/>
          </p:cNvGrpSpPr>
          <p:nvPr/>
        </p:nvGrpSpPr>
        <p:grpSpPr>
          <a:xfrm>
            <a:off x="2360581" y="1722139"/>
            <a:ext cx="1544628" cy="3350160"/>
            <a:chOff x="6252604" y="1643963"/>
            <a:chExt cx="1875593" cy="4068000"/>
          </a:xfrm>
        </p:grpSpPr>
        <p:grpSp>
          <p:nvGrpSpPr>
            <p:cNvPr id="5" name="Group 4">
              <a:extLst>
                <a:ext uri="{FF2B5EF4-FFF2-40B4-BE49-F238E27FC236}">
                  <a16:creationId xmlns:a16="http://schemas.microsoft.com/office/drawing/2014/main" id="{A0B1A189-DC1B-4B40-B12E-DB109B781E86}"/>
                </a:ext>
              </a:extLst>
            </p:cNvPr>
            <p:cNvGrpSpPr>
              <a:grpSpLocks noChangeAspect="1"/>
            </p:cNvGrpSpPr>
            <p:nvPr/>
          </p:nvGrpSpPr>
          <p:grpSpPr>
            <a:xfrm>
              <a:off x="6252604" y="1643963"/>
              <a:ext cx="1875593" cy="4068000"/>
              <a:chOff x="7802917" y="2202238"/>
              <a:chExt cx="1650320" cy="3579397"/>
            </a:xfrm>
          </p:grpSpPr>
          <p:pic>
            <p:nvPicPr>
              <p:cNvPr id="7" name="Picture 6">
                <a:extLst>
                  <a:ext uri="{FF2B5EF4-FFF2-40B4-BE49-F238E27FC236}">
                    <a16:creationId xmlns:a16="http://schemas.microsoft.com/office/drawing/2014/main" id="{8AB5B85F-274A-4756-B354-80D50A0B773E}"/>
                  </a:ext>
                </a:extLst>
              </p:cNvPr>
              <p:cNvPicPr>
                <a:picLocks noChangeAspect="1"/>
              </p:cNvPicPr>
              <p:nvPr/>
            </p:nvPicPr>
            <p:blipFill>
              <a:blip r:embed="rId3"/>
              <a:stretch>
                <a:fillRect/>
              </a:stretch>
            </p:blipFill>
            <p:spPr>
              <a:xfrm>
                <a:off x="7851250" y="2917899"/>
                <a:ext cx="1601987" cy="2863736"/>
              </a:xfrm>
              <a:prstGeom prst="rect">
                <a:avLst/>
              </a:prstGeom>
            </p:spPr>
          </p:pic>
          <p:pic>
            <p:nvPicPr>
              <p:cNvPr id="8" name="Picture 7">
                <a:extLst>
                  <a:ext uri="{FF2B5EF4-FFF2-40B4-BE49-F238E27FC236}">
                    <a16:creationId xmlns:a16="http://schemas.microsoft.com/office/drawing/2014/main" id="{9DAE29A4-3B2C-4290-9BE7-CF4B1DBEBE8B}"/>
                  </a:ext>
                </a:extLst>
              </p:cNvPr>
              <p:cNvPicPr/>
              <p:nvPr/>
            </p:nvPicPr>
            <p:blipFill>
              <a:blip r:embed="rId4"/>
              <a:stretch>
                <a:fillRect/>
              </a:stretch>
            </p:blipFill>
            <p:spPr>
              <a:xfrm>
                <a:off x="8459228" y="2706893"/>
                <a:ext cx="389760" cy="683026"/>
              </a:xfrm>
              <a:prstGeom prst="rect">
                <a:avLst/>
              </a:prstGeom>
            </p:spPr>
          </p:pic>
          <p:sp>
            <p:nvSpPr>
              <p:cNvPr id="9" name="Arc 8">
                <a:extLst>
                  <a:ext uri="{FF2B5EF4-FFF2-40B4-BE49-F238E27FC236}">
                    <a16:creationId xmlns:a16="http://schemas.microsoft.com/office/drawing/2014/main" id="{54FAE482-9D24-4714-9636-E9C9A44770CC}"/>
                  </a:ext>
                </a:extLst>
              </p:cNvPr>
              <p:cNvSpPr/>
              <p:nvPr/>
            </p:nvSpPr>
            <p:spPr>
              <a:xfrm rot="5400000" flipH="1">
                <a:off x="7636252" y="2368903"/>
                <a:ext cx="1182657" cy="849327"/>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grpSp>
        <p:pic>
          <p:nvPicPr>
            <p:cNvPr id="6" name="Picture 5">
              <a:extLst>
                <a:ext uri="{FF2B5EF4-FFF2-40B4-BE49-F238E27FC236}">
                  <a16:creationId xmlns:a16="http://schemas.microsoft.com/office/drawing/2014/main" id="{0FD8E1F0-4A55-4A2C-A6E1-9B8C734159DE}"/>
                </a:ext>
              </a:extLst>
            </p:cNvPr>
            <p:cNvPicPr>
              <a:picLocks noChangeAspect="1"/>
            </p:cNvPicPr>
            <p:nvPr/>
          </p:nvPicPr>
          <p:blipFill>
            <a:blip r:embed="rId6"/>
            <a:stretch>
              <a:fillRect/>
            </a:stretch>
          </p:blipFill>
          <p:spPr>
            <a:xfrm>
              <a:off x="6581273" y="3745833"/>
              <a:ext cx="1287380" cy="966536"/>
            </a:xfrm>
            <a:prstGeom prst="rect">
              <a:avLst/>
            </a:prstGeom>
          </p:spPr>
        </p:pic>
      </p:grpSp>
      <p:sp>
        <p:nvSpPr>
          <p:cNvPr id="31" name="TextBox 30">
            <a:extLst>
              <a:ext uri="{FF2B5EF4-FFF2-40B4-BE49-F238E27FC236}">
                <a16:creationId xmlns:a16="http://schemas.microsoft.com/office/drawing/2014/main" id="{80559740-5065-4FAC-A4C3-539E65EF3EDB}"/>
              </a:ext>
            </a:extLst>
          </p:cNvPr>
          <p:cNvSpPr txBox="1"/>
          <p:nvPr/>
        </p:nvSpPr>
        <p:spPr>
          <a:xfrm>
            <a:off x="3875706" y="4879454"/>
            <a:ext cx="1234171" cy="507831"/>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900" b="1" dirty="0">
                <a:effectLst>
                  <a:outerShdw blurRad="38100" dist="38100" dir="2700000" algn="tl">
                    <a:srgbClr val="000000">
                      <a:alpha val="43137"/>
                    </a:srgbClr>
                  </a:outerShdw>
                </a:effectLst>
              </a:rPr>
              <a:t>Enter Slow Mode:</a:t>
            </a:r>
          </a:p>
          <a:p>
            <a:pPr algn="just"/>
            <a:r>
              <a:rPr lang="en-US" sz="900" dirty="0">
                <a:effectLst>
                  <a:outerShdw blurRad="38100" dist="38100" dir="2700000" algn="tl">
                    <a:srgbClr val="000000">
                      <a:alpha val="43137"/>
                    </a:srgbClr>
                  </a:outerShdw>
                </a:effectLst>
              </a:rPr>
              <a:t>press F4 to go into Slow Mode.</a:t>
            </a:r>
          </a:p>
        </p:txBody>
      </p:sp>
      <p:pic>
        <p:nvPicPr>
          <p:cNvPr id="33" name="Picture 32">
            <a:extLst>
              <a:ext uri="{FF2B5EF4-FFF2-40B4-BE49-F238E27FC236}">
                <a16:creationId xmlns:a16="http://schemas.microsoft.com/office/drawing/2014/main" id="{15CC471F-EFA6-45EE-88F6-C0595F46AFAB}"/>
              </a:ext>
            </a:extLst>
          </p:cNvPr>
          <p:cNvPicPr>
            <a:picLocks noChangeAspect="1"/>
          </p:cNvPicPr>
          <p:nvPr/>
        </p:nvPicPr>
        <p:blipFill>
          <a:blip r:embed="rId7"/>
          <a:stretch>
            <a:fillRect/>
          </a:stretch>
        </p:blipFill>
        <p:spPr>
          <a:xfrm rot="15812924">
            <a:off x="3563914" y="4486933"/>
            <a:ext cx="520614" cy="504000"/>
          </a:xfrm>
          <a:prstGeom prst="rect">
            <a:avLst/>
          </a:prstGeom>
          <a:effectLst>
            <a:outerShdw blurRad="50800" dist="38100" dir="2700000" algn="tl" rotWithShape="0">
              <a:prstClr val="black">
                <a:alpha val="40000"/>
              </a:prstClr>
            </a:outerShdw>
          </a:effectLst>
        </p:spPr>
      </p:pic>
      <p:sp>
        <p:nvSpPr>
          <p:cNvPr id="35" name="TextBox 34">
            <a:extLst>
              <a:ext uri="{FF2B5EF4-FFF2-40B4-BE49-F238E27FC236}">
                <a16:creationId xmlns:a16="http://schemas.microsoft.com/office/drawing/2014/main" id="{62320A7C-8C92-4FDB-9169-19D8C963490F}"/>
              </a:ext>
            </a:extLst>
          </p:cNvPr>
          <p:cNvSpPr txBox="1"/>
          <p:nvPr/>
        </p:nvSpPr>
        <p:spPr>
          <a:xfrm>
            <a:off x="5553933" y="659555"/>
            <a:ext cx="4792624" cy="561692"/>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pPr algn="just"/>
            <a:r>
              <a:rPr lang="en-US" sz="1050" b="1" dirty="0">
                <a:effectLst>
                  <a:outerShdw blurRad="38100" dist="38100" dir="2700000" algn="tl">
                    <a:srgbClr val="000000">
                      <a:alpha val="43137"/>
                    </a:srgbClr>
                  </a:outerShdw>
                </a:effectLst>
              </a:rPr>
              <a:t>In Slow Mode:</a:t>
            </a:r>
          </a:p>
          <a:p>
            <a:pPr marL="171450" indent="-171450" algn="just">
              <a:buFontTx/>
              <a:buChar char="-"/>
            </a:pPr>
            <a:r>
              <a:rPr lang="en-US" sz="1000" dirty="0">
                <a:effectLst>
                  <a:outerShdw blurRad="38100" dist="38100" dir="2700000" algn="tl">
                    <a:srgbClr val="000000">
                      <a:alpha val="43137"/>
                    </a:srgbClr>
                  </a:outerShdw>
                </a:effectLst>
              </a:rPr>
              <a:t>Beeping stops.</a:t>
            </a:r>
          </a:p>
          <a:p>
            <a:pPr marL="171450" indent="-171450" algn="just">
              <a:buFontTx/>
              <a:buChar char="-"/>
            </a:pPr>
            <a:r>
              <a:rPr lang="en-US" sz="1000" dirty="0">
                <a:effectLst>
                  <a:outerShdw blurRad="38100" dist="38100" dir="2700000" algn="tl">
                    <a:srgbClr val="000000">
                      <a:alpha val="43137"/>
                    </a:srgbClr>
                  </a:outerShdw>
                </a:effectLst>
              </a:rPr>
              <a:t>Display show average optical power of the modulated signal, using a long average. </a:t>
            </a:r>
          </a:p>
        </p:txBody>
      </p:sp>
      <p:sp>
        <p:nvSpPr>
          <p:cNvPr id="51" name="TextBox 50">
            <a:extLst>
              <a:ext uri="{FF2B5EF4-FFF2-40B4-BE49-F238E27FC236}">
                <a16:creationId xmlns:a16="http://schemas.microsoft.com/office/drawing/2014/main" id="{6E615A37-4B7B-48C2-A0FE-1DDD8EEA04A2}"/>
              </a:ext>
            </a:extLst>
          </p:cNvPr>
          <p:cNvSpPr txBox="1"/>
          <p:nvPr/>
        </p:nvSpPr>
        <p:spPr>
          <a:xfrm>
            <a:off x="10067104" y="4861202"/>
            <a:ext cx="1801046" cy="507831"/>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900" b="1" dirty="0">
                <a:effectLst>
                  <a:outerShdw blurRad="38100" dist="38100" dir="2700000" algn="tl">
                    <a:srgbClr val="000000">
                      <a:alpha val="43137"/>
                    </a:srgbClr>
                  </a:outerShdw>
                </a:effectLst>
              </a:rPr>
              <a:t>To exit Slow Mode:</a:t>
            </a:r>
          </a:p>
          <a:p>
            <a:pPr algn="just"/>
            <a:r>
              <a:rPr lang="en-US" sz="900" dirty="0">
                <a:effectLst>
                  <a:outerShdw blurRad="38100" dist="38100" dir="2700000" algn="tl">
                    <a:srgbClr val="000000">
                      <a:alpha val="43137"/>
                    </a:srgbClr>
                  </a:outerShdw>
                </a:effectLst>
              </a:rPr>
              <a:t>Press F3 and F4 simultaneously to return to Tone Detection mode.</a:t>
            </a:r>
          </a:p>
        </p:txBody>
      </p:sp>
      <p:sp>
        <p:nvSpPr>
          <p:cNvPr id="57" name="Speech Bubble: Rectangle with Corners Rounded 56">
            <a:extLst>
              <a:ext uri="{FF2B5EF4-FFF2-40B4-BE49-F238E27FC236}">
                <a16:creationId xmlns:a16="http://schemas.microsoft.com/office/drawing/2014/main" id="{AAB27E6E-7FA9-4540-901E-2B1741834C46}"/>
              </a:ext>
            </a:extLst>
          </p:cNvPr>
          <p:cNvSpPr/>
          <p:nvPr/>
        </p:nvSpPr>
        <p:spPr>
          <a:xfrm>
            <a:off x="6751166" y="1899233"/>
            <a:ext cx="1059859" cy="503085"/>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Flashing symbol indicating Slow Mode  is activated.</a:t>
            </a:r>
          </a:p>
          <a:p>
            <a:endParaRPr lang="en-US" sz="1000" dirty="0">
              <a:solidFill>
                <a:schemeClr val="accent4"/>
              </a:solidFill>
              <a:effectLst>
                <a:outerShdw blurRad="38100" dist="38100" dir="2700000" algn="tl">
                  <a:srgbClr val="000000">
                    <a:alpha val="43137"/>
                  </a:srgbClr>
                </a:outerShdw>
              </a:effectLst>
            </a:endParaRPr>
          </a:p>
        </p:txBody>
      </p:sp>
      <p:sp>
        <p:nvSpPr>
          <p:cNvPr id="65" name="TextBox 64">
            <a:extLst>
              <a:ext uri="{FF2B5EF4-FFF2-40B4-BE49-F238E27FC236}">
                <a16:creationId xmlns:a16="http://schemas.microsoft.com/office/drawing/2014/main" id="{84A8F0DF-7367-4686-A42C-35F220C8B46E}"/>
              </a:ext>
            </a:extLst>
          </p:cNvPr>
          <p:cNvSpPr txBox="1"/>
          <p:nvPr/>
        </p:nvSpPr>
        <p:spPr>
          <a:xfrm>
            <a:off x="1118725" y="1475433"/>
            <a:ext cx="1408525" cy="461665"/>
          </a:xfrm>
          <a:prstGeom prst="rect">
            <a:avLst/>
          </a:prstGeom>
          <a:noFill/>
        </p:spPr>
        <p:txBody>
          <a:bodyPr wrap="square" rtlCol="0">
            <a:spAutoFit/>
          </a:bodyPr>
          <a:lstStyle/>
          <a:p>
            <a:pPr algn="just"/>
            <a:r>
              <a:rPr lang="en-US" sz="800" dirty="0">
                <a:effectLst>
                  <a:outerShdw blurRad="38100" dist="38100" dir="2700000" algn="tl">
                    <a:srgbClr val="000000">
                      <a:alpha val="43137"/>
                    </a:srgbClr>
                  </a:outerShdw>
                </a:effectLst>
              </a:rPr>
              <a:t>Test or Id tone from source port of the same (loopback) or another instrument.  </a:t>
            </a:r>
          </a:p>
        </p:txBody>
      </p:sp>
      <p:sp>
        <p:nvSpPr>
          <p:cNvPr id="67" name="TextBox 66">
            <a:extLst>
              <a:ext uri="{FF2B5EF4-FFF2-40B4-BE49-F238E27FC236}">
                <a16:creationId xmlns:a16="http://schemas.microsoft.com/office/drawing/2014/main" id="{A42570BC-0434-40AD-BEB1-73009C919DA3}"/>
              </a:ext>
            </a:extLst>
          </p:cNvPr>
          <p:cNvSpPr txBox="1"/>
          <p:nvPr/>
        </p:nvSpPr>
        <p:spPr>
          <a:xfrm>
            <a:off x="2372383" y="1531407"/>
            <a:ext cx="539167" cy="369332"/>
          </a:xfrm>
          <a:prstGeom prst="rect">
            <a:avLst/>
          </a:prstGeom>
          <a:noFill/>
        </p:spPr>
        <p:txBody>
          <a:bodyPr wrap="square" rtlCol="0">
            <a:spAutoFit/>
          </a:bodyPr>
          <a:lstStyle/>
          <a:p>
            <a:pPr algn="just"/>
            <a:r>
              <a:rPr lang="en-US"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endParaRPr lang="en-US" dirty="0">
              <a:effectLst>
                <a:outerShdw blurRad="38100" dist="38100" dir="2700000" algn="tl">
                  <a:srgbClr val="000000">
                    <a:alpha val="43137"/>
                  </a:srgbClr>
                </a:outerShdw>
              </a:effectLst>
            </a:endParaRPr>
          </a:p>
        </p:txBody>
      </p:sp>
      <p:pic>
        <p:nvPicPr>
          <p:cNvPr id="21" name="Picture 20">
            <a:extLst>
              <a:ext uri="{FF2B5EF4-FFF2-40B4-BE49-F238E27FC236}">
                <a16:creationId xmlns:a16="http://schemas.microsoft.com/office/drawing/2014/main" id="{4CA3584A-19E2-4984-A785-D68AE5D86EC7}"/>
              </a:ext>
            </a:extLst>
          </p:cNvPr>
          <p:cNvPicPr>
            <a:picLocks noChangeAspect="1"/>
          </p:cNvPicPr>
          <p:nvPr/>
        </p:nvPicPr>
        <p:blipFill>
          <a:blip r:embed="rId8"/>
          <a:stretch>
            <a:fillRect/>
          </a:stretch>
        </p:blipFill>
        <p:spPr>
          <a:xfrm rot="16200000">
            <a:off x="3026483" y="5328230"/>
            <a:ext cx="255731" cy="358977"/>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B2145C58-D750-4515-9BBB-554514F8CF9F}"/>
              </a:ext>
            </a:extLst>
          </p:cNvPr>
          <p:cNvPicPr>
            <a:picLocks noChangeAspect="1"/>
          </p:cNvPicPr>
          <p:nvPr/>
        </p:nvPicPr>
        <p:blipFill>
          <a:blip r:embed="rId8"/>
          <a:stretch>
            <a:fillRect/>
          </a:stretch>
        </p:blipFill>
        <p:spPr>
          <a:xfrm rot="5400000">
            <a:off x="9299533" y="5307770"/>
            <a:ext cx="255731" cy="358977"/>
          </a:xfrm>
          <a:prstGeom prst="rect">
            <a:avLst/>
          </a:prstGeom>
          <a:effectLst>
            <a:outerShdw blurRad="50800" dist="38100" dir="2700000" algn="tl" rotWithShape="0">
              <a:prstClr val="black">
                <a:alpha val="40000"/>
              </a:prstClr>
            </a:outerShdw>
          </a:effectLst>
        </p:spPr>
      </p:pic>
      <p:sp>
        <p:nvSpPr>
          <p:cNvPr id="29" name="Freeform: Shape 28">
            <a:extLst>
              <a:ext uri="{FF2B5EF4-FFF2-40B4-BE49-F238E27FC236}">
                <a16:creationId xmlns:a16="http://schemas.microsoft.com/office/drawing/2014/main" id="{32C620BB-43E9-4CDE-A59D-EE6E02712984}"/>
              </a:ext>
            </a:extLst>
          </p:cNvPr>
          <p:cNvSpPr/>
          <p:nvPr/>
        </p:nvSpPr>
        <p:spPr>
          <a:xfrm>
            <a:off x="3155516" y="5628152"/>
            <a:ext cx="6268263" cy="250206"/>
          </a:xfrm>
          <a:custGeom>
            <a:avLst/>
            <a:gdLst>
              <a:gd name="connsiteX0" fmla="*/ 0 w 1219200"/>
              <a:gd name="connsiteY0" fmla="*/ 0 h 418011"/>
              <a:gd name="connsiteX1" fmla="*/ 0 w 1219200"/>
              <a:gd name="connsiteY1" fmla="*/ 409303 h 418011"/>
              <a:gd name="connsiteX2" fmla="*/ 1219200 w 1219200"/>
              <a:gd name="connsiteY2" fmla="*/ 418011 h 418011"/>
              <a:gd name="connsiteX3" fmla="*/ 1219200 w 1219200"/>
              <a:gd name="connsiteY3" fmla="*/ 8708 h 418011"/>
            </a:gdLst>
            <a:ahLst/>
            <a:cxnLst>
              <a:cxn ang="0">
                <a:pos x="connsiteX0" y="connsiteY0"/>
              </a:cxn>
              <a:cxn ang="0">
                <a:pos x="connsiteX1" y="connsiteY1"/>
              </a:cxn>
              <a:cxn ang="0">
                <a:pos x="connsiteX2" y="connsiteY2"/>
              </a:cxn>
              <a:cxn ang="0">
                <a:pos x="connsiteX3" y="connsiteY3"/>
              </a:cxn>
            </a:cxnLst>
            <a:rect l="l" t="t" r="r" b="b"/>
            <a:pathLst>
              <a:path w="1219200" h="418011">
                <a:moveTo>
                  <a:pt x="0" y="0"/>
                </a:moveTo>
                <a:lnTo>
                  <a:pt x="0" y="409303"/>
                </a:lnTo>
                <a:lnTo>
                  <a:pt x="1219200" y="418011"/>
                </a:lnTo>
                <a:lnTo>
                  <a:pt x="1219200" y="8708"/>
                </a:lnTo>
              </a:path>
            </a:pathLst>
          </a:custGeom>
          <a:noFill/>
          <a:ln w="15875" cap="rnd">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2" name="Picture 41">
            <a:extLst>
              <a:ext uri="{FF2B5EF4-FFF2-40B4-BE49-F238E27FC236}">
                <a16:creationId xmlns:a16="http://schemas.microsoft.com/office/drawing/2014/main" id="{A9E8345F-3E64-4162-9306-D426488A95C0}"/>
              </a:ext>
            </a:extLst>
          </p:cNvPr>
          <p:cNvPicPr>
            <a:picLocks noChangeAspect="1"/>
          </p:cNvPicPr>
          <p:nvPr/>
        </p:nvPicPr>
        <p:blipFill>
          <a:blip r:embed="rId7"/>
          <a:stretch>
            <a:fillRect/>
          </a:stretch>
        </p:blipFill>
        <p:spPr>
          <a:xfrm rot="15812924">
            <a:off x="9736870" y="4454229"/>
            <a:ext cx="520614" cy="504000"/>
          </a:xfrm>
          <a:prstGeom prst="rect">
            <a:avLst/>
          </a:prstGeom>
          <a:effectLst>
            <a:outerShdw blurRad="50800" dist="38100" dir="2700000" algn="tl" rotWithShape="0">
              <a:prstClr val="black">
                <a:alpha val="40000"/>
              </a:prstClr>
            </a:outerShdw>
          </a:effectLst>
        </p:spPr>
      </p:pic>
      <p:sp>
        <p:nvSpPr>
          <p:cNvPr id="20" name="Slide Number Placeholder 19">
            <a:extLst>
              <a:ext uri="{FF2B5EF4-FFF2-40B4-BE49-F238E27FC236}">
                <a16:creationId xmlns:a16="http://schemas.microsoft.com/office/drawing/2014/main" id="{46787290-6141-42BD-A583-8AF719B5C9E9}"/>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49</a:t>
            </a:fld>
            <a:endParaRPr lang="en-US" dirty="0">
              <a:solidFill>
                <a:prstClr val="black">
                  <a:tint val="75000"/>
                </a:prstClr>
              </a:solidFill>
              <a:latin typeface="Arial"/>
            </a:endParaRPr>
          </a:p>
        </p:txBody>
      </p:sp>
      <p:sp>
        <p:nvSpPr>
          <p:cNvPr id="22" name="Rounded Rectangle 33">
            <a:hlinkClick r:id="rId9" action="ppaction://hlinksldjump"/>
            <a:extLst>
              <a:ext uri="{FF2B5EF4-FFF2-40B4-BE49-F238E27FC236}">
                <a16:creationId xmlns:a16="http://schemas.microsoft.com/office/drawing/2014/main" id="{0406E35B-69FC-4C03-A909-33EDB0DE64E0}"/>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25" name="Speech Bubble: Rectangle with Corners Rounded 24">
            <a:extLst>
              <a:ext uri="{FF2B5EF4-FFF2-40B4-BE49-F238E27FC236}">
                <a16:creationId xmlns:a16="http://schemas.microsoft.com/office/drawing/2014/main" id="{CE2F07FB-C199-493D-B341-B477E69AFE36}"/>
              </a:ext>
            </a:extLst>
          </p:cNvPr>
          <p:cNvSpPr/>
          <p:nvPr/>
        </p:nvSpPr>
        <p:spPr>
          <a:xfrm>
            <a:off x="10186737" y="2876007"/>
            <a:ext cx="1297215" cy="890598"/>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The average power (dBm) of  detected tone.</a:t>
            </a:r>
          </a:p>
          <a:p>
            <a:pPr algn="just"/>
            <a:endParaRPr lang="en-US" sz="800" dirty="0">
              <a:solidFill>
                <a:schemeClr val="accent4"/>
              </a:solidFill>
              <a:effectLst>
                <a:outerShdw blurRad="38100" dist="38100" dir="2700000" algn="tl">
                  <a:srgbClr val="000000">
                    <a:alpha val="43137"/>
                  </a:srgbClr>
                </a:outerShdw>
              </a:effectLst>
            </a:endParaRPr>
          </a:p>
          <a:p>
            <a:pPr algn="just"/>
            <a:r>
              <a:rPr lang="en-US" sz="800" dirty="0">
                <a:solidFill>
                  <a:schemeClr val="accent4"/>
                </a:solidFill>
                <a:effectLst>
                  <a:outerShdw blurRad="38100" dist="38100" dir="2700000" algn="tl">
                    <a:srgbClr val="000000">
                      <a:alpha val="43137"/>
                    </a:srgbClr>
                  </a:outerShdw>
                </a:effectLst>
              </a:rPr>
              <a:t>Press F3 to change to display tone power in </a:t>
            </a:r>
            <a:r>
              <a:rPr lang="en-US" sz="800" dirty="0" err="1">
                <a:solidFill>
                  <a:schemeClr val="accent4"/>
                </a:solidFill>
                <a:effectLst>
                  <a:outerShdw blurRad="38100" dist="38100" dir="2700000" algn="tl">
                    <a:srgbClr val="000000">
                      <a:alpha val="43137"/>
                    </a:srgbClr>
                  </a:outerShdw>
                </a:effectLst>
              </a:rPr>
              <a:t>nW.</a:t>
            </a:r>
            <a:endParaRPr lang="en-US" sz="800" dirty="0">
              <a:solidFill>
                <a:schemeClr val="accent4"/>
              </a:solidFill>
              <a:effectLst>
                <a:outerShdw blurRad="38100" dist="38100" dir="2700000" algn="tl">
                  <a:srgbClr val="000000">
                    <a:alpha val="43137"/>
                  </a:srgbClr>
                </a:outerShdw>
              </a:effectLst>
            </a:endParaRPr>
          </a:p>
          <a:p>
            <a:endParaRPr lang="en-US" sz="1000" dirty="0">
              <a:solidFill>
                <a:schemeClr val="accent4"/>
              </a:solidFill>
              <a:effectLst>
                <a:outerShdw blurRad="38100" dist="38100" dir="2700000" algn="tl">
                  <a:srgbClr val="000000">
                    <a:alpha val="43137"/>
                  </a:srgbClr>
                </a:outerShdw>
              </a:effectLst>
            </a:endParaRPr>
          </a:p>
        </p:txBody>
      </p:sp>
      <p:pic>
        <p:nvPicPr>
          <p:cNvPr id="76" name="Picture 75">
            <a:extLst>
              <a:ext uri="{FF2B5EF4-FFF2-40B4-BE49-F238E27FC236}">
                <a16:creationId xmlns:a16="http://schemas.microsoft.com/office/drawing/2014/main" id="{6896434B-D34E-4AF0-9E6B-980C75BF20A5}"/>
              </a:ext>
            </a:extLst>
          </p:cNvPr>
          <p:cNvPicPr preferRelativeResize="0">
            <a:picLocks noChangeAspect="1"/>
          </p:cNvPicPr>
          <p:nvPr/>
        </p:nvPicPr>
        <p:blipFill>
          <a:blip r:embed="rId8"/>
          <a:stretch>
            <a:fillRect/>
          </a:stretch>
        </p:blipFill>
        <p:spPr>
          <a:xfrm>
            <a:off x="4539226" y="3680437"/>
            <a:ext cx="278438" cy="390852"/>
          </a:xfrm>
          <a:prstGeom prst="rect">
            <a:avLst/>
          </a:prstGeom>
          <a:effectLst>
            <a:outerShdw blurRad="50800" dist="38100" dir="2700000" algn="tl" rotWithShape="0">
              <a:prstClr val="black">
                <a:alpha val="40000"/>
              </a:prstClr>
            </a:outerShdw>
          </a:effectLst>
        </p:spPr>
      </p:pic>
      <p:grpSp>
        <p:nvGrpSpPr>
          <p:cNvPr id="93" name="Group 92">
            <a:extLst>
              <a:ext uri="{FF2B5EF4-FFF2-40B4-BE49-F238E27FC236}">
                <a16:creationId xmlns:a16="http://schemas.microsoft.com/office/drawing/2014/main" id="{48EB4C72-EF4F-4F39-946D-2241B4C2925F}"/>
              </a:ext>
            </a:extLst>
          </p:cNvPr>
          <p:cNvGrpSpPr>
            <a:grpSpLocks noChangeAspect="1"/>
          </p:cNvGrpSpPr>
          <p:nvPr/>
        </p:nvGrpSpPr>
        <p:grpSpPr>
          <a:xfrm>
            <a:off x="5444858" y="2174594"/>
            <a:ext cx="1512752" cy="2895007"/>
            <a:chOff x="5527656" y="3909679"/>
            <a:chExt cx="1132869" cy="2168019"/>
          </a:xfrm>
        </p:grpSpPr>
        <p:grpSp>
          <p:nvGrpSpPr>
            <p:cNvPr id="37" name="Group 36">
              <a:extLst>
                <a:ext uri="{FF2B5EF4-FFF2-40B4-BE49-F238E27FC236}">
                  <a16:creationId xmlns:a16="http://schemas.microsoft.com/office/drawing/2014/main" id="{BD44F7A9-EC00-4E6D-8E29-9DD2144EDCA1}"/>
                </a:ext>
              </a:extLst>
            </p:cNvPr>
            <p:cNvGrpSpPr>
              <a:grpSpLocks noChangeAspect="1"/>
            </p:cNvGrpSpPr>
            <p:nvPr/>
          </p:nvGrpSpPr>
          <p:grpSpPr>
            <a:xfrm>
              <a:off x="5527656" y="3909679"/>
              <a:ext cx="1132869" cy="2168019"/>
              <a:chOff x="8619636" y="3059583"/>
              <a:chExt cx="1601987" cy="3065778"/>
            </a:xfrm>
          </p:grpSpPr>
          <p:pic>
            <p:nvPicPr>
              <p:cNvPr id="41" name="Picture 40">
                <a:extLst>
                  <a:ext uri="{FF2B5EF4-FFF2-40B4-BE49-F238E27FC236}">
                    <a16:creationId xmlns:a16="http://schemas.microsoft.com/office/drawing/2014/main" id="{8A931204-C1B0-4D80-8DBD-88E237CD1462}"/>
                  </a:ext>
                </a:extLst>
              </p:cNvPr>
              <p:cNvPicPr>
                <a:picLocks noChangeAspect="1"/>
              </p:cNvPicPr>
              <p:nvPr/>
            </p:nvPicPr>
            <p:blipFill>
              <a:blip r:embed="rId3"/>
              <a:stretch>
                <a:fillRect/>
              </a:stretch>
            </p:blipFill>
            <p:spPr>
              <a:xfrm>
                <a:off x="8619636" y="3261625"/>
                <a:ext cx="1601987" cy="2863736"/>
              </a:xfrm>
              <a:prstGeom prst="rect">
                <a:avLst/>
              </a:prstGeom>
            </p:spPr>
          </p:pic>
          <p:pic>
            <p:nvPicPr>
              <p:cNvPr id="43" name="Picture 42">
                <a:extLst>
                  <a:ext uri="{FF2B5EF4-FFF2-40B4-BE49-F238E27FC236}">
                    <a16:creationId xmlns:a16="http://schemas.microsoft.com/office/drawing/2014/main" id="{5106DC1D-E302-49BD-BAEA-465DAE44B6CB}"/>
                  </a:ext>
                </a:extLst>
              </p:cNvPr>
              <p:cNvPicPr/>
              <p:nvPr/>
            </p:nvPicPr>
            <p:blipFill>
              <a:blip r:embed="rId4"/>
              <a:stretch>
                <a:fillRect/>
              </a:stretch>
            </p:blipFill>
            <p:spPr>
              <a:xfrm>
                <a:off x="9194289" y="3059583"/>
                <a:ext cx="389760" cy="683026"/>
              </a:xfrm>
              <a:prstGeom prst="rect">
                <a:avLst/>
              </a:prstGeom>
            </p:spPr>
          </p:pic>
        </p:grpSp>
        <p:pic>
          <p:nvPicPr>
            <p:cNvPr id="92" name="Picture 91">
              <a:extLst>
                <a:ext uri="{FF2B5EF4-FFF2-40B4-BE49-F238E27FC236}">
                  <a16:creationId xmlns:a16="http://schemas.microsoft.com/office/drawing/2014/main" id="{9523E2AA-43EB-4D4F-BD11-195B4A6FB7E3}"/>
                </a:ext>
              </a:extLst>
            </p:cNvPr>
            <p:cNvPicPr>
              <a:picLocks noChangeAspect="1"/>
            </p:cNvPicPr>
            <p:nvPr/>
          </p:nvPicPr>
          <p:blipFill>
            <a:blip r:embed="rId11"/>
            <a:stretch>
              <a:fillRect/>
            </a:stretch>
          </p:blipFill>
          <p:spPr>
            <a:xfrm>
              <a:off x="5699349" y="4850820"/>
              <a:ext cx="798917" cy="604272"/>
            </a:xfrm>
            <a:prstGeom prst="rect">
              <a:avLst/>
            </a:prstGeom>
          </p:spPr>
        </p:pic>
      </p:grpSp>
      <p:pic>
        <p:nvPicPr>
          <p:cNvPr id="12" name="Picture 11">
            <a:extLst>
              <a:ext uri="{FF2B5EF4-FFF2-40B4-BE49-F238E27FC236}">
                <a16:creationId xmlns:a16="http://schemas.microsoft.com/office/drawing/2014/main" id="{A8F33F6E-7065-4850-9AFD-B71FF2D4B50D}"/>
              </a:ext>
            </a:extLst>
          </p:cNvPr>
          <p:cNvPicPr>
            <a:picLocks noChangeAspect="1"/>
          </p:cNvPicPr>
          <p:nvPr/>
        </p:nvPicPr>
        <p:blipFill>
          <a:blip r:embed="rId7"/>
          <a:stretch>
            <a:fillRect/>
          </a:stretch>
        </p:blipFill>
        <p:spPr>
          <a:xfrm rot="15812924">
            <a:off x="6307305" y="4478113"/>
            <a:ext cx="520614" cy="504000"/>
          </a:xfrm>
          <a:prstGeom prst="rect">
            <a:avLst/>
          </a:prstGeom>
          <a:effectLst>
            <a:outerShdw blurRad="50800" dist="38100" dir="2700000" algn="tl" rotWithShape="0">
              <a:prstClr val="black">
                <a:alpha val="40000"/>
              </a:prstClr>
            </a:outerShdw>
          </a:effectLst>
        </p:spPr>
      </p:pic>
      <p:pic>
        <p:nvPicPr>
          <p:cNvPr id="81" name="Picture 80">
            <a:extLst>
              <a:ext uri="{FF2B5EF4-FFF2-40B4-BE49-F238E27FC236}">
                <a16:creationId xmlns:a16="http://schemas.microsoft.com/office/drawing/2014/main" id="{969D0F34-745B-4174-AD65-B0BDC831F65E}"/>
              </a:ext>
            </a:extLst>
          </p:cNvPr>
          <p:cNvPicPr>
            <a:picLocks noChangeAspect="1"/>
          </p:cNvPicPr>
          <p:nvPr/>
        </p:nvPicPr>
        <p:blipFill>
          <a:blip r:embed="rId7"/>
          <a:stretch>
            <a:fillRect/>
          </a:stretch>
        </p:blipFill>
        <p:spPr>
          <a:xfrm rot="5787076" flipH="1">
            <a:off x="9016206" y="4468981"/>
            <a:ext cx="520614" cy="504000"/>
          </a:xfrm>
          <a:prstGeom prst="rect">
            <a:avLst/>
          </a:prstGeom>
          <a:effectLst>
            <a:outerShdw blurRad="50800" dist="38100" dir="2700000" algn="tl" rotWithShape="0">
              <a:prstClr val="black">
                <a:alpha val="40000"/>
              </a:prstClr>
            </a:outerShdw>
          </a:effectLst>
        </p:spPr>
      </p:pic>
      <p:sp>
        <p:nvSpPr>
          <p:cNvPr id="55" name="Freeform: Shape 54">
            <a:extLst>
              <a:ext uri="{FF2B5EF4-FFF2-40B4-BE49-F238E27FC236}">
                <a16:creationId xmlns:a16="http://schemas.microsoft.com/office/drawing/2014/main" id="{0AFEA35F-CC5A-46EA-B174-8918C8F92033}"/>
              </a:ext>
            </a:extLst>
          </p:cNvPr>
          <p:cNvSpPr/>
          <p:nvPr/>
        </p:nvSpPr>
        <p:spPr>
          <a:xfrm>
            <a:off x="9494003" y="3607215"/>
            <a:ext cx="734958" cy="32488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73" name="Star: 24 Points 72">
            <a:extLst>
              <a:ext uri="{FF2B5EF4-FFF2-40B4-BE49-F238E27FC236}">
                <a16:creationId xmlns:a16="http://schemas.microsoft.com/office/drawing/2014/main" id="{37595B7B-8989-464F-9B96-8468EAC96004}"/>
              </a:ext>
            </a:extLst>
          </p:cNvPr>
          <p:cNvSpPr>
            <a:spLocks noChangeAspect="1"/>
          </p:cNvSpPr>
          <p:nvPr/>
        </p:nvSpPr>
        <p:spPr>
          <a:xfrm>
            <a:off x="6356234" y="3505966"/>
            <a:ext cx="183327" cy="126727"/>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9" name="TextBox 88">
            <a:extLst>
              <a:ext uri="{FF2B5EF4-FFF2-40B4-BE49-F238E27FC236}">
                <a16:creationId xmlns:a16="http://schemas.microsoft.com/office/drawing/2014/main" id="{179A386C-F1C6-4719-995B-594BC49C665E}"/>
              </a:ext>
            </a:extLst>
          </p:cNvPr>
          <p:cNvSpPr txBox="1"/>
          <p:nvPr/>
        </p:nvSpPr>
        <p:spPr>
          <a:xfrm>
            <a:off x="5389190" y="1491838"/>
            <a:ext cx="539167" cy="369332"/>
          </a:xfrm>
          <a:prstGeom prst="rect">
            <a:avLst/>
          </a:prstGeom>
          <a:noFill/>
        </p:spPr>
        <p:txBody>
          <a:bodyPr wrap="square" rtlCol="0">
            <a:spAutoFit/>
          </a:bodyPr>
          <a:lstStyle/>
          <a:p>
            <a:pPr algn="just"/>
            <a:r>
              <a:rPr lang="en-US"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endParaRPr lang="en-US" dirty="0">
              <a:effectLst>
                <a:outerShdw blurRad="38100" dist="38100" dir="2700000" algn="tl">
                  <a:srgbClr val="000000">
                    <a:alpha val="43137"/>
                  </a:srgbClr>
                </a:outerShdw>
              </a:effectLst>
            </a:endParaRPr>
          </a:p>
        </p:txBody>
      </p:sp>
      <p:sp>
        <p:nvSpPr>
          <p:cNvPr id="94" name="Freeform: Shape 93">
            <a:extLst>
              <a:ext uri="{FF2B5EF4-FFF2-40B4-BE49-F238E27FC236}">
                <a16:creationId xmlns:a16="http://schemas.microsoft.com/office/drawing/2014/main" id="{CD8ED324-8CCA-4192-921A-996142D56660}"/>
              </a:ext>
            </a:extLst>
          </p:cNvPr>
          <p:cNvSpPr/>
          <p:nvPr/>
        </p:nvSpPr>
        <p:spPr>
          <a:xfrm>
            <a:off x="6443496" y="2174594"/>
            <a:ext cx="353113" cy="130866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0" name="TextBox 99">
            <a:extLst>
              <a:ext uri="{FF2B5EF4-FFF2-40B4-BE49-F238E27FC236}">
                <a16:creationId xmlns:a16="http://schemas.microsoft.com/office/drawing/2014/main" id="{D4755F77-9654-40F9-B961-FEDB23000B86}"/>
              </a:ext>
            </a:extLst>
          </p:cNvPr>
          <p:cNvSpPr txBox="1"/>
          <p:nvPr/>
        </p:nvSpPr>
        <p:spPr>
          <a:xfrm>
            <a:off x="6847521" y="4870704"/>
            <a:ext cx="1512751" cy="3693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a:t>
            </a:r>
            <a:r>
              <a:rPr lang="en-US" sz="900" dirty="0">
                <a:effectLst>
                  <a:outerShdw blurRad="38100" dist="38100" dir="2700000" algn="tl">
                    <a:srgbClr val="000000">
                      <a:alpha val="43137"/>
                    </a:srgbClr>
                  </a:outerShdw>
                </a:effectLst>
              </a:rPr>
              <a:t> </a:t>
            </a:r>
            <a:r>
              <a:rPr lang="en-US" sz="900" b="1" dirty="0">
                <a:effectLst>
                  <a:outerShdw blurRad="38100" dist="38100" dir="2700000" algn="tl">
                    <a:srgbClr val="000000">
                      <a:alpha val="43137"/>
                    </a:srgbClr>
                  </a:outerShdw>
                </a:effectLst>
              </a:rPr>
              <a:t>To enter Meter menu:</a:t>
            </a:r>
          </a:p>
          <a:p>
            <a:pPr algn="just"/>
            <a:r>
              <a:rPr lang="en-US" sz="900" dirty="0">
                <a:effectLst>
                  <a:outerShdw blurRad="38100" dist="38100" dir="2700000" algn="tl">
                    <a:srgbClr val="000000">
                      <a:alpha val="43137"/>
                    </a:srgbClr>
                  </a:outerShdw>
                </a:effectLst>
              </a:rPr>
              <a:t>Press F3 </a:t>
            </a:r>
          </a:p>
        </p:txBody>
      </p:sp>
      <p:sp>
        <p:nvSpPr>
          <p:cNvPr id="101" name="Freeform: Shape 100">
            <a:extLst>
              <a:ext uri="{FF2B5EF4-FFF2-40B4-BE49-F238E27FC236}">
                <a16:creationId xmlns:a16="http://schemas.microsoft.com/office/drawing/2014/main" id="{8349BC7F-12BC-41D5-8F1F-7CBEBA83B86D}"/>
              </a:ext>
            </a:extLst>
          </p:cNvPr>
          <p:cNvSpPr/>
          <p:nvPr/>
        </p:nvSpPr>
        <p:spPr>
          <a:xfrm>
            <a:off x="9007513" y="2226072"/>
            <a:ext cx="1156384" cy="168108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2" name="Speech Bubble: Rectangle with Corners Rounded 101">
            <a:extLst>
              <a:ext uri="{FF2B5EF4-FFF2-40B4-BE49-F238E27FC236}">
                <a16:creationId xmlns:a16="http://schemas.microsoft.com/office/drawing/2014/main" id="{B1275DE8-F9F5-4AC5-B4B6-8D4EE39FD407}"/>
              </a:ext>
            </a:extLst>
          </p:cNvPr>
          <p:cNvSpPr/>
          <p:nvPr/>
        </p:nvSpPr>
        <p:spPr>
          <a:xfrm>
            <a:off x="10101489" y="1683976"/>
            <a:ext cx="1359623" cy="887085"/>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Selected wavelength,. Press + or – to select other active wavelengths. </a:t>
            </a:r>
          </a:p>
          <a:p>
            <a:endParaRPr lang="en-US" sz="1000" dirty="0">
              <a:solidFill>
                <a:schemeClr val="accent4"/>
              </a:solidFill>
              <a:effectLst>
                <a:outerShdw blurRad="38100" dist="38100" dir="2700000" algn="tl">
                  <a:srgbClr val="000000">
                    <a:alpha val="43137"/>
                  </a:srgbClr>
                </a:outerShdw>
              </a:effectLst>
            </a:endParaRPr>
          </a:p>
        </p:txBody>
      </p:sp>
      <p:sp>
        <p:nvSpPr>
          <p:cNvPr id="105" name="TextBox 104">
            <a:extLst>
              <a:ext uri="{FF2B5EF4-FFF2-40B4-BE49-F238E27FC236}">
                <a16:creationId xmlns:a16="http://schemas.microsoft.com/office/drawing/2014/main" id="{B0AE4DAF-5814-41B6-A01E-2EA84CE514EB}"/>
              </a:ext>
            </a:extLst>
          </p:cNvPr>
          <p:cNvSpPr txBox="1"/>
          <p:nvPr/>
        </p:nvSpPr>
        <p:spPr>
          <a:xfrm>
            <a:off x="933194" y="2541369"/>
            <a:ext cx="1273962" cy="707886"/>
          </a:xfrm>
          <a:prstGeom prst="rect">
            <a:avLst/>
          </a:prstGeom>
          <a:noFill/>
        </p:spPr>
        <p:txBody>
          <a:bodyPr wrap="square" rtlCol="0">
            <a:spAutoFit/>
          </a:bodyPr>
          <a:lstStyle/>
          <a:p>
            <a:pPr algn="just"/>
            <a:r>
              <a:rPr lang="en-US" sz="800" b="1" dirty="0">
                <a:solidFill>
                  <a:srgbClr val="7030A0"/>
                </a:solidFill>
                <a:effectLst>
                  <a:outerShdw blurRad="38100" dist="38100" dir="2700000" algn="tl">
                    <a:srgbClr val="000000">
                      <a:alpha val="43137"/>
                    </a:srgbClr>
                  </a:outerShdw>
                </a:effectLst>
              </a:rPr>
              <a:t>For single-unit operation (loopback):</a:t>
            </a:r>
          </a:p>
          <a:p>
            <a:pPr algn="just"/>
            <a:r>
              <a:rPr lang="en-US" sz="800" dirty="0">
                <a:effectLst>
                  <a:outerShdw blurRad="38100" dist="38100" dir="2700000" algn="tl">
                    <a:srgbClr val="000000">
                      <a:alpha val="43137"/>
                    </a:srgbClr>
                  </a:outerShdw>
                </a:effectLst>
              </a:rPr>
              <a:t>When in Tone Detection mode, press F1 to go to this display.</a:t>
            </a:r>
          </a:p>
        </p:txBody>
      </p:sp>
      <p:pic>
        <p:nvPicPr>
          <p:cNvPr id="106" name="Picture 105">
            <a:extLst>
              <a:ext uri="{FF2B5EF4-FFF2-40B4-BE49-F238E27FC236}">
                <a16:creationId xmlns:a16="http://schemas.microsoft.com/office/drawing/2014/main" id="{27837372-D23F-4E66-866E-79A9F696EBD9}"/>
              </a:ext>
            </a:extLst>
          </p:cNvPr>
          <p:cNvPicPr preferRelativeResize="0">
            <a:picLocks noChangeAspect="1"/>
          </p:cNvPicPr>
          <p:nvPr/>
        </p:nvPicPr>
        <p:blipFill>
          <a:blip r:embed="rId8"/>
          <a:stretch>
            <a:fillRect/>
          </a:stretch>
        </p:blipFill>
        <p:spPr>
          <a:xfrm>
            <a:off x="7671807" y="3685242"/>
            <a:ext cx="278438" cy="390852"/>
          </a:xfrm>
          <a:prstGeom prst="rect">
            <a:avLst/>
          </a:prstGeom>
          <a:effectLst>
            <a:outerShdw blurRad="50800" dist="38100" dir="2700000" algn="tl" rotWithShape="0">
              <a:prstClr val="black">
                <a:alpha val="40000"/>
              </a:prstClr>
            </a:outerShdw>
          </a:effectLst>
        </p:spPr>
      </p:pic>
      <p:sp>
        <p:nvSpPr>
          <p:cNvPr id="107" name="Arc 106">
            <a:extLst>
              <a:ext uri="{FF2B5EF4-FFF2-40B4-BE49-F238E27FC236}">
                <a16:creationId xmlns:a16="http://schemas.microsoft.com/office/drawing/2014/main" id="{A579B49B-CFD2-4439-B74F-688A4052D7E0}"/>
              </a:ext>
            </a:extLst>
          </p:cNvPr>
          <p:cNvSpPr/>
          <p:nvPr/>
        </p:nvSpPr>
        <p:spPr>
          <a:xfrm rot="5400000" flipH="1">
            <a:off x="5224317" y="1848836"/>
            <a:ext cx="1106916" cy="794933"/>
          </a:xfrm>
          <a:prstGeom prst="arc">
            <a:avLst>
              <a:gd name="adj1" fmla="val 16078919"/>
              <a:gd name="adj2" fmla="val 163606"/>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dirty="0"/>
          </a:p>
        </p:txBody>
      </p:sp>
      <p:sp>
        <p:nvSpPr>
          <p:cNvPr id="108" name="TextBox 107">
            <a:extLst>
              <a:ext uri="{FF2B5EF4-FFF2-40B4-BE49-F238E27FC236}">
                <a16:creationId xmlns:a16="http://schemas.microsoft.com/office/drawing/2014/main" id="{8066AC99-6096-4E17-9DD1-8F21D1A50C44}"/>
              </a:ext>
            </a:extLst>
          </p:cNvPr>
          <p:cNvSpPr txBox="1"/>
          <p:nvPr/>
        </p:nvSpPr>
        <p:spPr>
          <a:xfrm>
            <a:off x="8608919" y="1624083"/>
            <a:ext cx="539167" cy="369332"/>
          </a:xfrm>
          <a:prstGeom prst="rect">
            <a:avLst/>
          </a:prstGeom>
          <a:noFill/>
        </p:spPr>
        <p:txBody>
          <a:bodyPr wrap="square" rtlCol="0">
            <a:spAutoFit/>
          </a:bodyPr>
          <a:lstStyle/>
          <a:p>
            <a:pPr algn="just"/>
            <a:r>
              <a:rPr lang="en-US"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endParaRPr lang="en-US" dirty="0">
              <a:effectLst>
                <a:outerShdw blurRad="38100" dist="38100" dir="2700000" algn="tl">
                  <a:srgbClr val="000000">
                    <a:alpha val="43137"/>
                  </a:srgbClr>
                </a:outerShdw>
              </a:effectLst>
            </a:endParaRPr>
          </a:p>
        </p:txBody>
      </p:sp>
      <p:sp>
        <p:nvSpPr>
          <p:cNvPr id="109" name="Star: 24 Points 108">
            <a:extLst>
              <a:ext uri="{FF2B5EF4-FFF2-40B4-BE49-F238E27FC236}">
                <a16:creationId xmlns:a16="http://schemas.microsoft.com/office/drawing/2014/main" id="{3C6059DE-72F2-486E-9099-D4FAC9358CF6}"/>
              </a:ext>
            </a:extLst>
          </p:cNvPr>
          <p:cNvSpPr>
            <a:spLocks noChangeAspect="1"/>
          </p:cNvSpPr>
          <p:nvPr/>
        </p:nvSpPr>
        <p:spPr>
          <a:xfrm>
            <a:off x="9494003" y="3510697"/>
            <a:ext cx="206244" cy="137567"/>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0" name="Freeform: Shape 49">
            <a:extLst>
              <a:ext uri="{FF2B5EF4-FFF2-40B4-BE49-F238E27FC236}">
                <a16:creationId xmlns:a16="http://schemas.microsoft.com/office/drawing/2014/main" id="{0C8C6114-B2EC-4856-8BAC-F330A803C949}"/>
              </a:ext>
            </a:extLst>
          </p:cNvPr>
          <p:cNvSpPr/>
          <p:nvPr/>
        </p:nvSpPr>
        <p:spPr>
          <a:xfrm flipH="1">
            <a:off x="2154428" y="3075760"/>
            <a:ext cx="613284" cy="78642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72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2659385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2543D3-0FBB-4EF0-AB1C-C8854C0C0A2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a:t>
            </a:fld>
            <a:endParaRPr lang="en-US">
              <a:solidFill>
                <a:prstClr val="black">
                  <a:tint val="75000"/>
                </a:prstClr>
              </a:solidFill>
              <a:latin typeface="Arial"/>
            </a:endParaRPr>
          </a:p>
        </p:txBody>
      </p:sp>
      <p:sp>
        <p:nvSpPr>
          <p:cNvPr id="2" name="Title 5">
            <a:extLst>
              <a:ext uri="{FF2B5EF4-FFF2-40B4-BE49-F238E27FC236}">
                <a16:creationId xmlns:a16="http://schemas.microsoft.com/office/drawing/2014/main" id="{74A0C4EF-464B-4199-8336-F669E361A4C7}"/>
              </a:ext>
            </a:extLst>
          </p:cNvPr>
          <p:cNvSpPr txBox="1">
            <a:spLocks noGrp="1"/>
          </p:cNvSpPr>
          <p:nvPr>
            <p:ph type="title"/>
          </p:nvPr>
        </p:nvSpPr>
        <p:spPr>
          <a:xfrm>
            <a:off x="598488" y="338138"/>
            <a:ext cx="10972800" cy="877887"/>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r>
              <a:rPr lang="en-AU" altLang="en-US" sz="2400" dirty="0">
                <a:effectLst>
                  <a:outerShdw blurRad="38100" dist="38100" dir="2700000" algn="tl">
                    <a:srgbClr val="000000">
                      <a:alpha val="43137"/>
                    </a:srgbClr>
                  </a:outerShdw>
                </a:effectLst>
              </a:rPr>
              <a:t>Getting Started</a:t>
            </a:r>
          </a:p>
          <a:p>
            <a:pPr algn="l"/>
            <a:r>
              <a:rPr lang="en-AU" sz="24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400" dirty="0">
                <a:effectLst>
                  <a:outerShdw blurRad="38100" dist="38100" dir="2700000" algn="tl">
                    <a:srgbClr val="000000">
                      <a:alpha val="43137"/>
                    </a:srgbClr>
                  </a:outerShdw>
                </a:effectLst>
              </a:rPr>
              <a:t> </a:t>
            </a:r>
            <a:r>
              <a:rPr lang="en-AU" dirty="0">
                <a:effectLst>
                  <a:outerShdw blurRad="38100" dist="38100" dir="2700000" algn="tl">
                    <a:srgbClr val="000000">
                      <a:alpha val="43137"/>
                    </a:srgbClr>
                  </a:outerShdw>
                </a:effectLst>
              </a:rPr>
              <a:t>Select test cord configuration</a:t>
            </a:r>
            <a:endParaRPr lang="en-AU" sz="2400" dirty="0">
              <a:effectLst>
                <a:outerShdw blurRad="38100" dist="38100" dir="2700000" algn="tl">
                  <a:srgbClr val="000000">
                    <a:alpha val="43137"/>
                  </a:srgbClr>
                </a:outerShdw>
              </a:effectLst>
            </a:endParaRPr>
          </a:p>
        </p:txBody>
      </p:sp>
      <p:sp>
        <p:nvSpPr>
          <p:cNvPr id="5" name="Rectangle 2">
            <a:extLst>
              <a:ext uri="{FF2B5EF4-FFF2-40B4-BE49-F238E27FC236}">
                <a16:creationId xmlns:a16="http://schemas.microsoft.com/office/drawing/2014/main" id="{5750E473-7EAC-4516-8050-D43EE0ABB25D}"/>
              </a:ext>
            </a:extLst>
          </p:cNvPr>
          <p:cNvSpPr txBox="1">
            <a:spLocks noChangeArrowheads="1"/>
          </p:cNvSpPr>
          <p:nvPr/>
        </p:nvSpPr>
        <p:spPr>
          <a:xfrm>
            <a:off x="1010194" y="1241535"/>
            <a:ext cx="10354492" cy="553998"/>
          </a:xfrm>
          <a:prstGeom prst="rect">
            <a:avLst/>
          </a:prstGeom>
          <a:effectLst>
            <a:outerShdw blurRad="50800" dist="38100" dir="5400000" algn="t" rotWithShape="0">
              <a:prstClr val="black">
                <a:alpha val="40000"/>
              </a:prstClr>
            </a:outerShdw>
          </a:effectLst>
        </p:spPr>
        <p:txBody>
          <a:bodyPr vert="horz" wrap="square" lIns="91440" tIns="45720" rIns="91440" bIns="45720" rtlCol="0" anchor="ctr">
            <a:sp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AU" altLang="en-US" sz="1400" dirty="0">
                <a:effectLst>
                  <a:outerShdw blurRad="38100" dist="38100" dir="2700000" algn="tl">
                    <a:srgbClr val="000000">
                      <a:alpha val="43137"/>
                    </a:srgbClr>
                  </a:outerShdw>
                </a:effectLst>
              </a:rPr>
              <a:t>Identify fibre type required for test cord and configuration required. Instrument supplied with SC connector adaptor as standard.</a:t>
            </a:r>
          </a:p>
          <a:p>
            <a:pPr algn="ctr"/>
            <a:endParaRPr lang="en-US" altLang="en-US" sz="1600" dirty="0">
              <a:latin typeface="Arial" panose="020B0604020202020204" pitchFamily="34" charset="0"/>
            </a:endParaRPr>
          </a:p>
        </p:txBody>
      </p:sp>
      <p:pic>
        <p:nvPicPr>
          <p:cNvPr id="8" name="Picture 7">
            <a:extLst>
              <a:ext uri="{FF2B5EF4-FFF2-40B4-BE49-F238E27FC236}">
                <a16:creationId xmlns:a16="http://schemas.microsoft.com/office/drawing/2014/main" id="{DB0CF10C-F6C9-4E4D-9A25-D876F5114DB2}"/>
              </a:ext>
            </a:extLst>
          </p:cNvPr>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157711" y="2896289"/>
            <a:ext cx="6059117" cy="624054"/>
          </a:xfrm>
          <a:prstGeom prst="rect">
            <a:avLst/>
          </a:prstGeom>
          <a:noFill/>
          <a:ln>
            <a:noFill/>
          </a:ln>
          <a:effectLst/>
        </p:spPr>
      </p:pic>
      <p:pic>
        <p:nvPicPr>
          <p:cNvPr id="10" name="Picture 9">
            <a:extLst>
              <a:ext uri="{FF2B5EF4-FFF2-40B4-BE49-F238E27FC236}">
                <a16:creationId xmlns:a16="http://schemas.microsoft.com/office/drawing/2014/main" id="{87575230-AD5D-42F0-91C8-923318B7ABE6}"/>
              </a:ext>
            </a:extLst>
          </p:cNvPr>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128622" y="4386968"/>
            <a:ext cx="6622281" cy="624053"/>
          </a:xfrm>
          <a:prstGeom prst="rect">
            <a:avLst/>
          </a:prstGeom>
          <a:noFill/>
          <a:ln>
            <a:noFill/>
          </a:ln>
          <a:effectLst/>
        </p:spPr>
      </p:pic>
      <p:sp>
        <p:nvSpPr>
          <p:cNvPr id="11" name="TextBox 10">
            <a:extLst>
              <a:ext uri="{FF2B5EF4-FFF2-40B4-BE49-F238E27FC236}">
                <a16:creationId xmlns:a16="http://schemas.microsoft.com/office/drawing/2014/main" id="{EFC80A0F-ACCC-49A4-BA98-4C8FFFEE8DEE}"/>
              </a:ext>
            </a:extLst>
          </p:cNvPr>
          <p:cNvSpPr txBox="1"/>
          <p:nvPr/>
        </p:nvSpPr>
        <p:spPr>
          <a:xfrm>
            <a:off x="1010194" y="2792066"/>
            <a:ext cx="2522879"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1400" dirty="0">
                <a:effectLst>
                  <a:outerShdw blurRad="38100" dist="38100" dir="2700000" algn="tl">
                    <a:srgbClr val="000000">
                      <a:alpha val="43137"/>
                    </a:srgbClr>
                  </a:outerShdw>
                </a:effectLst>
              </a:rPr>
              <a:t>Standard connector types</a:t>
            </a:r>
            <a:r>
              <a:rPr lang="en-AU" sz="1400" dirty="0"/>
              <a:t>: </a:t>
            </a:r>
          </a:p>
        </p:txBody>
      </p:sp>
      <p:sp>
        <p:nvSpPr>
          <p:cNvPr id="14" name="TextBox 13">
            <a:extLst>
              <a:ext uri="{FF2B5EF4-FFF2-40B4-BE49-F238E27FC236}">
                <a16:creationId xmlns:a16="http://schemas.microsoft.com/office/drawing/2014/main" id="{B8A38508-0DBC-4AC3-9CAD-DDFDC4866CD4}"/>
              </a:ext>
            </a:extLst>
          </p:cNvPr>
          <p:cNvSpPr txBox="1"/>
          <p:nvPr/>
        </p:nvSpPr>
        <p:spPr>
          <a:xfrm>
            <a:off x="1122605" y="4380513"/>
            <a:ext cx="2105435"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1400" dirty="0">
                <a:effectLst>
                  <a:outerShdw blurRad="38100" dist="38100" dir="2700000" algn="tl">
                    <a:srgbClr val="000000">
                      <a:alpha val="43137"/>
                    </a:srgbClr>
                  </a:outerShdw>
                </a:effectLst>
              </a:rPr>
              <a:t>XL connector types: </a:t>
            </a:r>
          </a:p>
        </p:txBody>
      </p:sp>
      <p:sp>
        <p:nvSpPr>
          <p:cNvPr id="16" name="TextBox 15">
            <a:extLst>
              <a:ext uri="{FF2B5EF4-FFF2-40B4-BE49-F238E27FC236}">
                <a16:creationId xmlns:a16="http://schemas.microsoft.com/office/drawing/2014/main" id="{0C7639B1-D2D3-4821-891E-97AFE7F377F9}"/>
              </a:ext>
            </a:extLst>
          </p:cNvPr>
          <p:cNvSpPr txBox="1"/>
          <p:nvPr/>
        </p:nvSpPr>
        <p:spPr>
          <a:xfrm>
            <a:off x="1079062" y="5457148"/>
            <a:ext cx="7402992" cy="33855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1600" b="1" dirty="0">
                <a:effectLst>
                  <a:outerShdw blurRad="38100" dist="38100" dir="2700000" algn="tl">
                    <a:srgbClr val="000000">
                      <a:alpha val="43137"/>
                    </a:srgbClr>
                  </a:outerShdw>
                </a:effectLst>
              </a:rPr>
              <a:t>Note: </a:t>
            </a:r>
            <a:r>
              <a:rPr lang="en-AU" sz="1600" dirty="0">
                <a:effectLst>
                  <a:outerShdw blurRad="38100" dist="38100" dir="2700000" algn="tl">
                    <a:srgbClr val="000000">
                      <a:alpha val="43137"/>
                    </a:srgbClr>
                  </a:outerShdw>
                </a:effectLst>
              </a:rPr>
              <a:t>Unlike </a:t>
            </a:r>
            <a:r>
              <a:rPr lang="en-AU" sz="1400" dirty="0">
                <a:effectLst>
                  <a:outerShdw blurRad="38100" dist="38100" dir="2700000" algn="tl">
                    <a:srgbClr val="000000">
                      <a:alpha val="43137"/>
                    </a:srgbClr>
                  </a:outerShdw>
                </a:effectLst>
              </a:rPr>
              <a:t>light</a:t>
            </a:r>
            <a:r>
              <a:rPr lang="en-AU" sz="1600" dirty="0">
                <a:effectLst>
                  <a:outerShdw blurRad="38100" dist="38100" dir="2700000" algn="tl">
                    <a:srgbClr val="000000">
                      <a:alpha val="43137"/>
                    </a:srgbClr>
                  </a:outerShdw>
                </a:effectLst>
              </a:rPr>
              <a:t> sources, power meters accept both PC and APC connectors</a:t>
            </a:r>
            <a:r>
              <a:rPr lang="en-AU" sz="1400" dirty="0"/>
              <a:t>.</a:t>
            </a:r>
          </a:p>
        </p:txBody>
      </p:sp>
      <p:sp>
        <p:nvSpPr>
          <p:cNvPr id="30" name="Oval Callout 3">
            <a:extLst>
              <a:ext uri="{FF2B5EF4-FFF2-40B4-BE49-F238E27FC236}">
                <a16:creationId xmlns:a16="http://schemas.microsoft.com/office/drawing/2014/main" id="{27FC499E-AF08-4028-BBA4-1D2EBB7A6C4A}"/>
              </a:ext>
            </a:extLst>
          </p:cNvPr>
          <p:cNvSpPr/>
          <p:nvPr/>
        </p:nvSpPr>
        <p:spPr>
          <a:xfrm>
            <a:off x="7466518" y="2340169"/>
            <a:ext cx="1750310" cy="507342"/>
          </a:xfrm>
          <a:prstGeom prst="wedgeEllipseCallout">
            <a:avLst>
              <a:gd name="adj1" fmla="val -23607"/>
              <a:gd name="adj2" fmla="val 84906"/>
            </a:avLst>
          </a:prstGeom>
          <a:solidFill>
            <a:schemeClr val="bg1"/>
          </a:solidFill>
          <a:ln w="3175">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50" dirty="0">
                <a:solidFill>
                  <a:schemeClr val="tx1"/>
                </a:solidFill>
                <a:effectLst>
                  <a:outerShdw blurRad="50800" dist="38100" dir="5400000" algn="t" rotWithShape="0">
                    <a:prstClr val="black">
                      <a:alpha val="40000"/>
                    </a:prstClr>
                  </a:outerShdw>
                </a:effectLst>
              </a:rPr>
              <a:t>SC/SC-hybrid connector adaptor</a:t>
            </a:r>
          </a:p>
        </p:txBody>
      </p:sp>
      <p:sp>
        <p:nvSpPr>
          <p:cNvPr id="6" name="Rounded Rectangle 33">
            <a:hlinkClick r:id="rId6" action="ppaction://hlinksldjump"/>
            <a:extLst>
              <a:ext uri="{FF2B5EF4-FFF2-40B4-BE49-F238E27FC236}">
                <a16:creationId xmlns:a16="http://schemas.microsoft.com/office/drawing/2014/main" id="{33822200-F4EA-446B-AB04-2D74FFE344E7}"/>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7"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84384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108139" y="1444705"/>
            <a:ext cx="4406556" cy="861774"/>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When instrument is operating in Meter or Autotest mode, press triangular button above “STORE” to save current measurement data in internal memory. </a:t>
            </a:r>
          </a:p>
          <a:p>
            <a:pPr algn="just"/>
            <a:r>
              <a:rPr lang="en-US" sz="1000" b="1" dirty="0">
                <a:effectLst>
                  <a:outerShdw blurRad="38100" dist="38100" dir="2700000" algn="tl">
                    <a:srgbClr val="000000">
                      <a:alpha val="43137"/>
                    </a:srgbClr>
                  </a:outerShdw>
                </a:effectLst>
              </a:rPr>
              <a:t>Note:</a:t>
            </a:r>
          </a:p>
          <a:p>
            <a:pPr algn="just"/>
            <a:r>
              <a:rPr lang="en-US" sz="1000" dirty="0">
                <a:effectLst>
                  <a:outerShdw blurRad="38100" dist="38100" dir="2700000" algn="tl">
                    <a:srgbClr val="000000">
                      <a:alpha val="43137"/>
                    </a:srgbClr>
                  </a:outerShdw>
                </a:effectLst>
              </a:rPr>
              <a:t>When data is being stored, the displays shows “</a:t>
            </a:r>
            <a:r>
              <a:rPr lang="en-US" sz="1000" dirty="0" err="1">
                <a:effectLst>
                  <a:outerShdw blurRad="38100" dist="38100" dir="2700000" algn="tl">
                    <a:srgbClr val="000000">
                      <a:alpha val="43137"/>
                    </a:srgbClr>
                  </a:outerShdw>
                </a:effectLst>
              </a:rPr>
              <a:t>bUSY</a:t>
            </a:r>
            <a:r>
              <a:rPr lang="en-US" sz="1000" dirty="0">
                <a:effectLst>
                  <a:outerShdw blurRad="38100" dist="38100" dir="2700000" algn="tl">
                    <a:srgbClr val="000000">
                      <a:alpha val="43137"/>
                    </a:srgbClr>
                  </a:outerShdw>
                </a:effectLst>
              </a:rPr>
              <a:t>” and will not respond to any keypress.</a:t>
            </a:r>
            <a:endParaRPr lang="en-AU" sz="1000" dirty="0">
              <a:effectLst>
                <a:outerShdw blurRad="38100" dist="38100" dir="2700000" algn="tl">
                  <a:srgbClr val="000000">
                    <a:alpha val="43137"/>
                  </a:srgbClr>
                </a:outerShdw>
              </a:effectLst>
            </a:endParaRPr>
          </a:p>
        </p:txBody>
      </p:sp>
      <p:pic>
        <p:nvPicPr>
          <p:cNvPr id="35" name="Picture 34">
            <a:extLst>
              <a:ext uri="{FF2B5EF4-FFF2-40B4-BE49-F238E27FC236}">
                <a16:creationId xmlns:a16="http://schemas.microsoft.com/office/drawing/2014/main" id="{69E7F0CE-E6D7-415A-BE71-C54B50D3463A}"/>
              </a:ext>
            </a:extLst>
          </p:cNvPr>
          <p:cNvPicPr>
            <a:picLocks noChangeAspect="1"/>
          </p:cNvPicPr>
          <p:nvPr/>
        </p:nvPicPr>
        <p:blipFill>
          <a:blip r:embed="rId2"/>
          <a:stretch>
            <a:fillRect/>
          </a:stretch>
        </p:blipFill>
        <p:spPr>
          <a:xfrm>
            <a:off x="5985862" y="4047329"/>
            <a:ext cx="270730" cy="380031"/>
          </a:xfrm>
          <a:prstGeom prst="rect">
            <a:avLst/>
          </a:prstGeom>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ADB5B94D-09F3-43ED-9A8C-F65547294FC7}"/>
              </a:ext>
            </a:extLst>
          </p:cNvPr>
          <p:cNvPicPr>
            <a:picLocks noChangeAspect="1"/>
          </p:cNvPicPr>
          <p:nvPr/>
        </p:nvPicPr>
        <p:blipFill>
          <a:blip r:embed="rId2"/>
          <a:stretch>
            <a:fillRect/>
          </a:stretch>
        </p:blipFill>
        <p:spPr>
          <a:xfrm>
            <a:off x="9141726" y="4040181"/>
            <a:ext cx="270730" cy="380031"/>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933E445A-4770-4D90-B511-B0F414C5EE4F}"/>
              </a:ext>
            </a:extLst>
          </p:cNvPr>
          <p:cNvSpPr txBox="1"/>
          <p:nvPr/>
        </p:nvSpPr>
        <p:spPr>
          <a:xfrm>
            <a:off x="9523887" y="3960345"/>
            <a:ext cx="1480459"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Once button is released, display will return to the last operation mode.</a:t>
            </a:r>
            <a:endParaRPr lang="en-AU" sz="12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597970" y="358335"/>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Store data into internal memory </a:t>
            </a:r>
            <a:endParaRPr lang="en-AU" sz="1800" b="1" dirty="0"/>
          </a:p>
        </p:txBody>
      </p:sp>
      <p:pic>
        <p:nvPicPr>
          <p:cNvPr id="27" name="Picture 26">
            <a:extLst>
              <a:ext uri="{FF2B5EF4-FFF2-40B4-BE49-F238E27FC236}">
                <a16:creationId xmlns:a16="http://schemas.microsoft.com/office/drawing/2014/main" id="{58DDBD6D-04C7-42B8-99C3-16A796EB55AB}"/>
              </a:ext>
            </a:extLst>
          </p:cNvPr>
          <p:cNvPicPr>
            <a:picLocks noChangeAspect="1"/>
          </p:cNvPicPr>
          <p:nvPr/>
        </p:nvPicPr>
        <p:blipFill>
          <a:blip r:embed="rId3"/>
          <a:stretch>
            <a:fillRect/>
          </a:stretch>
        </p:blipFill>
        <p:spPr>
          <a:xfrm>
            <a:off x="6858756" y="2266969"/>
            <a:ext cx="1976229" cy="3560719"/>
          </a:xfrm>
          <a:prstGeom prst="rect">
            <a:avLst/>
          </a:prstGeom>
        </p:spPr>
      </p:pic>
      <p:sp>
        <p:nvSpPr>
          <p:cNvPr id="32" name="TextBox 31">
            <a:extLst>
              <a:ext uri="{FF2B5EF4-FFF2-40B4-BE49-F238E27FC236}">
                <a16:creationId xmlns:a16="http://schemas.microsoft.com/office/drawing/2014/main" id="{C30D04AD-4FEE-4ED2-B84B-C253BF6ED0BB}"/>
              </a:ext>
            </a:extLst>
          </p:cNvPr>
          <p:cNvSpPr txBox="1"/>
          <p:nvPr/>
        </p:nvSpPr>
        <p:spPr>
          <a:xfrm>
            <a:off x="3086265" y="4103239"/>
            <a:ext cx="450338" cy="253916"/>
          </a:xfrm>
          <a:prstGeom prst="rect">
            <a:avLst/>
          </a:prstGeom>
          <a:noFill/>
        </p:spPr>
        <p:txBody>
          <a:bodyPr wrap="square" rtlCol="0">
            <a:spAutoFit/>
          </a:bodyPr>
          <a:lstStyle/>
          <a:p>
            <a:r>
              <a:rPr lang="en-AU" sz="1050" b="1" dirty="0"/>
              <a:t>OR</a:t>
            </a:r>
          </a:p>
        </p:txBody>
      </p:sp>
      <p:pic>
        <p:nvPicPr>
          <p:cNvPr id="33" name="Picture 32">
            <a:extLst>
              <a:ext uri="{FF2B5EF4-FFF2-40B4-BE49-F238E27FC236}">
                <a16:creationId xmlns:a16="http://schemas.microsoft.com/office/drawing/2014/main" id="{DB8203D1-753E-418E-B21A-6168462C098D}"/>
              </a:ext>
            </a:extLst>
          </p:cNvPr>
          <p:cNvPicPr>
            <a:picLocks noChangeAspect="1"/>
          </p:cNvPicPr>
          <p:nvPr/>
        </p:nvPicPr>
        <p:blipFill>
          <a:blip r:embed="rId3"/>
          <a:stretch>
            <a:fillRect/>
          </a:stretch>
        </p:blipFill>
        <p:spPr>
          <a:xfrm>
            <a:off x="3510832" y="2269382"/>
            <a:ext cx="1975627" cy="3559634"/>
          </a:xfrm>
          <a:prstGeom prst="rect">
            <a:avLst/>
          </a:prstGeom>
        </p:spPr>
      </p:pic>
      <p:pic>
        <p:nvPicPr>
          <p:cNvPr id="7" name="Picture 6">
            <a:extLst>
              <a:ext uri="{FF2B5EF4-FFF2-40B4-BE49-F238E27FC236}">
                <a16:creationId xmlns:a16="http://schemas.microsoft.com/office/drawing/2014/main" id="{750CB385-BB88-465B-8831-12F3EEFE6CC2}"/>
              </a:ext>
            </a:extLst>
          </p:cNvPr>
          <p:cNvPicPr>
            <a:picLocks noChangeAspect="1"/>
          </p:cNvPicPr>
          <p:nvPr/>
        </p:nvPicPr>
        <p:blipFill>
          <a:blip r:embed="rId4"/>
          <a:stretch>
            <a:fillRect/>
          </a:stretch>
        </p:blipFill>
        <p:spPr>
          <a:xfrm>
            <a:off x="3806706" y="3659697"/>
            <a:ext cx="1413538" cy="1074745"/>
          </a:xfrm>
          <a:prstGeom prst="rect">
            <a:avLst/>
          </a:prstGeom>
        </p:spPr>
      </p:pic>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5"/>
          <a:stretch>
            <a:fillRect/>
          </a:stretch>
        </p:blipFill>
        <p:spPr>
          <a:xfrm rot="15560944">
            <a:off x="4991724" y="3408107"/>
            <a:ext cx="482405" cy="467010"/>
          </a:xfrm>
          <a:prstGeom prst="rect">
            <a:avLst/>
          </a:prstGeom>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8B39EE7B-7A32-4BD7-B6A3-B4FB0284B427}"/>
              </a:ext>
            </a:extLst>
          </p:cNvPr>
          <p:cNvGrpSpPr/>
          <p:nvPr/>
        </p:nvGrpSpPr>
        <p:grpSpPr>
          <a:xfrm>
            <a:off x="1108139" y="2266970"/>
            <a:ext cx="1976229" cy="3560719"/>
            <a:chOff x="1400297" y="2282208"/>
            <a:chExt cx="1976229" cy="3560719"/>
          </a:xfrm>
        </p:grpSpPr>
        <p:pic>
          <p:nvPicPr>
            <p:cNvPr id="14" name="Picture 13">
              <a:extLst>
                <a:ext uri="{FF2B5EF4-FFF2-40B4-BE49-F238E27FC236}">
                  <a16:creationId xmlns:a16="http://schemas.microsoft.com/office/drawing/2014/main" id="{34F70755-A07C-498D-B3B9-6447F8A0D638}"/>
                </a:ext>
              </a:extLst>
            </p:cNvPr>
            <p:cNvPicPr>
              <a:picLocks noChangeAspect="1"/>
            </p:cNvPicPr>
            <p:nvPr/>
          </p:nvPicPr>
          <p:blipFill>
            <a:blip r:embed="rId3"/>
            <a:stretch>
              <a:fillRect/>
            </a:stretch>
          </p:blipFill>
          <p:spPr>
            <a:xfrm>
              <a:off x="1400297" y="2282208"/>
              <a:ext cx="1976229" cy="3560719"/>
            </a:xfrm>
            <a:prstGeom prst="rect">
              <a:avLst/>
            </a:prstGeom>
          </p:spPr>
        </p:pic>
        <p:pic>
          <p:nvPicPr>
            <p:cNvPr id="8" name="Picture 7">
              <a:extLst>
                <a:ext uri="{FF2B5EF4-FFF2-40B4-BE49-F238E27FC236}">
                  <a16:creationId xmlns:a16="http://schemas.microsoft.com/office/drawing/2014/main" id="{C825AED5-5E82-46D2-BFF6-85B10A7F21C5}"/>
                </a:ext>
              </a:extLst>
            </p:cNvPr>
            <p:cNvPicPr>
              <a:picLocks noChangeAspect="1"/>
            </p:cNvPicPr>
            <p:nvPr/>
          </p:nvPicPr>
          <p:blipFill>
            <a:blip r:embed="rId6"/>
            <a:stretch>
              <a:fillRect/>
            </a:stretch>
          </p:blipFill>
          <p:spPr>
            <a:xfrm>
              <a:off x="1697603" y="3685431"/>
              <a:ext cx="1407381" cy="1069450"/>
            </a:xfrm>
            <a:prstGeom prst="rect">
              <a:avLst/>
            </a:prstGeom>
          </p:spPr>
        </p:pic>
      </p:grpSp>
      <p:pic>
        <p:nvPicPr>
          <p:cNvPr id="34" name="Picture 33">
            <a:extLst>
              <a:ext uri="{FF2B5EF4-FFF2-40B4-BE49-F238E27FC236}">
                <a16:creationId xmlns:a16="http://schemas.microsoft.com/office/drawing/2014/main" id="{237C1730-A732-4C83-B211-2D796F3B79C1}"/>
              </a:ext>
            </a:extLst>
          </p:cNvPr>
          <p:cNvPicPr>
            <a:picLocks noChangeAspect="1"/>
          </p:cNvPicPr>
          <p:nvPr/>
        </p:nvPicPr>
        <p:blipFill>
          <a:blip r:embed="rId5"/>
          <a:stretch>
            <a:fillRect/>
          </a:stretch>
        </p:blipFill>
        <p:spPr>
          <a:xfrm rot="15560944">
            <a:off x="2617235" y="3415300"/>
            <a:ext cx="482405" cy="467010"/>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C04DDF03-CF03-49DB-A0C6-060741B06AA5}"/>
              </a:ext>
            </a:extLst>
          </p:cNvPr>
          <p:cNvSpPr txBox="1"/>
          <p:nvPr/>
        </p:nvSpPr>
        <p:spPr>
          <a:xfrm>
            <a:off x="1707544" y="4304707"/>
            <a:ext cx="923615" cy="230832"/>
          </a:xfrm>
          <a:prstGeom prst="rect">
            <a:avLst/>
          </a:prstGeom>
          <a:noFill/>
        </p:spPr>
        <p:txBody>
          <a:bodyPr wrap="square" rtlCol="0">
            <a:spAutoFit/>
          </a:bodyPr>
          <a:lstStyle/>
          <a:p>
            <a:pPr algn="just"/>
            <a:r>
              <a:rPr lang="en-US" sz="900" dirty="0">
                <a:solidFill>
                  <a:srgbClr val="EE7F00"/>
                </a:solidFill>
                <a:effectLst>
                  <a:outerShdw blurRad="38100" dist="38100" dir="2700000" algn="tl">
                    <a:srgbClr val="000000">
                      <a:alpha val="43137"/>
                    </a:srgbClr>
                  </a:outerShdw>
                </a:effectLst>
              </a:rPr>
              <a:t>Meter mode</a:t>
            </a:r>
            <a:endParaRPr lang="en-AU" sz="1100" dirty="0">
              <a:solidFill>
                <a:srgbClr val="EE7F00"/>
              </a:solidFill>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678951A8-EB3F-4444-96BF-257C6720BD9D}"/>
              </a:ext>
            </a:extLst>
          </p:cNvPr>
          <p:cNvSpPr txBox="1"/>
          <p:nvPr/>
        </p:nvSpPr>
        <p:spPr>
          <a:xfrm>
            <a:off x="4047946" y="4304707"/>
            <a:ext cx="1172298" cy="230832"/>
          </a:xfrm>
          <a:prstGeom prst="rect">
            <a:avLst/>
          </a:prstGeom>
          <a:noFill/>
        </p:spPr>
        <p:txBody>
          <a:bodyPr wrap="square" rtlCol="0">
            <a:spAutoFit/>
          </a:bodyPr>
          <a:lstStyle/>
          <a:p>
            <a:pPr algn="just"/>
            <a:r>
              <a:rPr lang="en-US" sz="900" dirty="0">
                <a:solidFill>
                  <a:srgbClr val="EE7F00"/>
                </a:solidFill>
                <a:effectLst>
                  <a:outerShdw blurRad="38100" dist="38100" dir="2700000" algn="tl">
                    <a:srgbClr val="000000">
                      <a:alpha val="43137"/>
                    </a:srgbClr>
                  </a:outerShdw>
                </a:effectLst>
              </a:rPr>
              <a:t>Autotest mode</a:t>
            </a:r>
            <a:endParaRPr lang="en-AU" sz="1100" dirty="0">
              <a:solidFill>
                <a:srgbClr val="EE7F00"/>
              </a:solidFill>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D0199227-7DB0-4077-A037-32A8EF4BE9CB}"/>
              </a:ext>
            </a:extLst>
          </p:cNvPr>
          <p:cNvSpPr txBox="1"/>
          <p:nvPr/>
        </p:nvSpPr>
        <p:spPr>
          <a:xfrm>
            <a:off x="6659310" y="860462"/>
            <a:ext cx="2402091" cy="1477328"/>
          </a:xfrm>
          <a:prstGeom prst="rect">
            <a:avLst/>
          </a:prstGeom>
          <a:noFill/>
        </p:spPr>
        <p:txBody>
          <a:bodyPr wrap="square" rtlCol="0">
            <a:spAutoFit/>
          </a:bodyPr>
          <a:lstStyle/>
          <a:p>
            <a:pPr algn="just"/>
            <a:r>
              <a:rPr lang="en-US" sz="1000" i="1" dirty="0">
                <a:effectLst>
                  <a:outerShdw blurRad="38100" dist="38100" dir="2700000" algn="tl">
                    <a:srgbClr val="000000">
                      <a:alpha val="43137"/>
                    </a:srgbClr>
                  </a:outerShdw>
                </a:effectLst>
              </a:rPr>
              <a:t>E.g., </a:t>
            </a:r>
            <a:r>
              <a:rPr lang="en-US" sz="1000" dirty="0">
                <a:effectLst>
                  <a:outerShdw blurRad="38100" dist="38100" dir="2700000" algn="tl">
                    <a:srgbClr val="000000">
                      <a:alpha val="43137"/>
                    </a:srgbClr>
                  </a:outerShdw>
                </a:effectLst>
              </a:rPr>
              <a:t>Data in Meter mode is saved along with the Text ID Tag, “TSST-A0001” in memory location ‘8’.</a:t>
            </a:r>
          </a:p>
          <a:p>
            <a:pPr algn="just"/>
            <a:endParaRPr lang="en-US" sz="1000" i="1" dirty="0">
              <a:effectLst>
                <a:outerShdw blurRad="38100" dist="38100" dir="2700000" algn="tl">
                  <a:srgbClr val="000000">
                    <a:alpha val="43137"/>
                  </a:srgbClr>
                </a:outerShdw>
              </a:effectLst>
            </a:endParaRPr>
          </a:p>
          <a:p>
            <a:pPr algn="just"/>
            <a:r>
              <a:rPr lang="en-US" sz="1000" dirty="0">
                <a:effectLst>
                  <a:outerShdw blurRad="38100" dist="38100" dir="2700000" algn="tl">
                    <a:srgbClr val="000000">
                      <a:alpha val="43137"/>
                    </a:srgbClr>
                  </a:outerShdw>
                </a:effectLst>
              </a:rPr>
              <a:t>The memory location-pointer and the Text ID Tag are  incremented after each save operation. In this example, the next data will be saved  along with Text ID Tag “TSST-A0002” in location ’9’ .</a:t>
            </a:r>
            <a:endParaRPr lang="en-AU" sz="1200"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FF2678AB-1DB1-45E8-B87F-B43EEEA91237}"/>
              </a:ext>
            </a:extLst>
          </p:cNvPr>
          <p:cNvPicPr>
            <a:picLocks noChangeAspect="1"/>
          </p:cNvPicPr>
          <p:nvPr/>
        </p:nvPicPr>
        <p:blipFill>
          <a:blip r:embed="rId7"/>
          <a:stretch>
            <a:fillRect/>
          </a:stretch>
        </p:blipFill>
        <p:spPr>
          <a:xfrm>
            <a:off x="7161265" y="3668943"/>
            <a:ext cx="1398182" cy="1057940"/>
          </a:xfrm>
          <a:prstGeom prst="rect">
            <a:avLst/>
          </a:prstGeom>
        </p:spPr>
      </p:pic>
      <p:pic>
        <p:nvPicPr>
          <p:cNvPr id="37" name="Picture 36">
            <a:extLst>
              <a:ext uri="{FF2B5EF4-FFF2-40B4-BE49-F238E27FC236}">
                <a16:creationId xmlns:a16="http://schemas.microsoft.com/office/drawing/2014/main" id="{9BF42E54-5531-4D9B-B0F5-796276748B30}"/>
              </a:ext>
            </a:extLst>
          </p:cNvPr>
          <p:cNvPicPr>
            <a:picLocks noChangeAspect="1"/>
          </p:cNvPicPr>
          <p:nvPr/>
        </p:nvPicPr>
        <p:blipFill>
          <a:blip r:embed="rId5"/>
          <a:stretch>
            <a:fillRect/>
          </a:stretch>
        </p:blipFill>
        <p:spPr>
          <a:xfrm rot="15560944">
            <a:off x="8354189" y="3397410"/>
            <a:ext cx="482405" cy="467010"/>
          </a:xfrm>
          <a:prstGeom prst="rect">
            <a:avLst/>
          </a:prstGeom>
          <a:effectLst>
            <a:outerShdw blurRad="50800" dist="38100" dir="2700000" algn="tl" rotWithShape="0">
              <a:prstClr val="black">
                <a:alpha val="40000"/>
              </a:prstClr>
            </a:outerShdw>
          </a:effectLst>
        </p:spPr>
      </p:pic>
      <p:sp>
        <p:nvSpPr>
          <p:cNvPr id="25" name="Oval 24">
            <a:extLst>
              <a:ext uri="{FF2B5EF4-FFF2-40B4-BE49-F238E27FC236}">
                <a16:creationId xmlns:a16="http://schemas.microsoft.com/office/drawing/2014/main" id="{0B1BD887-27F3-45D0-B8AE-5C185453BDFA}"/>
              </a:ext>
            </a:extLst>
          </p:cNvPr>
          <p:cNvSpPr/>
          <p:nvPr/>
        </p:nvSpPr>
        <p:spPr>
          <a:xfrm>
            <a:off x="7218428" y="3819133"/>
            <a:ext cx="709693" cy="193081"/>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03896120-3E0D-419E-8931-248092B66066}"/>
              </a:ext>
            </a:extLst>
          </p:cNvPr>
          <p:cNvSpPr txBox="1"/>
          <p:nvPr/>
        </p:nvSpPr>
        <p:spPr>
          <a:xfrm>
            <a:off x="9523887" y="716517"/>
            <a:ext cx="2227987" cy="725941"/>
          </a:xfrm>
          <a:prstGeom prst="rect">
            <a:avLst/>
          </a:prstGeom>
          <a:noFill/>
          <a:ln>
            <a:solidFill>
              <a:schemeClr val="accent1"/>
            </a:solidFill>
          </a:ln>
          <a:effectLst>
            <a:outerShdw blurRad="50800" dist="38100" dir="2700000" algn="tl" rotWithShape="0">
              <a:prstClr val="black">
                <a:alpha val="40000"/>
              </a:prstClr>
            </a:outerShdw>
          </a:effectLst>
        </p:spPr>
        <p:txBody>
          <a:bodyPr wrap="square" lIns="108000" tIns="108000" rIns="108000" bIns="108000" rtlCol="0">
            <a:spAutoFit/>
          </a:bodyPr>
          <a:lstStyle/>
          <a:p>
            <a:pPr algn="just"/>
            <a:r>
              <a:rPr lang="en-US" sz="1100" dirty="0">
                <a:effectLst>
                  <a:outerShdw blurRad="38100" dist="38100" dir="2700000" algn="tl">
                    <a:srgbClr val="000000">
                      <a:alpha val="43137"/>
                    </a:srgbClr>
                  </a:outerShdw>
                </a:effectLst>
              </a:rPr>
              <a:t>Internal memory capacity:</a:t>
            </a:r>
          </a:p>
          <a:p>
            <a:pPr algn="just"/>
            <a:r>
              <a:rPr lang="en-US" sz="1100" dirty="0">
                <a:effectLst>
                  <a:outerShdw blurRad="38100" dist="38100" dir="2700000" algn="tl">
                    <a:srgbClr val="000000">
                      <a:alpha val="43137"/>
                    </a:srgbClr>
                  </a:outerShdw>
                </a:effectLst>
              </a:rPr>
              <a:t>8,000 fibers for one-way loss tests</a:t>
            </a:r>
          </a:p>
          <a:p>
            <a:pPr algn="just"/>
            <a:r>
              <a:rPr lang="en-US" sz="1100" dirty="0">
                <a:effectLst>
                  <a:outerShdw blurRad="38100" dist="38100" dir="2700000" algn="tl">
                    <a:srgbClr val="000000">
                      <a:alpha val="43137"/>
                    </a:srgbClr>
                  </a:outerShdw>
                </a:effectLst>
              </a:rPr>
              <a:t>4,000 fibers for two-way loss tests</a:t>
            </a:r>
          </a:p>
        </p:txBody>
      </p:sp>
      <p:sp>
        <p:nvSpPr>
          <p:cNvPr id="5" name="Slide Number Placeholder 4">
            <a:extLst>
              <a:ext uri="{FF2B5EF4-FFF2-40B4-BE49-F238E27FC236}">
                <a16:creationId xmlns:a16="http://schemas.microsoft.com/office/drawing/2014/main" id="{38308B81-C53A-473B-9A81-A6AF411C9155}"/>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50</a:t>
            </a:fld>
            <a:endParaRPr lang="en-US">
              <a:solidFill>
                <a:prstClr val="black">
                  <a:tint val="75000"/>
                </a:prstClr>
              </a:solidFill>
              <a:latin typeface="Arial"/>
            </a:endParaRPr>
          </a:p>
        </p:txBody>
      </p:sp>
      <p:sp>
        <p:nvSpPr>
          <p:cNvPr id="4" name="Rounded Rectangle 33">
            <a:hlinkClick r:id="rId8" action="ppaction://hlinksldjump"/>
            <a:extLst>
              <a:ext uri="{FF2B5EF4-FFF2-40B4-BE49-F238E27FC236}">
                <a16:creationId xmlns:a16="http://schemas.microsoft.com/office/drawing/2014/main" id="{D5FF9FF5-4892-40B8-87CC-112402941083}"/>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A7413789-C0E4-45F1-B204-A45994FBCA5C}"/>
              </a:ext>
            </a:extLst>
          </p:cNvPr>
          <p:cNvSpPr/>
          <p:nvPr/>
        </p:nvSpPr>
        <p:spPr>
          <a:xfrm flipH="1">
            <a:off x="1060006" y="3368600"/>
            <a:ext cx="392936" cy="50217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6000"/>
              </a:schemeClr>
            </a:solidFill>
            <a:prstDash val="lgDash"/>
            <a:headEnd type="oval" w="sm" len="sm"/>
            <a:tailEnd type="none" w="sm" len="sm"/>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Speech Bubble: Rectangle with Corners Rounded 10">
            <a:extLst>
              <a:ext uri="{FF2B5EF4-FFF2-40B4-BE49-F238E27FC236}">
                <a16:creationId xmlns:a16="http://schemas.microsoft.com/office/drawing/2014/main" id="{72E5A378-333B-4619-8249-777D13B86629}"/>
              </a:ext>
            </a:extLst>
          </p:cNvPr>
          <p:cNvSpPr/>
          <p:nvPr/>
        </p:nvSpPr>
        <p:spPr>
          <a:xfrm>
            <a:off x="433220" y="3124534"/>
            <a:ext cx="758160" cy="502174"/>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4"/>
                </a:solidFill>
                <a:effectLst>
                  <a:outerShdw blurRad="38100" dist="38100" dir="2700000" algn="tl">
                    <a:srgbClr val="000000">
                      <a:alpha val="43137"/>
                    </a:srgbClr>
                  </a:outerShdw>
                </a:effectLst>
              </a:rPr>
              <a:t>Text ID Tag</a:t>
            </a:r>
          </a:p>
          <a:p>
            <a:endParaRPr lang="en-US" sz="800"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7560880"/>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EA8592D-03D6-434E-9A8B-9CE2E0CB9F03}"/>
              </a:ext>
            </a:extLst>
          </p:cNvPr>
          <p:cNvGrpSpPr/>
          <p:nvPr/>
        </p:nvGrpSpPr>
        <p:grpSpPr>
          <a:xfrm>
            <a:off x="7952674" y="2329219"/>
            <a:ext cx="1938807" cy="3493293"/>
            <a:chOff x="7952674" y="2329219"/>
            <a:chExt cx="1938807" cy="3493293"/>
          </a:xfrm>
        </p:grpSpPr>
        <p:pic>
          <p:nvPicPr>
            <p:cNvPr id="39" name="Picture 38">
              <a:extLst>
                <a:ext uri="{FF2B5EF4-FFF2-40B4-BE49-F238E27FC236}">
                  <a16:creationId xmlns:a16="http://schemas.microsoft.com/office/drawing/2014/main" id="{DF4F928F-79EA-40B6-893B-EFD3753A3B0B}"/>
                </a:ext>
              </a:extLst>
            </p:cNvPr>
            <p:cNvPicPr>
              <a:picLocks noChangeAspect="1"/>
            </p:cNvPicPr>
            <p:nvPr/>
          </p:nvPicPr>
          <p:blipFill>
            <a:blip r:embed="rId2"/>
            <a:stretch>
              <a:fillRect/>
            </a:stretch>
          </p:blipFill>
          <p:spPr>
            <a:xfrm>
              <a:off x="7952674" y="2329219"/>
              <a:ext cx="1938807" cy="3493293"/>
            </a:xfrm>
            <a:prstGeom prst="rect">
              <a:avLst/>
            </a:prstGeom>
          </p:spPr>
        </p:pic>
        <p:pic>
          <p:nvPicPr>
            <p:cNvPr id="16" name="Picture 15">
              <a:extLst>
                <a:ext uri="{FF2B5EF4-FFF2-40B4-BE49-F238E27FC236}">
                  <a16:creationId xmlns:a16="http://schemas.microsoft.com/office/drawing/2014/main" id="{968E0FB4-A8B4-4290-8735-364150B2D20F}"/>
                </a:ext>
              </a:extLst>
            </p:cNvPr>
            <p:cNvPicPr>
              <a:picLocks noChangeAspect="1"/>
            </p:cNvPicPr>
            <p:nvPr/>
          </p:nvPicPr>
          <p:blipFill>
            <a:blip r:embed="rId3"/>
            <a:stretch>
              <a:fillRect/>
            </a:stretch>
          </p:blipFill>
          <p:spPr>
            <a:xfrm>
              <a:off x="8256896" y="3712190"/>
              <a:ext cx="1364776" cy="1037231"/>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148040" y="1690528"/>
            <a:ext cx="1938808"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At Home display (Main menu), press button above “MEMORY” to enter Memory mode.</a:t>
            </a:r>
            <a:endParaRPr lang="en-AU" sz="1000" dirty="0">
              <a:effectLst>
                <a:outerShdw blurRad="38100" dist="38100" dir="2700000" algn="tl">
                  <a:srgbClr val="000000">
                    <a:alpha val="43137"/>
                  </a:srgbClr>
                </a:outerShdw>
              </a:effectLst>
            </a:endParaRPr>
          </a:p>
        </p:txBody>
      </p:sp>
      <p:pic>
        <p:nvPicPr>
          <p:cNvPr id="35" name="Picture 34">
            <a:extLst>
              <a:ext uri="{FF2B5EF4-FFF2-40B4-BE49-F238E27FC236}">
                <a16:creationId xmlns:a16="http://schemas.microsoft.com/office/drawing/2014/main" id="{69E7F0CE-E6D7-415A-BE71-C54B50D3463A}"/>
              </a:ext>
            </a:extLst>
          </p:cNvPr>
          <p:cNvPicPr>
            <a:picLocks noChangeAspect="1"/>
          </p:cNvPicPr>
          <p:nvPr/>
        </p:nvPicPr>
        <p:blipFill>
          <a:blip r:embed="rId4"/>
          <a:stretch>
            <a:fillRect/>
          </a:stretch>
        </p:blipFill>
        <p:spPr>
          <a:xfrm>
            <a:off x="3796724" y="3807490"/>
            <a:ext cx="270730" cy="380031"/>
          </a:xfrm>
          <a:prstGeom prst="rect">
            <a:avLst/>
          </a:prstGeom>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ADB5B94D-09F3-43ED-9A8C-F65547294FC7}"/>
              </a:ext>
            </a:extLst>
          </p:cNvPr>
          <p:cNvPicPr>
            <a:picLocks noChangeAspect="1"/>
          </p:cNvPicPr>
          <p:nvPr/>
        </p:nvPicPr>
        <p:blipFill>
          <a:blip r:embed="rId4"/>
          <a:stretch>
            <a:fillRect/>
          </a:stretch>
        </p:blipFill>
        <p:spPr>
          <a:xfrm>
            <a:off x="7228894" y="3857592"/>
            <a:ext cx="270730" cy="380031"/>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933E445A-4770-4D90-B511-B0F414C5EE4F}"/>
              </a:ext>
            </a:extLst>
          </p:cNvPr>
          <p:cNvSpPr txBox="1"/>
          <p:nvPr/>
        </p:nvSpPr>
        <p:spPr>
          <a:xfrm>
            <a:off x="7952673" y="1574328"/>
            <a:ext cx="1938807"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Press </a:t>
            </a:r>
            <a:r>
              <a:rPr lang="en-US" sz="1000" b="1" dirty="0">
                <a:effectLst>
                  <a:outerShdw blurRad="38100" dist="38100" dir="2700000" algn="tl">
                    <a:srgbClr val="000000">
                      <a:alpha val="43137"/>
                    </a:srgbClr>
                  </a:outerShdw>
                </a:effectLst>
              </a:rPr>
              <a:t>–</a:t>
            </a:r>
            <a:r>
              <a:rPr lang="en-US" sz="1000" dirty="0">
                <a:effectLst>
                  <a:outerShdw blurRad="38100" dist="38100" dir="2700000" algn="tl">
                    <a:srgbClr val="000000">
                      <a:alpha val="43137"/>
                    </a:srgbClr>
                  </a:outerShdw>
                </a:effectLst>
              </a:rPr>
              <a:t> or </a:t>
            </a:r>
            <a:r>
              <a:rPr lang="en-US" sz="1000" b="1" dirty="0">
                <a:effectLst>
                  <a:outerShdw blurRad="38100" dist="38100" dir="2700000" algn="tl">
                    <a:srgbClr val="000000">
                      <a:alpha val="43137"/>
                    </a:srgbClr>
                  </a:outerShdw>
                </a:effectLst>
              </a:rPr>
              <a:t>+</a:t>
            </a:r>
            <a:r>
              <a:rPr lang="en-US" sz="1000" dirty="0">
                <a:effectLst>
                  <a:outerShdw blurRad="38100" dist="38100" dir="2700000" algn="tl">
                    <a:srgbClr val="000000">
                      <a:alpha val="43137"/>
                    </a:srgbClr>
                  </a:outerShdw>
                </a:effectLst>
              </a:rPr>
              <a:t> to select the memory location to display data.</a:t>
            </a:r>
          </a:p>
          <a:p>
            <a:pPr algn="just"/>
            <a:r>
              <a:rPr lang="en-US" sz="1000" dirty="0">
                <a:effectLst>
                  <a:outerShdw blurRad="38100" dist="38100" dir="2700000" algn="tl">
                    <a:srgbClr val="000000">
                      <a:alpha val="43137"/>
                    </a:srgbClr>
                  </a:outerShdw>
                </a:effectLst>
              </a:rPr>
              <a:t>Location ‘1’ has been selected in this example.</a:t>
            </a:r>
            <a:endParaRPr lang="en-AU" sz="12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597970" y="358335"/>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Recall stored data from internal memory </a:t>
            </a:r>
            <a:endParaRPr lang="en-AU" sz="1800" b="1" dirty="0"/>
          </a:p>
        </p:txBody>
      </p:sp>
      <p:sp>
        <p:nvSpPr>
          <p:cNvPr id="23" name="TextBox 22">
            <a:extLst>
              <a:ext uri="{FF2B5EF4-FFF2-40B4-BE49-F238E27FC236}">
                <a16:creationId xmlns:a16="http://schemas.microsoft.com/office/drawing/2014/main" id="{D0199227-7DB0-4077-A037-32A8EF4BE9CB}"/>
              </a:ext>
            </a:extLst>
          </p:cNvPr>
          <p:cNvSpPr txBox="1"/>
          <p:nvPr/>
        </p:nvSpPr>
        <p:spPr>
          <a:xfrm>
            <a:off x="4677353" y="1539502"/>
            <a:ext cx="1975627"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The content of the last memory location stored with data will be recalled and displayed i.e., location ‘6’ in this example.   </a:t>
            </a:r>
            <a:endParaRPr lang="en-AU" sz="1200" dirty="0">
              <a:effectLst>
                <a:outerShdw blurRad="38100" dist="38100" dir="2700000" algn="tl">
                  <a:srgbClr val="000000">
                    <a:alpha val="43137"/>
                  </a:srgbClr>
                </a:outerShdw>
              </a:effectLst>
            </a:endParaRPr>
          </a:p>
        </p:txBody>
      </p:sp>
      <p:pic>
        <p:nvPicPr>
          <p:cNvPr id="28" name="Picture 27">
            <a:extLst>
              <a:ext uri="{FF2B5EF4-FFF2-40B4-BE49-F238E27FC236}">
                <a16:creationId xmlns:a16="http://schemas.microsoft.com/office/drawing/2014/main" id="{21CB6ACD-6364-4D97-A7EE-780BB28B55D2}"/>
              </a:ext>
            </a:extLst>
          </p:cNvPr>
          <p:cNvPicPr>
            <a:picLocks noChangeAspect="1"/>
          </p:cNvPicPr>
          <p:nvPr/>
        </p:nvPicPr>
        <p:blipFill>
          <a:blip r:embed="rId5"/>
          <a:stretch>
            <a:fillRect/>
          </a:stretch>
        </p:blipFill>
        <p:spPr>
          <a:xfrm>
            <a:off x="1148040" y="2314692"/>
            <a:ext cx="1938807" cy="3465833"/>
          </a:xfrm>
          <a:prstGeom prst="rect">
            <a:avLst/>
          </a:prstGeom>
        </p:spPr>
      </p:pic>
      <p:pic>
        <p:nvPicPr>
          <p:cNvPr id="34" name="Picture 33">
            <a:extLst>
              <a:ext uri="{FF2B5EF4-FFF2-40B4-BE49-F238E27FC236}">
                <a16:creationId xmlns:a16="http://schemas.microsoft.com/office/drawing/2014/main" id="{237C1730-A732-4C83-B211-2D796F3B79C1}"/>
              </a:ext>
            </a:extLst>
          </p:cNvPr>
          <p:cNvPicPr>
            <a:picLocks noChangeAspect="1"/>
          </p:cNvPicPr>
          <p:nvPr/>
        </p:nvPicPr>
        <p:blipFill>
          <a:blip r:embed="rId6"/>
          <a:stretch>
            <a:fillRect/>
          </a:stretch>
        </p:blipFill>
        <p:spPr>
          <a:xfrm rot="15560944">
            <a:off x="2310273" y="3443057"/>
            <a:ext cx="482405" cy="467010"/>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6"/>
          <a:stretch>
            <a:fillRect/>
          </a:stretch>
        </p:blipFill>
        <p:spPr>
          <a:xfrm rot="15560944">
            <a:off x="9329730" y="5266815"/>
            <a:ext cx="482405" cy="467010"/>
          </a:xfrm>
          <a:prstGeom prst="rect">
            <a:avLst/>
          </a:prstGeom>
          <a:effectLst>
            <a:outerShdw blurRad="50800" dist="38100" dir="2700000" algn="tl" rotWithShape="0">
              <a:prstClr val="black">
                <a:alpha val="40000"/>
              </a:prstClr>
            </a:outerShdw>
          </a:effectLst>
        </p:spPr>
      </p:pic>
      <p:pic>
        <p:nvPicPr>
          <p:cNvPr id="40" name="Picture 39">
            <a:extLst>
              <a:ext uri="{FF2B5EF4-FFF2-40B4-BE49-F238E27FC236}">
                <a16:creationId xmlns:a16="http://schemas.microsoft.com/office/drawing/2014/main" id="{5DC68101-8200-46F8-A3B5-D5218E74DE51}"/>
              </a:ext>
            </a:extLst>
          </p:cNvPr>
          <p:cNvPicPr>
            <a:picLocks noChangeAspect="1"/>
          </p:cNvPicPr>
          <p:nvPr/>
        </p:nvPicPr>
        <p:blipFill>
          <a:blip r:embed="rId6"/>
          <a:stretch>
            <a:fillRect/>
          </a:stretch>
        </p:blipFill>
        <p:spPr>
          <a:xfrm rot="5702057" flipH="1">
            <a:off x="8162137" y="5281239"/>
            <a:ext cx="482405" cy="467010"/>
          </a:xfrm>
          <a:prstGeom prst="rect">
            <a:avLst/>
          </a:prstGeom>
          <a:effectLst>
            <a:outerShdw blurRad="50800" dist="38100" dir="2700000" algn="tl" rotWithShape="0">
              <a:prstClr val="black">
                <a:alpha val="40000"/>
              </a:prstClr>
            </a:outerShdw>
          </a:effectLst>
        </p:spPr>
      </p:pic>
      <p:sp>
        <p:nvSpPr>
          <p:cNvPr id="25" name="Oval 24">
            <a:extLst>
              <a:ext uri="{FF2B5EF4-FFF2-40B4-BE49-F238E27FC236}">
                <a16:creationId xmlns:a16="http://schemas.microsoft.com/office/drawing/2014/main" id="{0B1BD887-27F3-45D0-B8AE-5C185453BDFA}"/>
              </a:ext>
            </a:extLst>
          </p:cNvPr>
          <p:cNvSpPr/>
          <p:nvPr/>
        </p:nvSpPr>
        <p:spPr>
          <a:xfrm>
            <a:off x="5040404" y="3891243"/>
            <a:ext cx="634981" cy="156365"/>
          </a:xfrm>
          <a:prstGeom prst="ellipse">
            <a:avLst/>
          </a:prstGeom>
          <a:noFill/>
          <a:ln w="158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1" name="Picture 40">
            <a:extLst>
              <a:ext uri="{FF2B5EF4-FFF2-40B4-BE49-F238E27FC236}">
                <a16:creationId xmlns:a16="http://schemas.microsoft.com/office/drawing/2014/main" id="{4B8DE889-33A4-4966-92E7-5C4E2827073D}"/>
              </a:ext>
            </a:extLst>
          </p:cNvPr>
          <p:cNvPicPr>
            <a:picLocks noChangeAspect="1"/>
          </p:cNvPicPr>
          <p:nvPr/>
        </p:nvPicPr>
        <p:blipFill>
          <a:blip r:embed="rId4"/>
          <a:stretch>
            <a:fillRect/>
          </a:stretch>
        </p:blipFill>
        <p:spPr>
          <a:xfrm>
            <a:off x="10363525" y="3845207"/>
            <a:ext cx="270730" cy="380031"/>
          </a:xfrm>
          <a:prstGeom prst="rect">
            <a:avLst/>
          </a:prstGeom>
          <a:effectLst>
            <a:outerShdw blurRad="50800" dist="38100" dir="2700000" algn="tl" rotWithShape="0">
              <a:prstClr val="black">
                <a:alpha val="40000"/>
              </a:prstClr>
            </a:outerShdw>
          </a:effectLst>
        </p:spPr>
      </p:pic>
      <p:sp>
        <p:nvSpPr>
          <p:cNvPr id="42" name="TextBox 41">
            <a:extLst>
              <a:ext uri="{FF2B5EF4-FFF2-40B4-BE49-F238E27FC236}">
                <a16:creationId xmlns:a16="http://schemas.microsoft.com/office/drawing/2014/main" id="{729D5E0B-F463-42BB-A4FF-B41CE6A19B2C}"/>
              </a:ext>
            </a:extLst>
          </p:cNvPr>
          <p:cNvSpPr txBox="1"/>
          <p:nvPr/>
        </p:nvSpPr>
        <p:spPr>
          <a:xfrm>
            <a:off x="10608128" y="3644978"/>
            <a:ext cx="1080289" cy="861774"/>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 for viewing options for </a:t>
            </a:r>
            <a:r>
              <a:rPr lang="en-US" sz="1000" b="1" i="1" dirty="0">
                <a:effectLst>
                  <a:outerShdw blurRad="38100" dist="38100" dir="2700000" algn="tl">
                    <a:srgbClr val="000000">
                      <a:alpha val="43137"/>
                    </a:srgbClr>
                  </a:outerShdw>
                </a:effectLst>
              </a:rPr>
              <a:t>data saved in Meter mode.</a:t>
            </a:r>
            <a:endParaRPr lang="en-AU" sz="1200" b="1" i="1" dirty="0">
              <a:effectLst>
                <a:outerShdw blurRad="38100" dist="38100" dir="2700000" algn="tl">
                  <a:srgbClr val="000000">
                    <a:alpha val="43137"/>
                  </a:srgbClr>
                </a:outerShdw>
              </a:effectLst>
            </a:endParaRPr>
          </a:p>
        </p:txBody>
      </p:sp>
      <p:sp>
        <p:nvSpPr>
          <p:cNvPr id="43" name="TextBox 42">
            <a:extLst>
              <a:ext uri="{FF2B5EF4-FFF2-40B4-BE49-F238E27FC236}">
                <a16:creationId xmlns:a16="http://schemas.microsoft.com/office/drawing/2014/main" id="{0E4FFC2C-94BD-4F55-B2EC-490CACC58BFC}"/>
              </a:ext>
            </a:extLst>
          </p:cNvPr>
          <p:cNvSpPr txBox="1"/>
          <p:nvPr/>
        </p:nvSpPr>
        <p:spPr>
          <a:xfrm>
            <a:off x="3275214" y="2376296"/>
            <a:ext cx="1174746" cy="1015663"/>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Alternately displaying memory location &amp; the Text ID Tag (if any) associated with the data.</a:t>
            </a:r>
            <a:endParaRPr lang="en-AU" sz="1200" dirty="0">
              <a:solidFill>
                <a:schemeClr val="accent2"/>
              </a:solidFill>
              <a:effectLst>
                <a:outerShdw blurRad="38100" dist="38100" dir="2700000" algn="tl">
                  <a:srgbClr val="000000">
                    <a:alpha val="43137"/>
                  </a:srgbClr>
                </a:outerShdw>
              </a:effectLst>
            </a:endParaRPr>
          </a:p>
        </p:txBody>
      </p:sp>
      <p:sp>
        <p:nvSpPr>
          <p:cNvPr id="46" name="Oval 45">
            <a:extLst>
              <a:ext uri="{FF2B5EF4-FFF2-40B4-BE49-F238E27FC236}">
                <a16:creationId xmlns:a16="http://schemas.microsoft.com/office/drawing/2014/main" id="{B84083EB-F044-4FD0-98B6-0E5B41E8F206}"/>
              </a:ext>
            </a:extLst>
          </p:cNvPr>
          <p:cNvSpPr/>
          <p:nvPr/>
        </p:nvSpPr>
        <p:spPr>
          <a:xfrm>
            <a:off x="8270749" y="3878584"/>
            <a:ext cx="647996" cy="156365"/>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1F9E860E-E9FF-4CA7-B86D-F19AC929FD5C}"/>
              </a:ext>
            </a:extLst>
          </p:cNvPr>
          <p:cNvGrpSpPr/>
          <p:nvPr/>
        </p:nvGrpSpPr>
        <p:grpSpPr>
          <a:xfrm>
            <a:off x="4638328" y="2356679"/>
            <a:ext cx="2005156" cy="3465833"/>
            <a:chOff x="4638328" y="2356679"/>
            <a:chExt cx="2005156" cy="3465833"/>
          </a:xfrm>
        </p:grpSpPr>
        <p:pic>
          <p:nvPicPr>
            <p:cNvPr id="29" name="Picture 28">
              <a:extLst>
                <a:ext uri="{FF2B5EF4-FFF2-40B4-BE49-F238E27FC236}">
                  <a16:creationId xmlns:a16="http://schemas.microsoft.com/office/drawing/2014/main" id="{26D24826-2DA6-49C2-9A66-CB5C3BCA4B56}"/>
                </a:ext>
              </a:extLst>
            </p:cNvPr>
            <p:cNvPicPr>
              <a:picLocks noChangeAspect="1"/>
            </p:cNvPicPr>
            <p:nvPr/>
          </p:nvPicPr>
          <p:blipFill>
            <a:blip r:embed="rId2"/>
            <a:stretch>
              <a:fillRect/>
            </a:stretch>
          </p:blipFill>
          <p:spPr>
            <a:xfrm>
              <a:off x="4638328" y="2356679"/>
              <a:ext cx="2005156" cy="3465833"/>
            </a:xfrm>
            <a:prstGeom prst="rect">
              <a:avLst/>
            </a:prstGeom>
          </p:spPr>
        </p:pic>
        <p:pic>
          <p:nvPicPr>
            <p:cNvPr id="13" name="Picture 12">
              <a:extLst>
                <a:ext uri="{FF2B5EF4-FFF2-40B4-BE49-F238E27FC236}">
                  <a16:creationId xmlns:a16="http://schemas.microsoft.com/office/drawing/2014/main" id="{8922AE4A-CAB1-4259-A7A7-914E698579D7}"/>
                </a:ext>
              </a:extLst>
            </p:cNvPr>
            <p:cNvPicPr>
              <a:picLocks noChangeAspect="1"/>
            </p:cNvPicPr>
            <p:nvPr/>
          </p:nvPicPr>
          <p:blipFill>
            <a:blip r:embed="rId7"/>
            <a:stretch>
              <a:fillRect/>
            </a:stretch>
          </p:blipFill>
          <p:spPr>
            <a:xfrm>
              <a:off x="4933175" y="3718561"/>
              <a:ext cx="1425715" cy="1040130"/>
            </a:xfrm>
            <a:prstGeom prst="rect">
              <a:avLst/>
            </a:prstGeom>
          </p:spPr>
        </p:pic>
      </p:grpSp>
      <p:sp>
        <p:nvSpPr>
          <p:cNvPr id="44" name="Freeform: Shape 43">
            <a:extLst>
              <a:ext uri="{FF2B5EF4-FFF2-40B4-BE49-F238E27FC236}">
                <a16:creationId xmlns:a16="http://schemas.microsoft.com/office/drawing/2014/main" id="{A077A190-5384-48E1-B3A2-13D5323035CB}"/>
              </a:ext>
            </a:extLst>
          </p:cNvPr>
          <p:cNvSpPr/>
          <p:nvPr/>
        </p:nvSpPr>
        <p:spPr>
          <a:xfrm flipH="1">
            <a:off x="4398331" y="2966757"/>
            <a:ext cx="691645" cy="97156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86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8" name="Oval 47">
            <a:extLst>
              <a:ext uri="{FF2B5EF4-FFF2-40B4-BE49-F238E27FC236}">
                <a16:creationId xmlns:a16="http://schemas.microsoft.com/office/drawing/2014/main" id="{40423317-B824-4405-B657-F07B9BD8FFEB}"/>
              </a:ext>
            </a:extLst>
          </p:cNvPr>
          <p:cNvSpPr/>
          <p:nvPr/>
        </p:nvSpPr>
        <p:spPr>
          <a:xfrm>
            <a:off x="5071288" y="3887592"/>
            <a:ext cx="647996" cy="156365"/>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Slide Number Placeholder 4">
            <a:extLst>
              <a:ext uri="{FF2B5EF4-FFF2-40B4-BE49-F238E27FC236}">
                <a16:creationId xmlns:a16="http://schemas.microsoft.com/office/drawing/2014/main" id="{742C8AC4-7FA8-4C41-B061-7B463E656FF3}"/>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51</a:t>
            </a:fld>
            <a:endParaRPr lang="en-US">
              <a:solidFill>
                <a:prstClr val="black">
                  <a:tint val="75000"/>
                </a:prstClr>
              </a:solidFill>
              <a:latin typeface="Arial"/>
            </a:endParaRPr>
          </a:p>
        </p:txBody>
      </p:sp>
      <p:sp>
        <p:nvSpPr>
          <p:cNvPr id="4" name="Rounded Rectangle 33">
            <a:hlinkClick r:id="rId8" action="ppaction://hlinksldjump"/>
            <a:extLst>
              <a:ext uri="{FF2B5EF4-FFF2-40B4-BE49-F238E27FC236}">
                <a16:creationId xmlns:a16="http://schemas.microsoft.com/office/drawing/2014/main" id="{69477F78-986B-4735-9A20-BED1FCA8FA03}"/>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5647232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3FD36C-E5E2-4194-9AB5-E1D61933E4B8}"/>
              </a:ext>
            </a:extLst>
          </p:cNvPr>
          <p:cNvGrpSpPr/>
          <p:nvPr/>
        </p:nvGrpSpPr>
        <p:grpSpPr>
          <a:xfrm>
            <a:off x="6783457" y="2358359"/>
            <a:ext cx="1938807" cy="3493293"/>
            <a:chOff x="6783457" y="2358359"/>
            <a:chExt cx="1938807" cy="3493293"/>
          </a:xfrm>
        </p:grpSpPr>
        <p:pic>
          <p:nvPicPr>
            <p:cNvPr id="27" name="Picture 26">
              <a:extLst>
                <a:ext uri="{FF2B5EF4-FFF2-40B4-BE49-F238E27FC236}">
                  <a16:creationId xmlns:a16="http://schemas.microsoft.com/office/drawing/2014/main" id="{BB2FE5FC-A9C6-4083-85AE-8DAE9A5C6083}"/>
                </a:ext>
              </a:extLst>
            </p:cNvPr>
            <p:cNvPicPr>
              <a:picLocks noChangeAspect="1"/>
            </p:cNvPicPr>
            <p:nvPr/>
          </p:nvPicPr>
          <p:blipFill>
            <a:blip r:embed="rId2"/>
            <a:stretch>
              <a:fillRect/>
            </a:stretch>
          </p:blipFill>
          <p:spPr>
            <a:xfrm>
              <a:off x="6783457" y="2358359"/>
              <a:ext cx="1938807" cy="3493293"/>
            </a:xfrm>
            <a:prstGeom prst="rect">
              <a:avLst/>
            </a:prstGeom>
          </p:spPr>
        </p:pic>
        <p:pic>
          <p:nvPicPr>
            <p:cNvPr id="13" name="Picture 12">
              <a:extLst>
                <a:ext uri="{FF2B5EF4-FFF2-40B4-BE49-F238E27FC236}">
                  <a16:creationId xmlns:a16="http://schemas.microsoft.com/office/drawing/2014/main" id="{C7A90D19-8C1F-4839-AE31-7C1E53F5CFA3}"/>
                </a:ext>
              </a:extLst>
            </p:cNvPr>
            <p:cNvPicPr>
              <a:picLocks noChangeAspect="1"/>
            </p:cNvPicPr>
            <p:nvPr/>
          </p:nvPicPr>
          <p:blipFill>
            <a:blip r:embed="rId3"/>
            <a:stretch>
              <a:fillRect/>
            </a:stretch>
          </p:blipFill>
          <p:spPr>
            <a:xfrm>
              <a:off x="7084646" y="3736661"/>
              <a:ext cx="1363785" cy="1038540"/>
            </a:xfrm>
            <a:prstGeom prst="rect">
              <a:avLst/>
            </a:prstGeom>
          </p:spPr>
        </p:pic>
      </p:grpSp>
      <p:grpSp>
        <p:nvGrpSpPr>
          <p:cNvPr id="10" name="Group 9">
            <a:extLst>
              <a:ext uri="{FF2B5EF4-FFF2-40B4-BE49-F238E27FC236}">
                <a16:creationId xmlns:a16="http://schemas.microsoft.com/office/drawing/2014/main" id="{E99CC0E7-DF23-49B7-82A0-0DE5D740E3A1}"/>
              </a:ext>
            </a:extLst>
          </p:cNvPr>
          <p:cNvGrpSpPr/>
          <p:nvPr/>
        </p:nvGrpSpPr>
        <p:grpSpPr>
          <a:xfrm>
            <a:off x="2924325" y="2358360"/>
            <a:ext cx="1938807" cy="3493293"/>
            <a:chOff x="2924325" y="2358360"/>
            <a:chExt cx="1938807" cy="3493293"/>
          </a:xfrm>
        </p:grpSpPr>
        <p:pic>
          <p:nvPicPr>
            <p:cNvPr id="39" name="Picture 38">
              <a:extLst>
                <a:ext uri="{FF2B5EF4-FFF2-40B4-BE49-F238E27FC236}">
                  <a16:creationId xmlns:a16="http://schemas.microsoft.com/office/drawing/2014/main" id="{DF4F928F-79EA-40B6-893B-EFD3753A3B0B}"/>
                </a:ext>
              </a:extLst>
            </p:cNvPr>
            <p:cNvPicPr>
              <a:picLocks noChangeAspect="1"/>
            </p:cNvPicPr>
            <p:nvPr/>
          </p:nvPicPr>
          <p:blipFill>
            <a:blip r:embed="rId2"/>
            <a:stretch>
              <a:fillRect/>
            </a:stretch>
          </p:blipFill>
          <p:spPr>
            <a:xfrm>
              <a:off x="2924325" y="2358360"/>
              <a:ext cx="1938807" cy="3493293"/>
            </a:xfrm>
            <a:prstGeom prst="rect">
              <a:avLst/>
            </a:prstGeom>
          </p:spPr>
        </p:pic>
        <p:pic>
          <p:nvPicPr>
            <p:cNvPr id="49" name="Picture 48">
              <a:extLst>
                <a:ext uri="{FF2B5EF4-FFF2-40B4-BE49-F238E27FC236}">
                  <a16:creationId xmlns:a16="http://schemas.microsoft.com/office/drawing/2014/main" id="{B465E6CB-6206-4DDD-AF55-D22A6AF32A31}"/>
                </a:ext>
              </a:extLst>
            </p:cNvPr>
            <p:cNvPicPr>
              <a:picLocks noChangeAspect="1"/>
            </p:cNvPicPr>
            <p:nvPr/>
          </p:nvPicPr>
          <p:blipFill>
            <a:blip r:embed="rId4"/>
            <a:stretch>
              <a:fillRect/>
            </a:stretch>
          </p:blipFill>
          <p:spPr>
            <a:xfrm>
              <a:off x="3216322" y="3733251"/>
              <a:ext cx="1369885" cy="1037231"/>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67511" y="1341088"/>
            <a:ext cx="5763853" cy="509948"/>
          </a:xfrm>
          <a:prstGeom prst="rect">
            <a:avLst/>
          </a:prstGeom>
          <a:noFill/>
        </p:spPr>
        <p:txBody>
          <a:bodyPr wrap="square" rtlCol="0">
            <a:spAutoFit/>
          </a:bodyPr>
          <a:lstStyle/>
          <a:p>
            <a:pPr algn="just"/>
            <a:r>
              <a:rPr lang="en-US" sz="1400" i="1" dirty="0">
                <a:solidFill>
                  <a:srgbClr val="7030A0"/>
                </a:solidFill>
                <a:effectLst>
                  <a:outerShdw blurRad="38100" dist="38100" dir="2700000" algn="tl">
                    <a:srgbClr val="000000">
                      <a:alpha val="43137"/>
                    </a:srgbClr>
                  </a:outerShdw>
                </a:effectLst>
              </a:rPr>
              <a:t>Viewing options for data saved in </a:t>
            </a:r>
            <a:r>
              <a:rPr lang="en-US" sz="1400" b="1" i="1" dirty="0">
                <a:solidFill>
                  <a:srgbClr val="7030A0"/>
                </a:solidFill>
                <a:effectLst>
                  <a:outerShdw blurRad="38100" dist="38100" dir="2700000" algn="tl">
                    <a:srgbClr val="000000">
                      <a:alpha val="43137"/>
                    </a:srgbClr>
                  </a:outerShdw>
                </a:effectLst>
              </a:rPr>
              <a:t>Meter mode</a:t>
            </a:r>
            <a:r>
              <a:rPr lang="en-US" sz="1400" i="1" dirty="0">
                <a:solidFill>
                  <a:srgbClr val="7030A0"/>
                </a:solidFill>
                <a:effectLst>
                  <a:outerShdw blurRad="38100" dist="38100" dir="2700000" algn="tl">
                    <a:srgbClr val="000000">
                      <a:alpha val="43137"/>
                    </a:srgbClr>
                  </a:outerShdw>
                </a:effectLst>
              </a:rPr>
              <a:t>: </a:t>
            </a:r>
          </a:p>
          <a:p>
            <a:pPr algn="just">
              <a:lnSpc>
                <a:spcPct val="150000"/>
              </a:lnSpc>
            </a:pPr>
            <a:r>
              <a:rPr lang="en-US" sz="1000" dirty="0">
                <a:effectLst>
                  <a:outerShdw blurRad="38100" dist="38100" dir="2700000" algn="tl">
                    <a:srgbClr val="000000">
                      <a:alpha val="43137"/>
                    </a:srgbClr>
                  </a:outerShdw>
                </a:effectLst>
              </a:rPr>
              <a:t>Press F3 to toggle display to show absolute power in watt only or,  in both dBm and watt.</a:t>
            </a:r>
            <a:endParaRPr lang="en-AU" sz="1000" dirty="0">
              <a:effectLst>
                <a:outerShdw blurRad="38100" dist="38100" dir="2700000" algn="tl">
                  <a:srgbClr val="000000">
                    <a:alpha val="43137"/>
                  </a:srgbClr>
                </a:outerShdw>
              </a:effectLst>
            </a:endParaRPr>
          </a:p>
        </p:txBody>
      </p:sp>
      <p:sp>
        <p:nvSpPr>
          <p:cNvPr id="45" name="TextBox 44">
            <a:extLst>
              <a:ext uri="{FF2B5EF4-FFF2-40B4-BE49-F238E27FC236}">
                <a16:creationId xmlns:a16="http://schemas.microsoft.com/office/drawing/2014/main" id="{933E445A-4770-4D90-B511-B0F414C5EE4F}"/>
              </a:ext>
            </a:extLst>
          </p:cNvPr>
          <p:cNvSpPr txBox="1"/>
          <p:nvPr/>
        </p:nvSpPr>
        <p:spPr>
          <a:xfrm>
            <a:off x="1405876" y="3278898"/>
            <a:ext cx="1556814" cy="246221"/>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Absolute power in dBm</a:t>
            </a:r>
            <a:endParaRPr lang="en-AU" sz="1200" dirty="0">
              <a:solidFill>
                <a:schemeClr val="accent2"/>
              </a:solidFill>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597970" y="358335"/>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Recall stored data from internal memory (continue) </a:t>
            </a:r>
            <a:endParaRPr lang="en-AU" sz="1800" b="1" dirty="0"/>
          </a:p>
        </p:txBody>
      </p:sp>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5"/>
          <a:stretch>
            <a:fillRect/>
          </a:stretch>
        </p:blipFill>
        <p:spPr>
          <a:xfrm rot="15560944">
            <a:off x="4075919" y="5086191"/>
            <a:ext cx="482405" cy="467010"/>
          </a:xfrm>
          <a:prstGeom prst="rect">
            <a:avLst/>
          </a:prstGeom>
        </p:spPr>
      </p:pic>
      <p:grpSp>
        <p:nvGrpSpPr>
          <p:cNvPr id="8" name="Group 7">
            <a:extLst>
              <a:ext uri="{FF2B5EF4-FFF2-40B4-BE49-F238E27FC236}">
                <a16:creationId xmlns:a16="http://schemas.microsoft.com/office/drawing/2014/main" id="{BBC7603A-8A1E-4875-A0A3-BCDE907CCC32}"/>
              </a:ext>
            </a:extLst>
          </p:cNvPr>
          <p:cNvGrpSpPr/>
          <p:nvPr/>
        </p:nvGrpSpPr>
        <p:grpSpPr>
          <a:xfrm>
            <a:off x="5534754" y="3914927"/>
            <a:ext cx="577081" cy="380155"/>
            <a:chOff x="5642654" y="3825004"/>
            <a:chExt cx="577081" cy="380155"/>
          </a:xfrm>
        </p:grpSpPr>
        <p:pic>
          <p:nvPicPr>
            <p:cNvPr id="41" name="Picture 40">
              <a:extLst>
                <a:ext uri="{FF2B5EF4-FFF2-40B4-BE49-F238E27FC236}">
                  <a16:creationId xmlns:a16="http://schemas.microsoft.com/office/drawing/2014/main" id="{4B8DE889-33A4-4966-92E7-5C4E2827073D}"/>
                </a:ext>
              </a:extLst>
            </p:cNvPr>
            <p:cNvPicPr>
              <a:picLocks noChangeAspect="1"/>
            </p:cNvPicPr>
            <p:nvPr/>
          </p:nvPicPr>
          <p:blipFill>
            <a:blip r:embed="rId6"/>
            <a:stretch>
              <a:fillRect/>
            </a:stretch>
          </p:blipFill>
          <p:spPr>
            <a:xfrm>
              <a:off x="5949005" y="3825128"/>
              <a:ext cx="270730" cy="380031"/>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12E23A87-8DDB-402D-B135-B97F22AC1FFB}"/>
                </a:ext>
              </a:extLst>
            </p:cNvPr>
            <p:cNvPicPr>
              <a:picLocks noChangeAspect="1"/>
            </p:cNvPicPr>
            <p:nvPr/>
          </p:nvPicPr>
          <p:blipFill>
            <a:blip r:embed="rId6"/>
            <a:stretch>
              <a:fillRect/>
            </a:stretch>
          </p:blipFill>
          <p:spPr>
            <a:xfrm flipH="1">
              <a:off x="5642654" y="3825004"/>
              <a:ext cx="270730" cy="380031"/>
            </a:xfrm>
            <a:prstGeom prst="rect">
              <a:avLst/>
            </a:prstGeom>
            <a:effectLst>
              <a:outerShdw blurRad="50800" dist="38100" dir="2700000" algn="tl" rotWithShape="0">
                <a:prstClr val="black">
                  <a:alpha val="40000"/>
                </a:prstClr>
              </a:outerShdw>
            </a:effectLst>
          </p:spPr>
        </p:pic>
      </p:grpSp>
      <p:pic>
        <p:nvPicPr>
          <p:cNvPr id="31" name="Picture 30">
            <a:extLst>
              <a:ext uri="{FF2B5EF4-FFF2-40B4-BE49-F238E27FC236}">
                <a16:creationId xmlns:a16="http://schemas.microsoft.com/office/drawing/2014/main" id="{071D1189-942D-4A67-9A7C-345B3D3003EC}"/>
              </a:ext>
            </a:extLst>
          </p:cNvPr>
          <p:cNvPicPr>
            <a:picLocks noChangeAspect="1"/>
          </p:cNvPicPr>
          <p:nvPr/>
        </p:nvPicPr>
        <p:blipFill>
          <a:blip r:embed="rId5"/>
          <a:stretch>
            <a:fillRect/>
          </a:stretch>
        </p:blipFill>
        <p:spPr>
          <a:xfrm rot="15560944">
            <a:off x="7937458" y="5081076"/>
            <a:ext cx="482405" cy="467010"/>
          </a:xfrm>
          <a:prstGeom prst="rect">
            <a:avLst/>
          </a:prstGeom>
        </p:spPr>
      </p:pic>
      <p:sp>
        <p:nvSpPr>
          <p:cNvPr id="36" name="TextBox 35">
            <a:extLst>
              <a:ext uri="{FF2B5EF4-FFF2-40B4-BE49-F238E27FC236}">
                <a16:creationId xmlns:a16="http://schemas.microsoft.com/office/drawing/2014/main" id="{79D7617A-A1B8-4609-8531-F11CB5478A45}"/>
              </a:ext>
            </a:extLst>
          </p:cNvPr>
          <p:cNvSpPr txBox="1"/>
          <p:nvPr/>
        </p:nvSpPr>
        <p:spPr>
          <a:xfrm>
            <a:off x="5206004" y="2541172"/>
            <a:ext cx="1445267" cy="246221"/>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Absolute power in µW</a:t>
            </a:r>
            <a:endParaRPr lang="en-AU" sz="1200" dirty="0">
              <a:solidFill>
                <a:schemeClr val="accent2"/>
              </a:solidFill>
              <a:effectLst>
                <a:outerShdw blurRad="38100" dist="38100" dir="2700000" algn="tl">
                  <a:srgbClr val="000000">
                    <a:alpha val="43137"/>
                  </a:srgbClr>
                </a:outerShdw>
              </a:effectLst>
            </a:endParaRPr>
          </a:p>
        </p:txBody>
      </p:sp>
      <p:sp>
        <p:nvSpPr>
          <p:cNvPr id="37" name="Freeform: Shape 36">
            <a:extLst>
              <a:ext uri="{FF2B5EF4-FFF2-40B4-BE49-F238E27FC236}">
                <a16:creationId xmlns:a16="http://schemas.microsoft.com/office/drawing/2014/main" id="{796E2BE0-3682-4903-A9B4-3C516822A72B}"/>
              </a:ext>
            </a:extLst>
          </p:cNvPr>
          <p:cNvSpPr/>
          <p:nvPr/>
        </p:nvSpPr>
        <p:spPr>
          <a:xfrm flipH="1">
            <a:off x="2838139" y="3427629"/>
            <a:ext cx="767457" cy="87568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8" name="Freeform: Shape 47">
            <a:extLst>
              <a:ext uri="{FF2B5EF4-FFF2-40B4-BE49-F238E27FC236}">
                <a16:creationId xmlns:a16="http://schemas.microsoft.com/office/drawing/2014/main" id="{3BEE1311-4412-4163-8A63-C71681080E81}"/>
              </a:ext>
            </a:extLst>
          </p:cNvPr>
          <p:cNvSpPr/>
          <p:nvPr/>
        </p:nvSpPr>
        <p:spPr>
          <a:xfrm flipH="1">
            <a:off x="6506531" y="3089667"/>
            <a:ext cx="972529" cy="121985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898697B8-3DC6-4790-A999-BF09DBDA6710}"/>
              </a:ext>
            </a:extLst>
          </p:cNvPr>
          <p:cNvSpPr txBox="1"/>
          <p:nvPr/>
        </p:nvSpPr>
        <p:spPr>
          <a:xfrm>
            <a:off x="9477601" y="3822117"/>
            <a:ext cx="1988180"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 for viewing options for </a:t>
            </a:r>
            <a:r>
              <a:rPr lang="en-US" sz="1000" b="1" i="1" dirty="0">
                <a:effectLst>
                  <a:outerShdw blurRad="38100" dist="38100" dir="2700000" algn="tl">
                    <a:srgbClr val="000000">
                      <a:alpha val="43137"/>
                    </a:srgbClr>
                  </a:outerShdw>
                </a:effectLst>
              </a:rPr>
              <a:t>data saved in 1-way Autotest mode.</a:t>
            </a:r>
            <a:endParaRPr lang="en-AU" sz="1200" b="1" i="1" dirty="0">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9AE43A5E-93E2-4C16-848D-32120E4AABF6}"/>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52</a:t>
            </a:fld>
            <a:endParaRPr lang="en-US">
              <a:solidFill>
                <a:prstClr val="black">
                  <a:tint val="75000"/>
                </a:prstClr>
              </a:solidFill>
              <a:latin typeface="Arial"/>
            </a:endParaRPr>
          </a:p>
        </p:txBody>
      </p:sp>
      <p:sp>
        <p:nvSpPr>
          <p:cNvPr id="4" name="Rounded Rectangle 33">
            <a:hlinkClick r:id="rId7" action="ppaction://hlinksldjump"/>
            <a:extLst>
              <a:ext uri="{FF2B5EF4-FFF2-40B4-BE49-F238E27FC236}">
                <a16:creationId xmlns:a16="http://schemas.microsoft.com/office/drawing/2014/main" id="{23191505-7AE5-42AC-A2A6-06A3B5EF19E6}"/>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5F356083-27A1-4811-B70C-D2F637501A94}"/>
              </a:ext>
            </a:extLst>
          </p:cNvPr>
          <p:cNvSpPr/>
          <p:nvPr/>
        </p:nvSpPr>
        <p:spPr>
          <a:xfrm flipH="1">
            <a:off x="2802518" y="2997925"/>
            <a:ext cx="1177157" cy="130318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B4A45DE-DC0D-45D3-B443-0F79952770F8}"/>
              </a:ext>
            </a:extLst>
          </p:cNvPr>
          <p:cNvSpPr txBox="1"/>
          <p:nvPr/>
        </p:nvSpPr>
        <p:spPr>
          <a:xfrm>
            <a:off x="2130896" y="2843446"/>
            <a:ext cx="1010077" cy="246221"/>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Loss in dB</a:t>
            </a:r>
            <a:endParaRPr lang="en-AU" sz="1200" dirty="0">
              <a:solidFill>
                <a:schemeClr val="accent2"/>
              </a:solidFill>
              <a:effectLst>
                <a:outerShdw blurRad="38100" dist="38100" dir="2700000" algn="tl">
                  <a:srgbClr val="000000">
                    <a:alpha val="43137"/>
                  </a:srgbClr>
                </a:outerShdw>
              </a:effectLst>
            </a:endParaRPr>
          </a:p>
        </p:txBody>
      </p:sp>
      <p:sp>
        <p:nvSpPr>
          <p:cNvPr id="11" name="Freeform: Shape 10">
            <a:extLst>
              <a:ext uri="{FF2B5EF4-FFF2-40B4-BE49-F238E27FC236}">
                <a16:creationId xmlns:a16="http://schemas.microsoft.com/office/drawing/2014/main" id="{09ED8957-FCB5-4090-BDC2-43993609F067}"/>
              </a:ext>
            </a:extLst>
          </p:cNvPr>
          <p:cNvSpPr/>
          <p:nvPr/>
        </p:nvSpPr>
        <p:spPr>
          <a:xfrm flipH="1">
            <a:off x="2838139" y="2579740"/>
            <a:ext cx="1412538" cy="172978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F9AFA1FE-AF6D-4295-AF08-87B75C3F5327}"/>
              </a:ext>
            </a:extLst>
          </p:cNvPr>
          <p:cNvSpPr txBox="1"/>
          <p:nvPr/>
        </p:nvSpPr>
        <p:spPr>
          <a:xfrm>
            <a:off x="1367511" y="2418062"/>
            <a:ext cx="1773461" cy="246221"/>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Reference power in dBm</a:t>
            </a:r>
            <a:endParaRPr lang="en-AU" sz="1200" dirty="0">
              <a:solidFill>
                <a:schemeClr val="accent2"/>
              </a:solidFill>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id="{EBA5BCF3-65D8-4455-AD87-0C0749ECCD42}"/>
              </a:ext>
            </a:extLst>
          </p:cNvPr>
          <p:cNvSpPr/>
          <p:nvPr/>
        </p:nvSpPr>
        <p:spPr>
          <a:xfrm flipH="1">
            <a:off x="2802516" y="3824993"/>
            <a:ext cx="461721" cy="48453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98D0FC2-BD2A-4F08-A141-3134C14C647B}"/>
              </a:ext>
            </a:extLst>
          </p:cNvPr>
          <p:cNvSpPr txBox="1"/>
          <p:nvPr/>
        </p:nvSpPr>
        <p:spPr>
          <a:xfrm>
            <a:off x="1690925" y="3666891"/>
            <a:ext cx="1216902" cy="246221"/>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Wavelength in nm</a:t>
            </a:r>
            <a:endParaRPr lang="en-AU" sz="1200" dirty="0">
              <a:solidFill>
                <a:schemeClr val="accent2"/>
              </a:solidFill>
              <a:effectLst>
                <a:outerShdw blurRad="38100" dist="38100" dir="2700000" algn="tl">
                  <a:srgbClr val="000000">
                    <a:alpha val="43137"/>
                  </a:srgbClr>
                </a:outerShdw>
              </a:effectLst>
            </a:endParaRPr>
          </a:p>
        </p:txBody>
      </p:sp>
      <p:sp>
        <p:nvSpPr>
          <p:cNvPr id="17" name="Freeform: Shape 16">
            <a:extLst>
              <a:ext uri="{FF2B5EF4-FFF2-40B4-BE49-F238E27FC236}">
                <a16:creationId xmlns:a16="http://schemas.microsoft.com/office/drawing/2014/main" id="{EA13EF3D-B9A4-408D-A48B-37669D81C8FF}"/>
              </a:ext>
            </a:extLst>
          </p:cNvPr>
          <p:cNvSpPr/>
          <p:nvPr/>
        </p:nvSpPr>
        <p:spPr>
          <a:xfrm flipH="1">
            <a:off x="6494881" y="2664283"/>
            <a:ext cx="1363784" cy="164524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E04DAE68-6377-4F4D-99BF-183A6B1D2309}"/>
              </a:ext>
            </a:extLst>
          </p:cNvPr>
          <p:cNvSpPr txBox="1"/>
          <p:nvPr/>
        </p:nvSpPr>
        <p:spPr>
          <a:xfrm>
            <a:off x="5140057" y="2937266"/>
            <a:ext cx="1445267" cy="246221"/>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Absolute power in dBm</a:t>
            </a:r>
            <a:endParaRPr lang="en-AU" sz="12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6600442"/>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26794" y="1346148"/>
            <a:ext cx="5763853" cy="509948"/>
          </a:xfrm>
          <a:prstGeom prst="rect">
            <a:avLst/>
          </a:prstGeom>
          <a:noFill/>
        </p:spPr>
        <p:txBody>
          <a:bodyPr wrap="square" rtlCol="0">
            <a:spAutoFit/>
          </a:bodyPr>
          <a:lstStyle/>
          <a:p>
            <a:pPr algn="just"/>
            <a:r>
              <a:rPr lang="en-US" sz="1400" i="1" dirty="0">
                <a:solidFill>
                  <a:srgbClr val="7030A0"/>
                </a:solidFill>
                <a:effectLst>
                  <a:outerShdw blurRad="38100" dist="38100" dir="2700000" algn="tl">
                    <a:srgbClr val="000000">
                      <a:alpha val="43137"/>
                    </a:srgbClr>
                  </a:outerShdw>
                </a:effectLst>
              </a:rPr>
              <a:t>Viewing options for data saved in </a:t>
            </a:r>
            <a:r>
              <a:rPr lang="en-US" sz="1400" b="1" i="1" dirty="0">
                <a:solidFill>
                  <a:srgbClr val="7030A0"/>
                </a:solidFill>
                <a:effectLst>
                  <a:outerShdw blurRad="38100" dist="38100" dir="2700000" algn="tl">
                    <a:srgbClr val="000000">
                      <a:alpha val="43137"/>
                    </a:srgbClr>
                  </a:outerShdw>
                </a:effectLst>
              </a:rPr>
              <a:t>1-way Autotest mode</a:t>
            </a:r>
            <a:r>
              <a:rPr lang="en-US" sz="1400" i="1" dirty="0">
                <a:solidFill>
                  <a:srgbClr val="7030A0"/>
                </a:solidFill>
                <a:effectLst>
                  <a:outerShdw blurRad="38100" dist="38100" dir="2700000" algn="tl">
                    <a:srgbClr val="000000">
                      <a:alpha val="43137"/>
                    </a:srgbClr>
                  </a:outerShdw>
                </a:effectLst>
              </a:rPr>
              <a:t>: </a:t>
            </a:r>
          </a:p>
          <a:p>
            <a:pPr algn="just">
              <a:lnSpc>
                <a:spcPct val="150000"/>
              </a:lnSpc>
            </a:pPr>
            <a:r>
              <a:rPr lang="en-US" sz="1000" dirty="0">
                <a:effectLst>
                  <a:outerShdw blurRad="38100" dist="38100" dir="2700000" algn="tl">
                    <a:srgbClr val="000000">
                      <a:alpha val="43137"/>
                    </a:srgbClr>
                  </a:outerShdw>
                </a:effectLst>
              </a:rPr>
              <a:t>Press F3 to toggle display to show absolute power in watt only or,  in both dBm and watt.</a:t>
            </a:r>
            <a:endParaRPr lang="en-AU" sz="1000" dirty="0">
              <a:effectLst>
                <a:outerShdw blurRad="38100" dist="38100" dir="2700000" algn="tl">
                  <a:srgbClr val="000000">
                    <a:alpha val="43137"/>
                  </a:srgbClr>
                </a:outerShdw>
              </a:effectLst>
            </a:endParaRPr>
          </a:p>
        </p:txBody>
      </p:sp>
      <p:sp>
        <p:nvSpPr>
          <p:cNvPr id="45" name="TextBox 44">
            <a:extLst>
              <a:ext uri="{FF2B5EF4-FFF2-40B4-BE49-F238E27FC236}">
                <a16:creationId xmlns:a16="http://schemas.microsoft.com/office/drawing/2014/main" id="{933E445A-4770-4D90-B511-B0F414C5EE4F}"/>
              </a:ext>
            </a:extLst>
          </p:cNvPr>
          <p:cNvSpPr txBox="1"/>
          <p:nvPr/>
        </p:nvSpPr>
        <p:spPr>
          <a:xfrm>
            <a:off x="1380565" y="3259691"/>
            <a:ext cx="1529470" cy="246221"/>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Absolute power in ‘dBm’. </a:t>
            </a:r>
            <a:endParaRPr lang="en-AU" sz="1200" dirty="0">
              <a:solidFill>
                <a:schemeClr val="accent2"/>
              </a:solidFill>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597970" y="358335"/>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Recall stored data from internal memory (continue) </a:t>
            </a:r>
            <a:endParaRPr lang="en-AU" sz="1800" b="1" dirty="0"/>
          </a:p>
        </p:txBody>
      </p:sp>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2"/>
          <a:stretch>
            <a:fillRect/>
          </a:stretch>
        </p:blipFill>
        <p:spPr>
          <a:xfrm rot="15560944">
            <a:off x="4075919" y="5086191"/>
            <a:ext cx="482405" cy="467010"/>
          </a:xfrm>
          <a:prstGeom prst="rect">
            <a:avLst/>
          </a:prstGeom>
        </p:spPr>
      </p:pic>
      <p:grpSp>
        <p:nvGrpSpPr>
          <p:cNvPr id="8" name="Group 7">
            <a:extLst>
              <a:ext uri="{FF2B5EF4-FFF2-40B4-BE49-F238E27FC236}">
                <a16:creationId xmlns:a16="http://schemas.microsoft.com/office/drawing/2014/main" id="{BBC7603A-8A1E-4875-A0A3-BCDE907CCC32}"/>
              </a:ext>
            </a:extLst>
          </p:cNvPr>
          <p:cNvGrpSpPr/>
          <p:nvPr/>
        </p:nvGrpSpPr>
        <p:grpSpPr>
          <a:xfrm>
            <a:off x="5534754" y="3914927"/>
            <a:ext cx="577081" cy="380155"/>
            <a:chOff x="5642654" y="3825004"/>
            <a:chExt cx="577081" cy="380155"/>
          </a:xfrm>
        </p:grpSpPr>
        <p:pic>
          <p:nvPicPr>
            <p:cNvPr id="41" name="Picture 40">
              <a:extLst>
                <a:ext uri="{FF2B5EF4-FFF2-40B4-BE49-F238E27FC236}">
                  <a16:creationId xmlns:a16="http://schemas.microsoft.com/office/drawing/2014/main" id="{4B8DE889-33A4-4966-92E7-5C4E2827073D}"/>
                </a:ext>
              </a:extLst>
            </p:cNvPr>
            <p:cNvPicPr>
              <a:picLocks noChangeAspect="1"/>
            </p:cNvPicPr>
            <p:nvPr/>
          </p:nvPicPr>
          <p:blipFill>
            <a:blip r:embed="rId3"/>
            <a:stretch>
              <a:fillRect/>
            </a:stretch>
          </p:blipFill>
          <p:spPr>
            <a:xfrm>
              <a:off x="5949005" y="3825128"/>
              <a:ext cx="270730" cy="380031"/>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12E23A87-8DDB-402D-B135-B97F22AC1FFB}"/>
                </a:ext>
              </a:extLst>
            </p:cNvPr>
            <p:cNvPicPr>
              <a:picLocks noChangeAspect="1"/>
            </p:cNvPicPr>
            <p:nvPr/>
          </p:nvPicPr>
          <p:blipFill>
            <a:blip r:embed="rId3"/>
            <a:stretch>
              <a:fillRect/>
            </a:stretch>
          </p:blipFill>
          <p:spPr>
            <a:xfrm flipH="1">
              <a:off x="5642654" y="3825004"/>
              <a:ext cx="270730" cy="380031"/>
            </a:xfrm>
            <a:prstGeom prst="rect">
              <a:avLst/>
            </a:prstGeom>
            <a:effectLst>
              <a:outerShdw blurRad="50800" dist="38100" dir="2700000" algn="tl" rotWithShape="0">
                <a:prstClr val="black">
                  <a:alpha val="40000"/>
                </a:prstClr>
              </a:outerShdw>
            </a:effectLst>
          </p:spPr>
        </p:pic>
      </p:grpSp>
      <p:pic>
        <p:nvPicPr>
          <p:cNvPr id="31" name="Picture 30">
            <a:extLst>
              <a:ext uri="{FF2B5EF4-FFF2-40B4-BE49-F238E27FC236}">
                <a16:creationId xmlns:a16="http://schemas.microsoft.com/office/drawing/2014/main" id="{071D1189-942D-4A67-9A7C-345B3D3003EC}"/>
              </a:ext>
            </a:extLst>
          </p:cNvPr>
          <p:cNvPicPr>
            <a:picLocks noChangeAspect="1"/>
          </p:cNvPicPr>
          <p:nvPr/>
        </p:nvPicPr>
        <p:blipFill>
          <a:blip r:embed="rId2"/>
          <a:stretch>
            <a:fillRect/>
          </a:stretch>
        </p:blipFill>
        <p:spPr>
          <a:xfrm rot="15560944">
            <a:off x="7937458" y="5081076"/>
            <a:ext cx="482405" cy="467010"/>
          </a:xfrm>
          <a:prstGeom prst="rect">
            <a:avLst/>
          </a:prstGeom>
        </p:spPr>
      </p:pic>
      <p:sp>
        <p:nvSpPr>
          <p:cNvPr id="9" name="Rectangle: Rounded Corners 8">
            <a:extLst>
              <a:ext uri="{FF2B5EF4-FFF2-40B4-BE49-F238E27FC236}">
                <a16:creationId xmlns:a16="http://schemas.microsoft.com/office/drawing/2014/main" id="{5BEFFB00-FE1C-4872-85A0-51D2E9F3CF26}"/>
              </a:ext>
            </a:extLst>
          </p:cNvPr>
          <p:cNvSpPr/>
          <p:nvPr/>
        </p:nvSpPr>
        <p:spPr>
          <a:xfrm>
            <a:off x="3494915" y="4083947"/>
            <a:ext cx="302930" cy="359028"/>
          </a:xfrm>
          <a:prstGeom prst="roundRect">
            <a:avLst/>
          </a:prstGeom>
          <a:noFill/>
          <a:ln>
            <a:solidFill>
              <a:srgbClr val="EE7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79D7617A-A1B8-4609-8531-F11CB5478A45}"/>
              </a:ext>
            </a:extLst>
          </p:cNvPr>
          <p:cNvSpPr txBox="1"/>
          <p:nvPr/>
        </p:nvSpPr>
        <p:spPr>
          <a:xfrm>
            <a:off x="5193256" y="3105802"/>
            <a:ext cx="1561592" cy="400110"/>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Absolute power displayed in both ‘dBm’ &amp; ‘watt’.</a:t>
            </a:r>
            <a:endParaRPr lang="en-AU" sz="1200" dirty="0">
              <a:solidFill>
                <a:schemeClr val="accent2"/>
              </a:solidFill>
              <a:effectLst>
                <a:outerShdw blurRad="38100" dist="38100" dir="2700000" algn="tl">
                  <a:srgbClr val="000000">
                    <a:alpha val="43137"/>
                  </a:srgbClr>
                </a:outerShdw>
              </a:effectLst>
            </a:endParaRPr>
          </a:p>
        </p:txBody>
      </p:sp>
      <p:grpSp>
        <p:nvGrpSpPr>
          <p:cNvPr id="6" name="Group 5">
            <a:extLst>
              <a:ext uri="{FF2B5EF4-FFF2-40B4-BE49-F238E27FC236}">
                <a16:creationId xmlns:a16="http://schemas.microsoft.com/office/drawing/2014/main" id="{54E1F118-69E6-4C62-8EB8-173F441F30A0}"/>
              </a:ext>
            </a:extLst>
          </p:cNvPr>
          <p:cNvGrpSpPr/>
          <p:nvPr/>
        </p:nvGrpSpPr>
        <p:grpSpPr>
          <a:xfrm>
            <a:off x="2924325" y="2358360"/>
            <a:ext cx="1938807" cy="3493293"/>
            <a:chOff x="2924325" y="2358360"/>
            <a:chExt cx="1938807" cy="3493293"/>
          </a:xfrm>
        </p:grpSpPr>
        <p:pic>
          <p:nvPicPr>
            <p:cNvPr id="39" name="Picture 38">
              <a:extLst>
                <a:ext uri="{FF2B5EF4-FFF2-40B4-BE49-F238E27FC236}">
                  <a16:creationId xmlns:a16="http://schemas.microsoft.com/office/drawing/2014/main" id="{DF4F928F-79EA-40B6-893B-EFD3753A3B0B}"/>
                </a:ext>
              </a:extLst>
            </p:cNvPr>
            <p:cNvPicPr>
              <a:picLocks noChangeAspect="1"/>
            </p:cNvPicPr>
            <p:nvPr/>
          </p:nvPicPr>
          <p:blipFill>
            <a:blip r:embed="rId4"/>
            <a:stretch>
              <a:fillRect/>
            </a:stretch>
          </p:blipFill>
          <p:spPr>
            <a:xfrm>
              <a:off x="2924325" y="2358360"/>
              <a:ext cx="1938807" cy="3493293"/>
            </a:xfrm>
            <a:prstGeom prst="rect">
              <a:avLst/>
            </a:prstGeom>
          </p:spPr>
        </p:pic>
        <p:pic>
          <p:nvPicPr>
            <p:cNvPr id="5" name="Picture 4">
              <a:extLst>
                <a:ext uri="{FF2B5EF4-FFF2-40B4-BE49-F238E27FC236}">
                  <a16:creationId xmlns:a16="http://schemas.microsoft.com/office/drawing/2014/main" id="{771DE004-EEB8-4C60-9996-F189004D7600}"/>
                </a:ext>
              </a:extLst>
            </p:cNvPr>
            <p:cNvPicPr>
              <a:picLocks noChangeAspect="1"/>
            </p:cNvPicPr>
            <p:nvPr/>
          </p:nvPicPr>
          <p:blipFill>
            <a:blip r:embed="rId5"/>
            <a:stretch>
              <a:fillRect/>
            </a:stretch>
          </p:blipFill>
          <p:spPr>
            <a:xfrm>
              <a:off x="3219450" y="3738563"/>
              <a:ext cx="1371600" cy="1038224"/>
            </a:xfrm>
            <a:prstGeom prst="rect">
              <a:avLst/>
            </a:prstGeom>
          </p:spPr>
        </p:pic>
      </p:grpSp>
      <p:sp>
        <p:nvSpPr>
          <p:cNvPr id="37" name="Freeform: Shape 36">
            <a:extLst>
              <a:ext uri="{FF2B5EF4-FFF2-40B4-BE49-F238E27FC236}">
                <a16:creationId xmlns:a16="http://schemas.microsoft.com/office/drawing/2014/main" id="{796E2BE0-3682-4903-A9B4-3C516822A72B}"/>
              </a:ext>
            </a:extLst>
          </p:cNvPr>
          <p:cNvSpPr/>
          <p:nvPr/>
        </p:nvSpPr>
        <p:spPr>
          <a:xfrm flipH="1">
            <a:off x="2838138" y="3427629"/>
            <a:ext cx="811201" cy="70843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Rectangle: Rounded Corners 27">
            <a:extLst>
              <a:ext uri="{FF2B5EF4-FFF2-40B4-BE49-F238E27FC236}">
                <a16:creationId xmlns:a16="http://schemas.microsoft.com/office/drawing/2014/main" id="{6F0E331A-850D-4728-A897-6922FCDDCD74}"/>
              </a:ext>
            </a:extLst>
          </p:cNvPr>
          <p:cNvSpPr/>
          <p:nvPr/>
        </p:nvSpPr>
        <p:spPr>
          <a:xfrm>
            <a:off x="3471863" y="4097398"/>
            <a:ext cx="361603" cy="359028"/>
          </a:xfrm>
          <a:prstGeom prst="roundRect">
            <a:avLst/>
          </a:prstGeom>
          <a:noFill/>
          <a:ln>
            <a:solidFill>
              <a:srgbClr val="EE7F00"/>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0CFFDC2E-4FE4-450E-ABE0-03BBD2366A8D}"/>
              </a:ext>
            </a:extLst>
          </p:cNvPr>
          <p:cNvGrpSpPr/>
          <p:nvPr/>
        </p:nvGrpSpPr>
        <p:grpSpPr>
          <a:xfrm>
            <a:off x="6783457" y="2358359"/>
            <a:ext cx="1938807" cy="3493293"/>
            <a:chOff x="6783457" y="2358359"/>
            <a:chExt cx="1938807" cy="3493293"/>
          </a:xfrm>
        </p:grpSpPr>
        <p:pic>
          <p:nvPicPr>
            <p:cNvPr id="27" name="Picture 26">
              <a:extLst>
                <a:ext uri="{FF2B5EF4-FFF2-40B4-BE49-F238E27FC236}">
                  <a16:creationId xmlns:a16="http://schemas.microsoft.com/office/drawing/2014/main" id="{BB2FE5FC-A9C6-4083-85AE-8DAE9A5C6083}"/>
                </a:ext>
              </a:extLst>
            </p:cNvPr>
            <p:cNvPicPr>
              <a:picLocks noChangeAspect="1"/>
            </p:cNvPicPr>
            <p:nvPr/>
          </p:nvPicPr>
          <p:blipFill>
            <a:blip r:embed="rId4"/>
            <a:stretch>
              <a:fillRect/>
            </a:stretch>
          </p:blipFill>
          <p:spPr>
            <a:xfrm>
              <a:off x="6783457" y="2358359"/>
              <a:ext cx="1938807" cy="3493293"/>
            </a:xfrm>
            <a:prstGeom prst="rect">
              <a:avLst/>
            </a:prstGeom>
          </p:spPr>
        </p:pic>
        <p:pic>
          <p:nvPicPr>
            <p:cNvPr id="10" name="Picture 9">
              <a:extLst>
                <a:ext uri="{FF2B5EF4-FFF2-40B4-BE49-F238E27FC236}">
                  <a16:creationId xmlns:a16="http://schemas.microsoft.com/office/drawing/2014/main" id="{32CFBD3C-D99F-43F6-81C7-BD52780BF944}"/>
                </a:ext>
              </a:extLst>
            </p:cNvPr>
            <p:cNvPicPr>
              <a:picLocks noChangeAspect="1"/>
            </p:cNvPicPr>
            <p:nvPr/>
          </p:nvPicPr>
          <p:blipFill>
            <a:blip r:embed="rId6"/>
            <a:stretch>
              <a:fillRect/>
            </a:stretch>
          </p:blipFill>
          <p:spPr>
            <a:xfrm>
              <a:off x="7079217" y="3732704"/>
              <a:ext cx="1376335" cy="1051125"/>
            </a:xfrm>
            <a:prstGeom prst="rect">
              <a:avLst/>
            </a:prstGeom>
          </p:spPr>
        </p:pic>
      </p:grpSp>
      <p:sp>
        <p:nvSpPr>
          <p:cNvPr id="33" name="Rectangle: Rounded Corners 32">
            <a:extLst>
              <a:ext uri="{FF2B5EF4-FFF2-40B4-BE49-F238E27FC236}">
                <a16:creationId xmlns:a16="http://schemas.microsoft.com/office/drawing/2014/main" id="{DEADDCEB-81AA-4DED-B230-99F857F01449}"/>
              </a:ext>
            </a:extLst>
          </p:cNvPr>
          <p:cNvSpPr/>
          <p:nvPr/>
        </p:nvSpPr>
        <p:spPr>
          <a:xfrm>
            <a:off x="7346460" y="4087906"/>
            <a:ext cx="662011" cy="339508"/>
          </a:xfrm>
          <a:prstGeom prst="roundRect">
            <a:avLst/>
          </a:prstGeom>
          <a:noFill/>
          <a:ln>
            <a:solidFill>
              <a:srgbClr val="EE7F00"/>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8" name="Freeform: Shape 47">
            <a:extLst>
              <a:ext uri="{FF2B5EF4-FFF2-40B4-BE49-F238E27FC236}">
                <a16:creationId xmlns:a16="http://schemas.microsoft.com/office/drawing/2014/main" id="{3BEE1311-4412-4163-8A63-C71681080E81}"/>
              </a:ext>
            </a:extLst>
          </p:cNvPr>
          <p:cNvSpPr/>
          <p:nvPr/>
        </p:nvSpPr>
        <p:spPr>
          <a:xfrm flipH="1">
            <a:off x="6585217" y="3427629"/>
            <a:ext cx="910736" cy="70843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2" name="Picture 31">
            <a:extLst>
              <a:ext uri="{FF2B5EF4-FFF2-40B4-BE49-F238E27FC236}">
                <a16:creationId xmlns:a16="http://schemas.microsoft.com/office/drawing/2014/main" id="{63FC64F8-E083-4693-BD83-E05BCD1745C2}"/>
              </a:ext>
            </a:extLst>
          </p:cNvPr>
          <p:cNvPicPr>
            <a:picLocks noChangeAspect="1"/>
          </p:cNvPicPr>
          <p:nvPr/>
        </p:nvPicPr>
        <p:blipFill>
          <a:blip r:embed="rId2"/>
          <a:stretch>
            <a:fillRect/>
          </a:stretch>
        </p:blipFill>
        <p:spPr>
          <a:xfrm rot="15560944">
            <a:off x="4090209" y="5086192"/>
            <a:ext cx="482405" cy="467010"/>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60FE244F-32CA-4E37-9826-45CC36E3AF79}"/>
              </a:ext>
            </a:extLst>
          </p:cNvPr>
          <p:cNvPicPr>
            <a:picLocks noChangeAspect="1"/>
          </p:cNvPicPr>
          <p:nvPr/>
        </p:nvPicPr>
        <p:blipFill>
          <a:blip r:embed="rId2"/>
          <a:stretch>
            <a:fillRect/>
          </a:stretch>
        </p:blipFill>
        <p:spPr>
          <a:xfrm rot="15560944">
            <a:off x="7966067" y="5086193"/>
            <a:ext cx="482405" cy="467010"/>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BC8930B9-F82E-4E2A-A7CA-24EA85994CEC}"/>
              </a:ext>
            </a:extLst>
          </p:cNvPr>
          <p:cNvSpPr txBox="1"/>
          <p:nvPr/>
        </p:nvSpPr>
        <p:spPr>
          <a:xfrm>
            <a:off x="9267675" y="3705178"/>
            <a:ext cx="2198106"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 for viewing options for </a:t>
            </a:r>
            <a:r>
              <a:rPr lang="en-US" sz="1000" b="1" i="1" dirty="0">
                <a:effectLst>
                  <a:outerShdw blurRad="38100" dist="38100" dir="2700000" algn="tl">
                    <a:srgbClr val="000000">
                      <a:alpha val="43137"/>
                    </a:srgbClr>
                  </a:outerShdw>
                </a:effectLst>
              </a:rPr>
              <a:t>data saved in 2-way Autotest mode</a:t>
            </a:r>
            <a:r>
              <a:rPr lang="en-US" sz="1000" i="1" dirty="0">
                <a:effectLst>
                  <a:outerShdw blurRad="38100" dist="38100" dir="2700000" algn="tl">
                    <a:srgbClr val="000000">
                      <a:alpha val="43137"/>
                    </a:srgbClr>
                  </a:outerShdw>
                </a:effectLst>
              </a:rPr>
              <a:t>.</a:t>
            </a:r>
            <a:endParaRPr lang="en-AU" sz="1200" i="1" dirty="0">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866306E2-445D-482D-B8BA-EA0678EFC779}"/>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53</a:t>
            </a:fld>
            <a:endParaRPr lang="en-US">
              <a:solidFill>
                <a:prstClr val="black">
                  <a:tint val="75000"/>
                </a:prstClr>
              </a:solidFill>
              <a:latin typeface="Arial"/>
            </a:endParaRPr>
          </a:p>
        </p:txBody>
      </p:sp>
      <p:sp>
        <p:nvSpPr>
          <p:cNvPr id="4" name="Rounded Rectangle 33">
            <a:hlinkClick r:id="rId7" action="ppaction://hlinksldjump"/>
            <a:extLst>
              <a:ext uri="{FF2B5EF4-FFF2-40B4-BE49-F238E27FC236}">
                <a16:creationId xmlns:a16="http://schemas.microsoft.com/office/drawing/2014/main" id="{D16B5C71-4E7C-407F-A296-123EE519CC02}"/>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0136246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1FE101A-C666-4095-BE03-EAAD690C7AB9}"/>
              </a:ext>
            </a:extLst>
          </p:cNvPr>
          <p:cNvGrpSpPr/>
          <p:nvPr/>
        </p:nvGrpSpPr>
        <p:grpSpPr>
          <a:xfrm>
            <a:off x="5048506" y="2502439"/>
            <a:ext cx="1938807" cy="3493293"/>
            <a:chOff x="5059948" y="2479739"/>
            <a:chExt cx="1938807" cy="3493293"/>
          </a:xfrm>
        </p:grpSpPr>
        <p:pic>
          <p:nvPicPr>
            <p:cNvPr id="27" name="Picture 26">
              <a:extLst>
                <a:ext uri="{FF2B5EF4-FFF2-40B4-BE49-F238E27FC236}">
                  <a16:creationId xmlns:a16="http://schemas.microsoft.com/office/drawing/2014/main" id="{BB2FE5FC-A9C6-4083-85AE-8DAE9A5C6083}"/>
                </a:ext>
              </a:extLst>
            </p:cNvPr>
            <p:cNvPicPr>
              <a:picLocks noChangeAspect="1"/>
            </p:cNvPicPr>
            <p:nvPr/>
          </p:nvPicPr>
          <p:blipFill>
            <a:blip r:embed="rId3"/>
            <a:stretch>
              <a:fillRect/>
            </a:stretch>
          </p:blipFill>
          <p:spPr>
            <a:xfrm>
              <a:off x="5059948" y="2479739"/>
              <a:ext cx="1938807" cy="3493293"/>
            </a:xfrm>
            <a:prstGeom prst="rect">
              <a:avLst/>
            </a:prstGeom>
          </p:spPr>
        </p:pic>
        <p:pic>
          <p:nvPicPr>
            <p:cNvPr id="44" name="Picture 43">
              <a:extLst>
                <a:ext uri="{FF2B5EF4-FFF2-40B4-BE49-F238E27FC236}">
                  <a16:creationId xmlns:a16="http://schemas.microsoft.com/office/drawing/2014/main" id="{9CE4ACD7-680A-4D2C-8DA5-C4DC369BCC96}"/>
                </a:ext>
              </a:extLst>
            </p:cNvPr>
            <p:cNvPicPr>
              <a:picLocks noChangeAspect="1"/>
            </p:cNvPicPr>
            <p:nvPr/>
          </p:nvPicPr>
          <p:blipFill>
            <a:blip r:embed="rId4"/>
            <a:stretch>
              <a:fillRect/>
            </a:stretch>
          </p:blipFill>
          <p:spPr>
            <a:xfrm>
              <a:off x="5346693" y="3856125"/>
              <a:ext cx="1378969" cy="1042766"/>
            </a:xfrm>
            <a:prstGeom prst="rect">
              <a:avLst/>
            </a:prstGeom>
          </p:spPr>
        </p:pic>
      </p:grpSp>
      <p:grpSp>
        <p:nvGrpSpPr>
          <p:cNvPr id="5" name="Group 4">
            <a:extLst>
              <a:ext uri="{FF2B5EF4-FFF2-40B4-BE49-F238E27FC236}">
                <a16:creationId xmlns:a16="http://schemas.microsoft.com/office/drawing/2014/main" id="{F962E42E-07A9-4A27-9604-3C7FEAFB633D}"/>
              </a:ext>
            </a:extLst>
          </p:cNvPr>
          <p:cNvGrpSpPr/>
          <p:nvPr/>
        </p:nvGrpSpPr>
        <p:grpSpPr>
          <a:xfrm>
            <a:off x="1179985" y="2508315"/>
            <a:ext cx="1938807" cy="3493293"/>
            <a:chOff x="2924325" y="2358360"/>
            <a:chExt cx="1938807" cy="3493293"/>
          </a:xfrm>
        </p:grpSpPr>
        <p:pic>
          <p:nvPicPr>
            <p:cNvPr id="39" name="Picture 38">
              <a:extLst>
                <a:ext uri="{FF2B5EF4-FFF2-40B4-BE49-F238E27FC236}">
                  <a16:creationId xmlns:a16="http://schemas.microsoft.com/office/drawing/2014/main" id="{DF4F928F-79EA-40B6-893B-EFD3753A3B0B}"/>
                </a:ext>
              </a:extLst>
            </p:cNvPr>
            <p:cNvPicPr>
              <a:picLocks noChangeAspect="1"/>
            </p:cNvPicPr>
            <p:nvPr/>
          </p:nvPicPr>
          <p:blipFill>
            <a:blip r:embed="rId3"/>
            <a:stretch>
              <a:fillRect/>
            </a:stretch>
          </p:blipFill>
          <p:spPr>
            <a:xfrm>
              <a:off x="2924325" y="2358360"/>
              <a:ext cx="1938807" cy="3493293"/>
            </a:xfrm>
            <a:prstGeom prst="rect">
              <a:avLst/>
            </a:prstGeom>
          </p:spPr>
        </p:pic>
        <p:pic>
          <p:nvPicPr>
            <p:cNvPr id="23" name="Picture 22">
              <a:extLst>
                <a:ext uri="{FF2B5EF4-FFF2-40B4-BE49-F238E27FC236}">
                  <a16:creationId xmlns:a16="http://schemas.microsoft.com/office/drawing/2014/main" id="{43BB70E5-BA70-4077-BCC4-CE15450CF397}"/>
                </a:ext>
              </a:extLst>
            </p:cNvPr>
            <p:cNvPicPr>
              <a:picLocks noChangeAspect="1"/>
            </p:cNvPicPr>
            <p:nvPr/>
          </p:nvPicPr>
          <p:blipFill>
            <a:blip r:embed="rId5"/>
            <a:stretch>
              <a:fillRect/>
            </a:stretch>
          </p:blipFill>
          <p:spPr>
            <a:xfrm>
              <a:off x="3219753" y="3737381"/>
              <a:ext cx="1368504" cy="1040130"/>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76874" y="1152602"/>
            <a:ext cx="5763853" cy="1202445"/>
          </a:xfrm>
          <a:prstGeom prst="rect">
            <a:avLst/>
          </a:prstGeom>
          <a:noFill/>
        </p:spPr>
        <p:txBody>
          <a:bodyPr wrap="square" rtlCol="0">
            <a:spAutoFit/>
          </a:bodyPr>
          <a:lstStyle/>
          <a:p>
            <a:pPr algn="just"/>
            <a:r>
              <a:rPr lang="en-US" sz="1400" i="1" dirty="0">
                <a:solidFill>
                  <a:srgbClr val="7030A0"/>
                </a:solidFill>
                <a:effectLst>
                  <a:outerShdw blurRad="38100" dist="38100" dir="2700000" algn="tl">
                    <a:srgbClr val="000000">
                      <a:alpha val="43137"/>
                    </a:srgbClr>
                  </a:outerShdw>
                </a:effectLst>
              </a:rPr>
              <a:t>Viewing options for data saved in </a:t>
            </a:r>
            <a:r>
              <a:rPr lang="en-US" sz="1400" b="1" i="1" dirty="0">
                <a:solidFill>
                  <a:srgbClr val="7030A0"/>
                </a:solidFill>
                <a:effectLst>
                  <a:outerShdw blurRad="38100" dist="38100" dir="2700000" algn="tl">
                    <a:srgbClr val="000000">
                      <a:alpha val="43137"/>
                    </a:srgbClr>
                  </a:outerShdw>
                </a:effectLst>
              </a:rPr>
              <a:t>2-way Autotest mode</a:t>
            </a:r>
            <a:r>
              <a:rPr lang="en-US" sz="1400" i="1" dirty="0">
                <a:solidFill>
                  <a:srgbClr val="7030A0"/>
                </a:solidFill>
                <a:effectLst>
                  <a:outerShdw blurRad="38100" dist="38100" dir="2700000" algn="tl">
                    <a:srgbClr val="000000">
                      <a:alpha val="43137"/>
                    </a:srgbClr>
                  </a:outerShdw>
                </a:effectLst>
              </a:rPr>
              <a:t>: </a:t>
            </a:r>
          </a:p>
          <a:p>
            <a:pPr algn="just">
              <a:lnSpc>
                <a:spcPct val="150000"/>
              </a:lnSpc>
            </a:pPr>
            <a:r>
              <a:rPr lang="en-US" sz="1000" dirty="0">
                <a:effectLst>
                  <a:outerShdw blurRad="38100" dist="38100" dir="2700000" algn="tl">
                    <a:srgbClr val="000000">
                      <a:alpha val="43137"/>
                    </a:srgbClr>
                  </a:outerShdw>
                </a:effectLst>
              </a:rPr>
              <a:t>      Press F3 to toggle display to show between,</a:t>
            </a:r>
          </a:p>
          <a:p>
            <a:pPr algn="just">
              <a:lnSpc>
                <a:spcPct val="150000"/>
              </a:lnSpc>
            </a:pPr>
            <a:r>
              <a:rPr lang="en-US" sz="1000" dirty="0">
                <a:effectLst>
                  <a:outerShdw blurRad="38100" dist="38100" dir="2700000" algn="tl">
                    <a:srgbClr val="000000">
                      <a:alpha val="43137"/>
                    </a:srgbClr>
                  </a:outerShdw>
                </a:effectLst>
              </a:rPr>
              <a:t>        - Test summary (showing loss of each direction &amp; their average  by wavelength) </a:t>
            </a:r>
          </a:p>
          <a:p>
            <a:pPr algn="just">
              <a:lnSpc>
                <a:spcPct val="150000"/>
              </a:lnSpc>
            </a:pPr>
            <a:r>
              <a:rPr lang="en-US" sz="1000" dirty="0">
                <a:effectLst>
                  <a:outerShdw blurRad="38100" dist="38100" dir="2700000" algn="tl">
                    <a:srgbClr val="000000">
                      <a:alpha val="43137"/>
                    </a:srgbClr>
                  </a:outerShdw>
                </a:effectLst>
              </a:rPr>
              <a:t>       - Test detail (showing absolute power, loss, reference power for each direction by wavelength)</a:t>
            </a:r>
          </a:p>
          <a:p>
            <a:pPr indent="176213" algn="just">
              <a:lnSpc>
                <a:spcPct val="150000"/>
              </a:lnSpc>
            </a:pPr>
            <a:r>
              <a:rPr lang="en-US" sz="1000" dirty="0">
                <a:effectLst>
                  <a:outerShdw blurRad="38100" dist="38100" dir="2700000" algn="tl">
                    <a:srgbClr val="000000">
                      <a:alpha val="43137"/>
                    </a:srgbClr>
                  </a:outerShdw>
                </a:effectLst>
              </a:rPr>
              <a:t>  - ORL values (only for instrument models built with this option)  </a:t>
            </a:r>
            <a:endParaRPr lang="en-AU" sz="1000" dirty="0">
              <a:effectLst>
                <a:outerShdw blurRad="38100" dist="38100" dir="2700000" algn="tl">
                  <a:srgbClr val="000000">
                    <a:alpha val="43137"/>
                  </a:srgbClr>
                </a:outerShdw>
              </a:effectLst>
            </a:endParaRPr>
          </a:p>
        </p:txBody>
      </p:sp>
      <p:sp>
        <p:nvSpPr>
          <p:cNvPr id="45" name="TextBox 44">
            <a:extLst>
              <a:ext uri="{FF2B5EF4-FFF2-40B4-BE49-F238E27FC236}">
                <a16:creationId xmlns:a16="http://schemas.microsoft.com/office/drawing/2014/main" id="{933E445A-4770-4D90-B511-B0F414C5EE4F}"/>
              </a:ext>
            </a:extLst>
          </p:cNvPr>
          <p:cNvSpPr txBox="1"/>
          <p:nvPr/>
        </p:nvSpPr>
        <p:spPr>
          <a:xfrm>
            <a:off x="450428" y="2475714"/>
            <a:ext cx="736219" cy="523220"/>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 Loss value (dB) measured on remote unit @ 1310 nm</a:t>
            </a:r>
            <a:endParaRPr lang="en-AU" sz="700" dirty="0">
              <a:solidFill>
                <a:schemeClr val="accent2"/>
              </a:solidFill>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Recall stored data from internal memory (continue) </a:t>
            </a:r>
            <a:endParaRPr lang="en-AU" sz="1800" b="1" dirty="0"/>
          </a:p>
        </p:txBody>
      </p:sp>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6"/>
          <a:stretch>
            <a:fillRect/>
          </a:stretch>
        </p:blipFill>
        <p:spPr>
          <a:xfrm rot="16200000">
            <a:off x="2331579" y="5236146"/>
            <a:ext cx="482405" cy="467010"/>
          </a:xfrm>
          <a:prstGeom prst="rect">
            <a:avLst/>
          </a:prstGeom>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4B8DE889-33A4-4966-92E7-5C4E2827073D}"/>
              </a:ext>
            </a:extLst>
          </p:cNvPr>
          <p:cNvPicPr>
            <a:picLocks noChangeAspect="1"/>
          </p:cNvPicPr>
          <p:nvPr/>
        </p:nvPicPr>
        <p:blipFill>
          <a:blip r:embed="rId7"/>
          <a:stretch>
            <a:fillRect/>
          </a:stretch>
        </p:blipFill>
        <p:spPr>
          <a:xfrm>
            <a:off x="3911625" y="4216854"/>
            <a:ext cx="259989" cy="383694"/>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071D1189-942D-4A67-9A7C-345B3D3003EC}"/>
              </a:ext>
            </a:extLst>
          </p:cNvPr>
          <p:cNvPicPr>
            <a:picLocks noChangeAspect="1"/>
          </p:cNvPicPr>
          <p:nvPr/>
        </p:nvPicPr>
        <p:blipFill>
          <a:blip r:embed="rId6"/>
          <a:stretch>
            <a:fillRect/>
          </a:stretch>
        </p:blipFill>
        <p:spPr>
          <a:xfrm rot="16200000">
            <a:off x="6547019" y="5256010"/>
            <a:ext cx="482405" cy="467010"/>
          </a:xfrm>
          <a:prstGeom prst="rect">
            <a:avLst/>
          </a:prstGeom>
          <a:effectLst>
            <a:outerShdw blurRad="50800" dist="38100" dir="2700000" algn="tl" rotWithShape="0">
              <a:prstClr val="black">
                <a:alpha val="40000"/>
              </a:prstClr>
            </a:outerShdw>
          </a:effectLst>
        </p:spPr>
      </p:pic>
      <p:sp>
        <p:nvSpPr>
          <p:cNvPr id="37" name="Freeform: Shape 36">
            <a:extLst>
              <a:ext uri="{FF2B5EF4-FFF2-40B4-BE49-F238E27FC236}">
                <a16:creationId xmlns:a16="http://schemas.microsoft.com/office/drawing/2014/main" id="{796E2BE0-3682-4903-A9B4-3C516822A72B}"/>
              </a:ext>
            </a:extLst>
          </p:cNvPr>
          <p:cNvSpPr/>
          <p:nvPr/>
        </p:nvSpPr>
        <p:spPr>
          <a:xfrm flipH="1">
            <a:off x="1089262" y="2813194"/>
            <a:ext cx="1095744" cy="152624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18BDE452-84DB-47B0-AA03-013EB2D417FD}"/>
              </a:ext>
            </a:extLst>
          </p:cNvPr>
          <p:cNvSpPr/>
          <p:nvPr/>
        </p:nvSpPr>
        <p:spPr>
          <a:xfrm flipH="1">
            <a:off x="1088976" y="3650667"/>
            <a:ext cx="773046" cy="69472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4B5E4D38-6C61-4475-A897-07CC7520D860}"/>
              </a:ext>
            </a:extLst>
          </p:cNvPr>
          <p:cNvSpPr txBox="1"/>
          <p:nvPr/>
        </p:nvSpPr>
        <p:spPr>
          <a:xfrm>
            <a:off x="485381" y="3534368"/>
            <a:ext cx="643639" cy="630942"/>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Loss value (dB) measured on local unit @ 1310 nm</a:t>
            </a:r>
            <a:endParaRPr lang="en-AU" sz="700" dirty="0">
              <a:solidFill>
                <a:schemeClr val="accent2"/>
              </a:solidFill>
              <a:effectLst>
                <a:outerShdw blurRad="38100" dist="38100" dir="2700000" algn="tl">
                  <a:srgbClr val="000000">
                    <a:alpha val="43137"/>
                  </a:srgbClr>
                </a:outerShdw>
              </a:effectLst>
            </a:endParaRPr>
          </a:p>
        </p:txBody>
      </p:sp>
      <p:sp>
        <p:nvSpPr>
          <p:cNvPr id="28" name="Freeform: Shape 27">
            <a:extLst>
              <a:ext uri="{FF2B5EF4-FFF2-40B4-BE49-F238E27FC236}">
                <a16:creationId xmlns:a16="http://schemas.microsoft.com/office/drawing/2014/main" id="{6D66D8DA-6490-4039-ABE3-EB830A247D89}"/>
              </a:ext>
            </a:extLst>
          </p:cNvPr>
          <p:cNvSpPr/>
          <p:nvPr/>
        </p:nvSpPr>
        <p:spPr>
          <a:xfrm>
            <a:off x="2678427" y="3532593"/>
            <a:ext cx="460918" cy="80684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C282D67C-2766-49E4-9203-BD159F64F115}"/>
              </a:ext>
            </a:extLst>
          </p:cNvPr>
          <p:cNvSpPr txBox="1"/>
          <p:nvPr/>
        </p:nvSpPr>
        <p:spPr>
          <a:xfrm>
            <a:off x="3077869" y="3365090"/>
            <a:ext cx="665726" cy="415498"/>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Average loss (dB) @ 1310 nm</a:t>
            </a:r>
            <a:endParaRPr lang="en-AU" sz="700" dirty="0">
              <a:solidFill>
                <a:schemeClr val="accent2"/>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47EEC0C0-E8BA-4E39-9181-836F5D48476A}"/>
              </a:ext>
            </a:extLst>
          </p:cNvPr>
          <p:cNvSpPr txBox="1"/>
          <p:nvPr/>
        </p:nvSpPr>
        <p:spPr>
          <a:xfrm>
            <a:off x="6910847" y="5451482"/>
            <a:ext cx="1321463" cy="507831"/>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rPr>
              <a:t>Press F4 continuously to show data of all active wavelengths.  </a:t>
            </a:r>
            <a:endParaRPr lang="en-AU" sz="1100" dirty="0">
              <a:effectLst>
                <a:outerShdw blurRad="38100" dist="38100" dir="2700000" algn="tl">
                  <a:srgbClr val="000000">
                    <a:alpha val="43137"/>
                  </a:srgbClr>
                </a:outerShdw>
              </a:effectLst>
            </a:endParaRPr>
          </a:p>
        </p:txBody>
      </p:sp>
      <p:pic>
        <p:nvPicPr>
          <p:cNvPr id="40" name="Picture 39">
            <a:extLst>
              <a:ext uri="{FF2B5EF4-FFF2-40B4-BE49-F238E27FC236}">
                <a16:creationId xmlns:a16="http://schemas.microsoft.com/office/drawing/2014/main" id="{9B116C6A-DCA8-4FBB-9884-E847CE59B22F}"/>
              </a:ext>
            </a:extLst>
          </p:cNvPr>
          <p:cNvPicPr>
            <a:picLocks noChangeAspect="1"/>
          </p:cNvPicPr>
          <p:nvPr/>
        </p:nvPicPr>
        <p:blipFill>
          <a:blip r:embed="rId7"/>
          <a:stretch>
            <a:fillRect/>
          </a:stretch>
        </p:blipFill>
        <p:spPr>
          <a:xfrm>
            <a:off x="8053275" y="4201452"/>
            <a:ext cx="281709" cy="399096"/>
          </a:xfrm>
          <a:prstGeom prst="rect">
            <a:avLst/>
          </a:prstGeom>
          <a:effectLst>
            <a:outerShdw blurRad="50800" dist="38100" dir="2700000" algn="tl" rotWithShape="0">
              <a:prstClr val="black">
                <a:alpha val="40000"/>
              </a:prstClr>
            </a:outerShdw>
          </a:effectLst>
        </p:spPr>
      </p:pic>
      <p:sp>
        <p:nvSpPr>
          <p:cNvPr id="48" name="Freeform: Shape 47">
            <a:extLst>
              <a:ext uri="{FF2B5EF4-FFF2-40B4-BE49-F238E27FC236}">
                <a16:creationId xmlns:a16="http://schemas.microsoft.com/office/drawing/2014/main" id="{3BEE1311-4412-4163-8A63-C71681080E81}"/>
              </a:ext>
            </a:extLst>
          </p:cNvPr>
          <p:cNvSpPr/>
          <p:nvPr/>
        </p:nvSpPr>
        <p:spPr>
          <a:xfrm flipH="1">
            <a:off x="4911363" y="2821471"/>
            <a:ext cx="1125630" cy="150460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6" name="TextBox 45">
            <a:extLst>
              <a:ext uri="{FF2B5EF4-FFF2-40B4-BE49-F238E27FC236}">
                <a16:creationId xmlns:a16="http://schemas.microsoft.com/office/drawing/2014/main" id="{F9E98291-DC3C-4430-97EB-D70EE5998BC0}"/>
              </a:ext>
            </a:extLst>
          </p:cNvPr>
          <p:cNvSpPr txBox="1"/>
          <p:nvPr/>
        </p:nvSpPr>
        <p:spPr>
          <a:xfrm>
            <a:off x="4247936" y="2460097"/>
            <a:ext cx="820924" cy="523220"/>
          </a:xfrm>
          <a:prstGeom prst="rect">
            <a:avLst/>
          </a:prstGeom>
          <a:noFill/>
        </p:spPr>
        <p:txBody>
          <a:bodyPr wrap="square" rtlCol="0">
            <a:spAutoFit/>
          </a:bodyPr>
          <a:lstStyle/>
          <a:p>
            <a:r>
              <a:rPr lang="en-US" sz="700" dirty="0">
                <a:solidFill>
                  <a:schemeClr val="accent2"/>
                </a:solidFill>
                <a:effectLst>
                  <a:outerShdw blurRad="38100" dist="38100" dir="2700000" algn="tl">
                    <a:srgbClr val="000000">
                      <a:alpha val="43137"/>
                    </a:srgbClr>
                  </a:outerShdw>
                </a:effectLst>
              </a:rPr>
              <a:t>Absolute power (dB) measured on local unit @ 1310 nm</a:t>
            </a:r>
            <a:endParaRPr lang="en-AU" sz="700" dirty="0">
              <a:solidFill>
                <a:schemeClr val="accent2"/>
              </a:solidFill>
              <a:effectLst>
                <a:outerShdw blurRad="38100" dist="38100" dir="2700000" algn="tl">
                  <a:srgbClr val="000000">
                    <a:alpha val="43137"/>
                  </a:srgbClr>
                </a:outerShdw>
              </a:effectLst>
            </a:endParaRPr>
          </a:p>
        </p:txBody>
      </p:sp>
      <p:sp>
        <p:nvSpPr>
          <p:cNvPr id="49" name="Freeform: Shape 48">
            <a:extLst>
              <a:ext uri="{FF2B5EF4-FFF2-40B4-BE49-F238E27FC236}">
                <a16:creationId xmlns:a16="http://schemas.microsoft.com/office/drawing/2014/main" id="{E5A8D0EA-B08F-4F99-A1E1-BEA4685316AE}"/>
              </a:ext>
            </a:extLst>
          </p:cNvPr>
          <p:cNvSpPr/>
          <p:nvPr/>
        </p:nvSpPr>
        <p:spPr>
          <a:xfrm flipH="1">
            <a:off x="4911361" y="3391710"/>
            <a:ext cx="811125" cy="93727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0" name="TextBox 49">
            <a:extLst>
              <a:ext uri="{FF2B5EF4-FFF2-40B4-BE49-F238E27FC236}">
                <a16:creationId xmlns:a16="http://schemas.microsoft.com/office/drawing/2014/main" id="{921D3966-FC01-4EED-A4F8-3191CEC2A3CA}"/>
              </a:ext>
            </a:extLst>
          </p:cNvPr>
          <p:cNvSpPr txBox="1"/>
          <p:nvPr/>
        </p:nvSpPr>
        <p:spPr>
          <a:xfrm>
            <a:off x="4198093" y="3091142"/>
            <a:ext cx="930019" cy="415498"/>
          </a:xfrm>
          <a:prstGeom prst="rect">
            <a:avLst/>
          </a:prstGeom>
          <a:noFill/>
        </p:spPr>
        <p:txBody>
          <a:bodyPr wrap="square" rtlCol="0">
            <a:spAutoFit/>
          </a:bodyPr>
          <a:lstStyle/>
          <a:p>
            <a:r>
              <a:rPr lang="en-US" sz="700" dirty="0">
                <a:solidFill>
                  <a:schemeClr val="accent2"/>
                </a:solidFill>
                <a:effectLst>
                  <a:outerShdw blurRad="38100" dist="38100" dir="2700000" algn="tl">
                    <a:srgbClr val="000000">
                      <a:alpha val="43137"/>
                    </a:srgbClr>
                  </a:outerShdw>
                </a:effectLst>
              </a:rPr>
              <a:t>Loss (dB) value measured on local unit @ 1310 nm</a:t>
            </a:r>
            <a:endParaRPr lang="en-AU" sz="700" dirty="0">
              <a:solidFill>
                <a:schemeClr val="accent2"/>
              </a:solidFill>
              <a:effectLst>
                <a:outerShdw blurRad="38100" dist="38100" dir="2700000" algn="tl">
                  <a:srgbClr val="000000">
                    <a:alpha val="43137"/>
                  </a:srgbClr>
                </a:outerShdw>
              </a:effectLst>
            </a:endParaRPr>
          </a:p>
        </p:txBody>
      </p:sp>
      <p:sp>
        <p:nvSpPr>
          <p:cNvPr id="51" name="Freeform: Shape 50">
            <a:extLst>
              <a:ext uri="{FF2B5EF4-FFF2-40B4-BE49-F238E27FC236}">
                <a16:creationId xmlns:a16="http://schemas.microsoft.com/office/drawing/2014/main" id="{E74D9D12-F512-4C15-90B2-9AC67AC0F403}"/>
              </a:ext>
            </a:extLst>
          </p:cNvPr>
          <p:cNvSpPr/>
          <p:nvPr/>
        </p:nvSpPr>
        <p:spPr>
          <a:xfrm>
            <a:off x="6549524" y="2897629"/>
            <a:ext cx="463798" cy="143135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79FB73EA-03BF-4DAC-9C42-4E00A53D2CF8}"/>
              </a:ext>
            </a:extLst>
          </p:cNvPr>
          <p:cNvSpPr txBox="1"/>
          <p:nvPr/>
        </p:nvSpPr>
        <p:spPr>
          <a:xfrm>
            <a:off x="6948571" y="2644499"/>
            <a:ext cx="771467" cy="523220"/>
          </a:xfrm>
          <a:prstGeom prst="rect">
            <a:avLst/>
          </a:prstGeom>
          <a:noFill/>
        </p:spPr>
        <p:txBody>
          <a:bodyPr wrap="square" rtlCol="0">
            <a:spAutoFit/>
          </a:bodyPr>
          <a:lstStyle/>
          <a:p>
            <a:r>
              <a:rPr lang="en-US" sz="700" dirty="0">
                <a:solidFill>
                  <a:schemeClr val="accent2"/>
                </a:solidFill>
                <a:effectLst>
                  <a:outerShdw blurRad="38100" dist="38100" dir="2700000" algn="tl">
                    <a:srgbClr val="000000">
                      <a:alpha val="43137"/>
                    </a:srgbClr>
                  </a:outerShdw>
                </a:effectLst>
              </a:rPr>
              <a:t>Reference power (dB) of local unit @ 1310 nm</a:t>
            </a:r>
            <a:endParaRPr lang="en-AU" sz="700" dirty="0">
              <a:solidFill>
                <a:schemeClr val="accent2"/>
              </a:solidFill>
              <a:effectLst>
                <a:outerShdw blurRad="38100" dist="38100" dir="2700000" algn="tl">
                  <a:srgbClr val="000000">
                    <a:alpha val="43137"/>
                  </a:srgbClr>
                </a:outerShdw>
              </a:effectLst>
            </a:endParaRPr>
          </a:p>
        </p:txBody>
      </p:sp>
      <p:sp>
        <p:nvSpPr>
          <p:cNvPr id="53" name="Freeform: Shape 52">
            <a:extLst>
              <a:ext uri="{FF2B5EF4-FFF2-40B4-BE49-F238E27FC236}">
                <a16:creationId xmlns:a16="http://schemas.microsoft.com/office/drawing/2014/main" id="{1F4B23A3-6A14-421E-86DF-1F191E9FCB8E}"/>
              </a:ext>
            </a:extLst>
          </p:cNvPr>
          <p:cNvSpPr/>
          <p:nvPr/>
        </p:nvSpPr>
        <p:spPr>
          <a:xfrm flipH="1">
            <a:off x="4911363" y="3905335"/>
            <a:ext cx="583980" cy="42073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DBE7D8F4-3671-4762-9CD1-669F5C1557CD}"/>
              </a:ext>
            </a:extLst>
          </p:cNvPr>
          <p:cNvSpPr txBox="1"/>
          <p:nvPr/>
        </p:nvSpPr>
        <p:spPr>
          <a:xfrm>
            <a:off x="4170043" y="3759405"/>
            <a:ext cx="801636" cy="307777"/>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Test direction: remote-to-local</a:t>
            </a:r>
            <a:endParaRPr lang="en-AU" sz="700" dirty="0">
              <a:solidFill>
                <a:schemeClr val="accent2"/>
              </a:solidFill>
              <a:effectLst>
                <a:outerShdw blurRad="38100" dist="38100" dir="2700000" algn="tl">
                  <a:srgbClr val="000000">
                    <a:alpha val="43137"/>
                  </a:srgbClr>
                </a:outerShdw>
              </a:effectLst>
            </a:endParaRPr>
          </a:p>
        </p:txBody>
      </p:sp>
      <p:sp>
        <p:nvSpPr>
          <p:cNvPr id="55" name="Freeform: Shape 54">
            <a:extLst>
              <a:ext uri="{FF2B5EF4-FFF2-40B4-BE49-F238E27FC236}">
                <a16:creationId xmlns:a16="http://schemas.microsoft.com/office/drawing/2014/main" id="{0CCC9AA9-ABD2-465E-9D39-C53A106D4C8E}"/>
              </a:ext>
            </a:extLst>
          </p:cNvPr>
          <p:cNvSpPr/>
          <p:nvPr/>
        </p:nvSpPr>
        <p:spPr>
          <a:xfrm flipH="1" flipV="1">
            <a:off x="4911358" y="4502716"/>
            <a:ext cx="454831" cy="55250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6" name="TextBox 55">
            <a:extLst>
              <a:ext uri="{FF2B5EF4-FFF2-40B4-BE49-F238E27FC236}">
                <a16:creationId xmlns:a16="http://schemas.microsoft.com/office/drawing/2014/main" id="{076AF9DB-E347-4A8E-877D-3FD988F62D74}"/>
              </a:ext>
            </a:extLst>
          </p:cNvPr>
          <p:cNvSpPr txBox="1"/>
          <p:nvPr/>
        </p:nvSpPr>
        <p:spPr>
          <a:xfrm>
            <a:off x="4170043" y="4915422"/>
            <a:ext cx="821910" cy="415498"/>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Test direction &amp; data for local-to-remote unit.</a:t>
            </a:r>
            <a:endParaRPr lang="en-AU" sz="700" dirty="0">
              <a:solidFill>
                <a:schemeClr val="accent2"/>
              </a:solidFill>
              <a:effectLst>
                <a:outerShdw blurRad="38100" dist="38100" dir="2700000" algn="tl">
                  <a:srgbClr val="000000">
                    <a:alpha val="43137"/>
                  </a:srgbClr>
                </a:outerShdw>
              </a:effectLst>
            </a:endParaRPr>
          </a:p>
        </p:txBody>
      </p:sp>
      <p:grpSp>
        <p:nvGrpSpPr>
          <p:cNvPr id="17" name="Group 16">
            <a:extLst>
              <a:ext uri="{FF2B5EF4-FFF2-40B4-BE49-F238E27FC236}">
                <a16:creationId xmlns:a16="http://schemas.microsoft.com/office/drawing/2014/main" id="{B9F850F2-795D-4B87-B7CC-AEC89588DE8B}"/>
              </a:ext>
            </a:extLst>
          </p:cNvPr>
          <p:cNvGrpSpPr/>
          <p:nvPr/>
        </p:nvGrpSpPr>
        <p:grpSpPr>
          <a:xfrm>
            <a:off x="8659042" y="2544548"/>
            <a:ext cx="1915436" cy="3451184"/>
            <a:chOff x="8167641" y="2521848"/>
            <a:chExt cx="1915436" cy="3451184"/>
          </a:xfrm>
        </p:grpSpPr>
        <p:pic>
          <p:nvPicPr>
            <p:cNvPr id="32" name="Picture 31">
              <a:extLst>
                <a:ext uri="{FF2B5EF4-FFF2-40B4-BE49-F238E27FC236}">
                  <a16:creationId xmlns:a16="http://schemas.microsoft.com/office/drawing/2014/main" id="{299148EC-9619-4743-9092-7151D05FB9E6}"/>
                </a:ext>
              </a:extLst>
            </p:cNvPr>
            <p:cNvPicPr>
              <a:picLocks noChangeAspect="1"/>
            </p:cNvPicPr>
            <p:nvPr/>
          </p:nvPicPr>
          <p:blipFill>
            <a:blip r:embed="rId3"/>
            <a:stretch>
              <a:fillRect/>
            </a:stretch>
          </p:blipFill>
          <p:spPr>
            <a:xfrm>
              <a:off x="8167641" y="2521848"/>
              <a:ext cx="1915436" cy="3451184"/>
            </a:xfrm>
            <a:prstGeom prst="rect">
              <a:avLst/>
            </a:prstGeom>
          </p:spPr>
        </p:pic>
        <p:pic>
          <p:nvPicPr>
            <p:cNvPr id="16" name="Picture 15">
              <a:extLst>
                <a:ext uri="{FF2B5EF4-FFF2-40B4-BE49-F238E27FC236}">
                  <a16:creationId xmlns:a16="http://schemas.microsoft.com/office/drawing/2014/main" id="{1E390E30-C213-410E-8927-745E732E1617}"/>
                </a:ext>
              </a:extLst>
            </p:cNvPr>
            <p:cNvPicPr>
              <a:picLocks noChangeAspect="1"/>
            </p:cNvPicPr>
            <p:nvPr/>
          </p:nvPicPr>
          <p:blipFill>
            <a:blip r:embed="rId8"/>
            <a:stretch>
              <a:fillRect/>
            </a:stretch>
          </p:blipFill>
          <p:spPr>
            <a:xfrm>
              <a:off x="8458200" y="3882390"/>
              <a:ext cx="1352550" cy="1040130"/>
            </a:xfrm>
            <a:prstGeom prst="rect">
              <a:avLst/>
            </a:prstGeom>
          </p:spPr>
        </p:pic>
      </p:grpSp>
      <p:sp>
        <p:nvSpPr>
          <p:cNvPr id="57" name="Freeform: Shape 56">
            <a:extLst>
              <a:ext uri="{FF2B5EF4-FFF2-40B4-BE49-F238E27FC236}">
                <a16:creationId xmlns:a16="http://schemas.microsoft.com/office/drawing/2014/main" id="{A36A4328-2447-48CE-B23A-2DA87ABCA8B3}"/>
              </a:ext>
            </a:extLst>
          </p:cNvPr>
          <p:cNvSpPr/>
          <p:nvPr/>
        </p:nvSpPr>
        <p:spPr>
          <a:xfrm flipH="1">
            <a:off x="8599733" y="3769254"/>
            <a:ext cx="422788" cy="63138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480C9AD3-BDD7-4367-B941-5EB363197B75}"/>
              </a:ext>
            </a:extLst>
          </p:cNvPr>
          <p:cNvSpPr txBox="1"/>
          <p:nvPr/>
        </p:nvSpPr>
        <p:spPr>
          <a:xfrm>
            <a:off x="8185036" y="3585989"/>
            <a:ext cx="580232" cy="307777"/>
          </a:xfrm>
          <a:prstGeom prst="rect">
            <a:avLst/>
          </a:prstGeom>
          <a:noFill/>
        </p:spPr>
        <p:txBody>
          <a:bodyPr wrap="square" rtlCol="0">
            <a:spAutoFit/>
          </a:bodyPr>
          <a:lstStyle/>
          <a:p>
            <a:r>
              <a:rPr lang="en-US" sz="700" dirty="0">
                <a:solidFill>
                  <a:schemeClr val="accent2"/>
                </a:solidFill>
                <a:effectLst>
                  <a:outerShdw blurRad="38100" dist="38100" dir="2700000" algn="tl">
                    <a:srgbClr val="000000">
                      <a:alpha val="43137"/>
                    </a:srgbClr>
                  </a:outerShdw>
                </a:effectLst>
              </a:rPr>
              <a:t>Data @ 1550 nm</a:t>
            </a:r>
            <a:endParaRPr lang="en-AU" sz="700" dirty="0">
              <a:solidFill>
                <a:schemeClr val="accent2"/>
              </a:solidFill>
              <a:effectLst>
                <a:outerShdw blurRad="38100" dist="38100" dir="2700000" algn="tl">
                  <a:srgbClr val="000000">
                    <a:alpha val="43137"/>
                  </a:srgbClr>
                </a:outerShdw>
              </a:effectLst>
            </a:endParaRPr>
          </a:p>
        </p:txBody>
      </p:sp>
      <p:sp>
        <p:nvSpPr>
          <p:cNvPr id="59" name="TextBox 58">
            <a:extLst>
              <a:ext uri="{FF2B5EF4-FFF2-40B4-BE49-F238E27FC236}">
                <a16:creationId xmlns:a16="http://schemas.microsoft.com/office/drawing/2014/main" id="{A632DA36-E6C5-4AE3-84A1-6461C66576F2}"/>
              </a:ext>
            </a:extLst>
          </p:cNvPr>
          <p:cNvSpPr txBox="1"/>
          <p:nvPr/>
        </p:nvSpPr>
        <p:spPr>
          <a:xfrm>
            <a:off x="1535515" y="4549929"/>
            <a:ext cx="1368504"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Test Summary Display</a:t>
            </a:r>
            <a:endParaRPr lang="en-AU" sz="600" dirty="0">
              <a:solidFill>
                <a:schemeClr val="accent2"/>
              </a:solidFill>
              <a:effectLst>
                <a:outerShdw blurRad="38100" dist="38100" dir="2700000" algn="tl">
                  <a:srgbClr val="000000">
                    <a:alpha val="43137"/>
                  </a:srgbClr>
                </a:outerShdw>
              </a:effectLst>
            </a:endParaRPr>
          </a:p>
        </p:txBody>
      </p:sp>
      <p:sp>
        <p:nvSpPr>
          <p:cNvPr id="60" name="TextBox 59">
            <a:extLst>
              <a:ext uri="{FF2B5EF4-FFF2-40B4-BE49-F238E27FC236}">
                <a16:creationId xmlns:a16="http://schemas.microsoft.com/office/drawing/2014/main" id="{C3A6794A-CB47-4C39-A2B8-CBC63C04BE4B}"/>
              </a:ext>
            </a:extLst>
          </p:cNvPr>
          <p:cNvSpPr txBox="1"/>
          <p:nvPr/>
        </p:nvSpPr>
        <p:spPr>
          <a:xfrm>
            <a:off x="5519918" y="4550565"/>
            <a:ext cx="1368504"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Test Detail Display</a:t>
            </a:r>
            <a:endParaRPr lang="en-AU" sz="700" dirty="0">
              <a:solidFill>
                <a:schemeClr val="accent2"/>
              </a:solidFill>
              <a:effectLst>
                <a:outerShdw blurRad="38100" dist="38100" dir="2700000" algn="tl">
                  <a:srgbClr val="000000">
                    <a:alpha val="43137"/>
                  </a:srgbClr>
                </a:outerShdw>
              </a:effectLst>
            </a:endParaRPr>
          </a:p>
        </p:txBody>
      </p:sp>
      <p:sp>
        <p:nvSpPr>
          <p:cNvPr id="62" name="TextBox 61">
            <a:extLst>
              <a:ext uri="{FF2B5EF4-FFF2-40B4-BE49-F238E27FC236}">
                <a16:creationId xmlns:a16="http://schemas.microsoft.com/office/drawing/2014/main" id="{1474D122-2F41-47B5-9E7C-EE453B1A97FE}"/>
              </a:ext>
            </a:extLst>
          </p:cNvPr>
          <p:cNvSpPr txBox="1"/>
          <p:nvPr/>
        </p:nvSpPr>
        <p:spPr>
          <a:xfrm>
            <a:off x="9210274" y="4593324"/>
            <a:ext cx="1368504"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Test Detail Display</a:t>
            </a:r>
            <a:endParaRPr lang="en-AU" sz="700" dirty="0">
              <a:solidFill>
                <a:schemeClr val="accent2"/>
              </a:solidFill>
              <a:effectLst>
                <a:outerShdw blurRad="38100" dist="38100" dir="2700000" algn="tl">
                  <a:srgbClr val="000000">
                    <a:alpha val="43137"/>
                  </a:srgbClr>
                </a:outerShdw>
              </a:effectLst>
            </a:endParaRPr>
          </a:p>
        </p:txBody>
      </p:sp>
      <p:sp>
        <p:nvSpPr>
          <p:cNvPr id="6" name="Slide Number Placeholder 5">
            <a:extLst>
              <a:ext uri="{FF2B5EF4-FFF2-40B4-BE49-F238E27FC236}">
                <a16:creationId xmlns:a16="http://schemas.microsoft.com/office/drawing/2014/main" id="{2A3DDD9A-4D40-4C89-92BA-92A06986024F}"/>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54</a:t>
            </a:fld>
            <a:endParaRPr lang="en-US">
              <a:solidFill>
                <a:prstClr val="black">
                  <a:tint val="75000"/>
                </a:prstClr>
              </a:solidFill>
              <a:latin typeface="Arial"/>
            </a:endParaRPr>
          </a:p>
        </p:txBody>
      </p:sp>
      <p:sp>
        <p:nvSpPr>
          <p:cNvPr id="4" name="Rounded Rectangle 33">
            <a:hlinkClick r:id="rId9" action="ppaction://hlinksldjump"/>
            <a:extLst>
              <a:ext uri="{FF2B5EF4-FFF2-40B4-BE49-F238E27FC236}">
                <a16:creationId xmlns:a16="http://schemas.microsoft.com/office/drawing/2014/main" id="{90546CF9-3A05-408C-B60F-C839E35A3630}"/>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AA0C3C-8883-44C4-9DF6-355D798DE014}"/>
              </a:ext>
            </a:extLst>
          </p:cNvPr>
          <p:cNvSpPr txBox="1"/>
          <p:nvPr/>
        </p:nvSpPr>
        <p:spPr>
          <a:xfrm>
            <a:off x="11001210" y="3469371"/>
            <a:ext cx="915448" cy="646331"/>
          </a:xfrm>
          <a:prstGeom prst="rect">
            <a:avLst/>
          </a:prstGeom>
          <a:noFill/>
        </p:spPr>
        <p:txBody>
          <a:bodyPr wrap="square" rtlCol="0">
            <a:spAutoFit/>
          </a:bodyPr>
          <a:lstStyle/>
          <a:p>
            <a:pPr algn="just"/>
            <a:r>
              <a:rPr lang="en-US" sz="900" i="1" dirty="0">
                <a:effectLst>
                  <a:outerShdw blurRad="38100" dist="38100" dir="2700000" algn="tl">
                    <a:srgbClr val="000000">
                      <a:alpha val="43137"/>
                    </a:srgbClr>
                  </a:outerShdw>
                </a:effectLst>
              </a:rPr>
              <a:t>If ORL option is available, press F3 to view relevant data.  </a:t>
            </a:r>
            <a:endParaRPr lang="en-AU" sz="900" i="1"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8ED818C9-4DBF-4D48-91BE-8C7580A86748}"/>
              </a:ext>
            </a:extLst>
          </p:cNvPr>
          <p:cNvPicPr>
            <a:picLocks noChangeAspect="1"/>
          </p:cNvPicPr>
          <p:nvPr/>
        </p:nvPicPr>
        <p:blipFill>
          <a:blip r:embed="rId7"/>
          <a:stretch>
            <a:fillRect/>
          </a:stretch>
        </p:blipFill>
        <p:spPr>
          <a:xfrm>
            <a:off x="11412489" y="4193002"/>
            <a:ext cx="281709" cy="399096"/>
          </a:xfrm>
          <a:prstGeom prst="rect">
            <a:avLst/>
          </a:prstGeom>
          <a:effectLst>
            <a:outerShdw blurRad="50800" dist="38100" dir="2700000" algn="tl" rotWithShape="0">
              <a:prstClr val="black">
                <a:alpha val="40000"/>
              </a:prstClr>
            </a:outerShdw>
          </a:effectLst>
        </p:spPr>
      </p:pic>
      <p:sp>
        <p:nvSpPr>
          <p:cNvPr id="10" name="Freeform: Shape 9">
            <a:extLst>
              <a:ext uri="{FF2B5EF4-FFF2-40B4-BE49-F238E27FC236}">
                <a16:creationId xmlns:a16="http://schemas.microsoft.com/office/drawing/2014/main" id="{B57E4544-6438-4D33-B590-4B1CFB5AB928}"/>
              </a:ext>
            </a:extLst>
          </p:cNvPr>
          <p:cNvSpPr/>
          <p:nvPr/>
        </p:nvSpPr>
        <p:spPr>
          <a:xfrm>
            <a:off x="2504478" y="2709790"/>
            <a:ext cx="675534" cy="139536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7B7D5F51-8F0E-496E-AA9A-B53B9511A792}"/>
              </a:ext>
            </a:extLst>
          </p:cNvPr>
          <p:cNvSpPr txBox="1"/>
          <p:nvPr/>
        </p:nvSpPr>
        <p:spPr>
          <a:xfrm>
            <a:off x="3079429" y="2575089"/>
            <a:ext cx="748920" cy="415498"/>
          </a:xfrm>
          <a:prstGeom prst="rect">
            <a:avLst/>
          </a:prstGeom>
          <a:noFill/>
        </p:spPr>
        <p:txBody>
          <a:bodyPr wrap="square" rtlCol="0">
            <a:spAutoFit/>
          </a:bodyPr>
          <a:lstStyle/>
          <a:p>
            <a:r>
              <a:rPr lang="en-US" sz="700" dirty="0">
                <a:solidFill>
                  <a:schemeClr val="accent2"/>
                </a:solidFill>
                <a:effectLst>
                  <a:outerShdw blurRad="38100" dist="38100" dir="2700000" algn="tl">
                    <a:srgbClr val="000000">
                      <a:alpha val="43137"/>
                    </a:srgbClr>
                  </a:outerShdw>
                </a:effectLst>
              </a:rPr>
              <a:t>Measured cable length (Km)</a:t>
            </a:r>
            <a:endParaRPr lang="en-AU" sz="700" dirty="0">
              <a:solidFill>
                <a:schemeClr val="accent2"/>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558D8ABE-593E-4096-9786-152862C934FD}"/>
              </a:ext>
            </a:extLst>
          </p:cNvPr>
          <p:cNvSpPr txBox="1"/>
          <p:nvPr/>
        </p:nvSpPr>
        <p:spPr>
          <a:xfrm>
            <a:off x="3076499" y="4157771"/>
            <a:ext cx="665726" cy="630942"/>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Symbol signifying loss test results (refer to Slide 16)</a:t>
            </a:r>
            <a:endParaRPr lang="en-AU" sz="700" dirty="0">
              <a:solidFill>
                <a:schemeClr val="accent2"/>
              </a:solidFill>
              <a:effectLst>
                <a:outerShdw blurRad="38100" dist="38100" dir="2700000" algn="tl">
                  <a:srgbClr val="000000">
                    <a:alpha val="43137"/>
                  </a:srgbClr>
                </a:outerShdw>
              </a:effectLst>
            </a:endParaRPr>
          </a:p>
        </p:txBody>
      </p:sp>
      <p:sp>
        <p:nvSpPr>
          <p:cNvPr id="13" name="Freeform: Shape 12">
            <a:extLst>
              <a:ext uri="{FF2B5EF4-FFF2-40B4-BE49-F238E27FC236}">
                <a16:creationId xmlns:a16="http://schemas.microsoft.com/office/drawing/2014/main" id="{75C7A513-422F-4B60-BE08-FD8EEE17B385}"/>
              </a:ext>
            </a:extLst>
          </p:cNvPr>
          <p:cNvSpPr/>
          <p:nvPr/>
        </p:nvSpPr>
        <p:spPr>
          <a:xfrm>
            <a:off x="2775617" y="4286920"/>
            <a:ext cx="363728" cy="8970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7C31FD58-9F04-4074-9DFA-9A38FD19A255}"/>
              </a:ext>
            </a:extLst>
          </p:cNvPr>
          <p:cNvSpPr txBox="1"/>
          <p:nvPr/>
        </p:nvSpPr>
        <p:spPr>
          <a:xfrm>
            <a:off x="6977229" y="3927314"/>
            <a:ext cx="744904" cy="630942"/>
          </a:xfrm>
          <a:prstGeom prst="rect">
            <a:avLst/>
          </a:prstGeom>
          <a:noFill/>
        </p:spPr>
        <p:txBody>
          <a:bodyPr wrap="square" rtlCol="0">
            <a:spAutoFit/>
          </a:bodyPr>
          <a:lstStyle/>
          <a:p>
            <a:r>
              <a:rPr lang="en-US" sz="700" dirty="0">
                <a:solidFill>
                  <a:schemeClr val="accent2"/>
                </a:solidFill>
                <a:effectLst>
                  <a:outerShdw blurRad="38100" dist="38100" dir="2700000" algn="tl">
                    <a:srgbClr val="000000">
                      <a:alpha val="43137"/>
                    </a:srgbClr>
                  </a:outerShdw>
                </a:effectLst>
              </a:rPr>
              <a:t>Symbol signifying loss test results (refer to Slide 17)</a:t>
            </a:r>
            <a:endParaRPr lang="en-AU" sz="700" dirty="0">
              <a:solidFill>
                <a:schemeClr val="accent2"/>
              </a:solidFill>
              <a:effectLst>
                <a:outerShdw blurRad="38100" dist="38100" dir="2700000" algn="tl">
                  <a:srgbClr val="000000">
                    <a:alpha val="43137"/>
                  </a:srgbClr>
                </a:outerShdw>
              </a:effectLst>
            </a:endParaRPr>
          </a:p>
        </p:txBody>
      </p:sp>
      <p:sp>
        <p:nvSpPr>
          <p:cNvPr id="18" name="Freeform: Shape 17">
            <a:extLst>
              <a:ext uri="{FF2B5EF4-FFF2-40B4-BE49-F238E27FC236}">
                <a16:creationId xmlns:a16="http://schemas.microsoft.com/office/drawing/2014/main" id="{F5F12DB6-9284-4179-A207-A3E30FEFCE38}"/>
              </a:ext>
            </a:extLst>
          </p:cNvPr>
          <p:cNvSpPr/>
          <p:nvPr/>
        </p:nvSpPr>
        <p:spPr>
          <a:xfrm>
            <a:off x="6644476" y="4087047"/>
            <a:ext cx="397782" cy="271482"/>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1429235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DF4F928F-79EA-40B6-893B-EFD3753A3B0B}"/>
              </a:ext>
            </a:extLst>
          </p:cNvPr>
          <p:cNvPicPr>
            <a:picLocks noChangeAspect="1"/>
          </p:cNvPicPr>
          <p:nvPr/>
        </p:nvPicPr>
        <p:blipFill>
          <a:blip r:embed="rId3"/>
          <a:stretch>
            <a:fillRect/>
          </a:stretch>
        </p:blipFill>
        <p:spPr>
          <a:xfrm>
            <a:off x="5437936" y="1687747"/>
            <a:ext cx="2257294" cy="4067135"/>
          </a:xfrm>
          <a:prstGeom prst="rect">
            <a:avLst/>
          </a:prstGeom>
        </p:spPr>
      </p:pic>
      <p:pic>
        <p:nvPicPr>
          <p:cNvPr id="10" name="Picture 9">
            <a:extLst>
              <a:ext uri="{FF2B5EF4-FFF2-40B4-BE49-F238E27FC236}">
                <a16:creationId xmlns:a16="http://schemas.microsoft.com/office/drawing/2014/main" id="{407ED250-6EC3-4B2B-91FC-DAE839DEE93A}"/>
              </a:ext>
            </a:extLst>
          </p:cNvPr>
          <p:cNvPicPr>
            <a:picLocks noChangeAspect="1"/>
          </p:cNvPicPr>
          <p:nvPr/>
        </p:nvPicPr>
        <p:blipFill>
          <a:blip r:embed="rId4"/>
          <a:stretch>
            <a:fillRect/>
          </a:stretch>
        </p:blipFill>
        <p:spPr>
          <a:xfrm>
            <a:off x="5779269" y="3292046"/>
            <a:ext cx="1595550" cy="1208352"/>
          </a:xfrm>
          <a:prstGeom prst="rect">
            <a:avLst/>
          </a:prstGeom>
        </p:spPr>
      </p:pic>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407842" y="1228190"/>
            <a:ext cx="5763853" cy="307777"/>
          </a:xfrm>
          <a:prstGeom prst="rect">
            <a:avLst/>
          </a:prstGeom>
          <a:noFill/>
        </p:spPr>
        <p:txBody>
          <a:bodyPr wrap="square" rtlCol="0">
            <a:spAutoFit/>
          </a:bodyPr>
          <a:lstStyle/>
          <a:p>
            <a:pPr algn="just"/>
            <a:r>
              <a:rPr lang="en-US" sz="1400" i="1" dirty="0">
                <a:solidFill>
                  <a:srgbClr val="7030A0"/>
                </a:solidFill>
                <a:effectLst>
                  <a:outerShdw blurRad="38100" dist="38100" dir="2700000" algn="tl">
                    <a:srgbClr val="000000">
                      <a:alpha val="43137"/>
                    </a:srgbClr>
                  </a:outerShdw>
                </a:effectLst>
              </a:rPr>
              <a:t>Viewing options for data saved in </a:t>
            </a:r>
            <a:r>
              <a:rPr lang="en-US" sz="1400" b="1" i="1" dirty="0">
                <a:solidFill>
                  <a:srgbClr val="7030A0"/>
                </a:solidFill>
                <a:effectLst>
                  <a:outerShdw blurRad="38100" dist="38100" dir="2700000" algn="tl">
                    <a:srgbClr val="000000">
                      <a:alpha val="43137"/>
                    </a:srgbClr>
                  </a:outerShdw>
                </a:effectLst>
              </a:rPr>
              <a:t>2-way Autotest mode</a:t>
            </a:r>
            <a:r>
              <a:rPr lang="en-US" sz="1400" i="1" dirty="0">
                <a:solidFill>
                  <a:srgbClr val="7030A0"/>
                </a:solidFill>
                <a:effectLst>
                  <a:outerShdw blurRad="38100" dist="38100" dir="2700000" algn="tl">
                    <a:srgbClr val="000000">
                      <a:alpha val="43137"/>
                    </a:srgbClr>
                  </a:outerShdw>
                </a:effectLst>
              </a:rPr>
              <a:t>:  ORL data </a:t>
            </a:r>
          </a:p>
        </p:txBody>
      </p:sp>
      <p:sp>
        <p:nvSpPr>
          <p:cNvPr id="45" name="TextBox 44">
            <a:extLst>
              <a:ext uri="{FF2B5EF4-FFF2-40B4-BE49-F238E27FC236}">
                <a16:creationId xmlns:a16="http://schemas.microsoft.com/office/drawing/2014/main" id="{933E445A-4770-4D90-B511-B0F414C5EE4F}"/>
              </a:ext>
            </a:extLst>
          </p:cNvPr>
          <p:cNvSpPr txBox="1"/>
          <p:nvPr/>
        </p:nvSpPr>
        <p:spPr>
          <a:xfrm>
            <a:off x="2996562" y="2423420"/>
            <a:ext cx="2441374" cy="230832"/>
          </a:xfrm>
          <a:prstGeom prst="rect">
            <a:avLst/>
          </a:prstGeom>
          <a:noFill/>
        </p:spPr>
        <p:txBody>
          <a:bodyPr wrap="square" rtlCol="0">
            <a:spAutoFit/>
          </a:bodyPr>
          <a:lstStyle/>
          <a:p>
            <a:pPr algn="just"/>
            <a:r>
              <a:rPr lang="en-US" sz="900" dirty="0">
                <a:solidFill>
                  <a:schemeClr val="accent2"/>
                </a:solidFill>
                <a:effectLst>
                  <a:outerShdw blurRad="38100" dist="38100" dir="2700000" algn="tl">
                    <a:srgbClr val="000000">
                      <a:alpha val="43137"/>
                    </a:srgbClr>
                  </a:outerShdw>
                </a:effectLst>
              </a:rPr>
              <a:t> ORL</a:t>
            </a:r>
            <a:r>
              <a:rPr lang="en-US" sz="800" dirty="0">
                <a:solidFill>
                  <a:schemeClr val="accent2"/>
                </a:solidFill>
                <a:effectLst>
                  <a:outerShdw blurRad="38100" dist="38100" dir="2700000" algn="tl">
                    <a:srgbClr val="000000">
                      <a:alpha val="43137"/>
                    </a:srgbClr>
                  </a:outerShdw>
                </a:effectLst>
              </a:rPr>
              <a:t> value (dB) measured on local unit @ 1550 nm</a:t>
            </a:r>
            <a:endParaRPr lang="en-AU" sz="800" dirty="0">
              <a:solidFill>
                <a:schemeClr val="accent2"/>
              </a:solidFill>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Recall stored data from internal memory (continue) </a:t>
            </a:r>
            <a:endParaRPr lang="en-AU" sz="1800" b="1" dirty="0"/>
          </a:p>
        </p:txBody>
      </p:sp>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5"/>
          <a:stretch>
            <a:fillRect/>
          </a:stretch>
        </p:blipFill>
        <p:spPr>
          <a:xfrm rot="16200000">
            <a:off x="6589530" y="4989420"/>
            <a:ext cx="482405" cy="467010"/>
          </a:xfrm>
          <a:prstGeom prst="rect">
            <a:avLst/>
          </a:prstGeom>
          <a:effectLst>
            <a:outerShdw blurRad="50800" dist="38100" dir="2700000" algn="tl" rotWithShape="0">
              <a:prstClr val="black">
                <a:alpha val="40000"/>
              </a:prstClr>
            </a:outerShdw>
          </a:effectLst>
        </p:spPr>
      </p:pic>
      <p:sp>
        <p:nvSpPr>
          <p:cNvPr id="37" name="Freeform: Shape 36">
            <a:extLst>
              <a:ext uri="{FF2B5EF4-FFF2-40B4-BE49-F238E27FC236}">
                <a16:creationId xmlns:a16="http://schemas.microsoft.com/office/drawing/2014/main" id="{796E2BE0-3682-4903-A9B4-3C516822A72B}"/>
              </a:ext>
            </a:extLst>
          </p:cNvPr>
          <p:cNvSpPr/>
          <p:nvPr/>
        </p:nvSpPr>
        <p:spPr>
          <a:xfrm flipH="1">
            <a:off x="5347212" y="2566469"/>
            <a:ext cx="1189623" cy="124881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18BDE452-84DB-47B0-AA03-013EB2D417FD}"/>
              </a:ext>
            </a:extLst>
          </p:cNvPr>
          <p:cNvSpPr/>
          <p:nvPr/>
        </p:nvSpPr>
        <p:spPr>
          <a:xfrm flipH="1">
            <a:off x="5346926" y="3403941"/>
            <a:ext cx="1205625" cy="58477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4B5E4D38-6C61-4475-A897-07CC7520D860}"/>
              </a:ext>
            </a:extLst>
          </p:cNvPr>
          <p:cNvSpPr txBox="1"/>
          <p:nvPr/>
        </p:nvSpPr>
        <p:spPr>
          <a:xfrm>
            <a:off x="2927187" y="3280148"/>
            <a:ext cx="2531671" cy="215444"/>
          </a:xfrm>
          <a:prstGeom prst="rect">
            <a:avLst/>
          </a:prstGeom>
          <a:noFill/>
        </p:spPr>
        <p:txBody>
          <a:bodyPr wrap="square" rtlCol="0">
            <a:spAutoFit/>
          </a:bodyPr>
          <a:lstStyle/>
          <a:p>
            <a:pPr algn="just"/>
            <a:r>
              <a:rPr lang="en-US" sz="800" dirty="0">
                <a:solidFill>
                  <a:schemeClr val="accent2"/>
                </a:solidFill>
                <a:effectLst>
                  <a:outerShdw blurRad="38100" dist="38100" dir="2700000" algn="tl">
                    <a:srgbClr val="000000">
                      <a:alpha val="43137"/>
                    </a:srgbClr>
                  </a:outerShdw>
                </a:effectLst>
              </a:rPr>
              <a:t>ORL value (dB) measured on remote unit @ 1550 nm</a:t>
            </a:r>
            <a:endParaRPr lang="en-AU" sz="800" dirty="0">
              <a:solidFill>
                <a:schemeClr val="accent2"/>
              </a:solidFill>
              <a:effectLst>
                <a:outerShdw blurRad="38100" dist="38100" dir="2700000" algn="tl">
                  <a:srgbClr val="000000">
                    <a:alpha val="43137"/>
                  </a:srgbClr>
                </a:outerShdw>
              </a:effectLst>
            </a:endParaRPr>
          </a:p>
        </p:txBody>
      </p:sp>
      <p:sp>
        <p:nvSpPr>
          <p:cNvPr id="28" name="Freeform: Shape 27">
            <a:extLst>
              <a:ext uri="{FF2B5EF4-FFF2-40B4-BE49-F238E27FC236}">
                <a16:creationId xmlns:a16="http://schemas.microsoft.com/office/drawing/2014/main" id="{6D66D8DA-6490-4039-ABE3-EB830A247D89}"/>
              </a:ext>
            </a:extLst>
          </p:cNvPr>
          <p:cNvSpPr/>
          <p:nvPr/>
        </p:nvSpPr>
        <p:spPr>
          <a:xfrm>
            <a:off x="7064238" y="2362572"/>
            <a:ext cx="759944" cy="145271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C282D67C-2766-49E4-9203-BD159F64F115}"/>
              </a:ext>
            </a:extLst>
          </p:cNvPr>
          <p:cNvSpPr txBox="1"/>
          <p:nvPr/>
        </p:nvSpPr>
        <p:spPr>
          <a:xfrm>
            <a:off x="7778879" y="2204450"/>
            <a:ext cx="4223970" cy="230832"/>
          </a:xfrm>
          <a:prstGeom prst="rect">
            <a:avLst/>
          </a:prstGeom>
          <a:noFill/>
        </p:spPr>
        <p:txBody>
          <a:bodyPr wrap="square" rtlCol="0">
            <a:spAutoFit/>
          </a:bodyPr>
          <a:lstStyle/>
          <a:p>
            <a:pPr algn="just"/>
            <a:r>
              <a:rPr lang="en-US" sz="900" dirty="0">
                <a:solidFill>
                  <a:schemeClr val="accent2"/>
                </a:solidFill>
                <a:effectLst>
                  <a:outerShdw blurRad="38100" dist="38100" dir="2700000" algn="tl">
                    <a:srgbClr val="000000">
                      <a:alpha val="43137"/>
                    </a:srgbClr>
                  </a:outerShdw>
                </a:effectLst>
              </a:rPr>
              <a:t>UCAL offset values for 1550 nm set on local unit </a:t>
            </a:r>
            <a:r>
              <a:rPr lang="en-US" sz="900" dirty="0">
                <a:solidFill>
                  <a:srgbClr val="EE7F00"/>
                </a:solidFill>
                <a:effectLst>
                  <a:outerShdw blurRad="38100" dist="38100" dir="2700000" algn="tl">
                    <a:srgbClr val="000000">
                      <a:alpha val="43137"/>
                    </a:srgbClr>
                  </a:outerShdw>
                </a:effectLst>
              </a:rPr>
              <a:t>(refer to slides 77, 78)</a:t>
            </a:r>
            <a:endParaRPr lang="en-AU" sz="800" dirty="0">
              <a:solidFill>
                <a:srgbClr val="EE7F00"/>
              </a:solidFill>
              <a:effectLst>
                <a:outerShdw blurRad="38100" dist="38100" dir="2700000" algn="tl">
                  <a:srgbClr val="000000">
                    <a:alpha val="43137"/>
                  </a:srgbClr>
                </a:outerShdw>
              </a:effectLst>
            </a:endParaRPr>
          </a:p>
        </p:txBody>
      </p:sp>
      <p:sp>
        <p:nvSpPr>
          <p:cNvPr id="59" name="TextBox 58">
            <a:extLst>
              <a:ext uri="{FF2B5EF4-FFF2-40B4-BE49-F238E27FC236}">
                <a16:creationId xmlns:a16="http://schemas.microsoft.com/office/drawing/2014/main" id="{A632DA36-E6C5-4AE3-84A1-6461C66576F2}"/>
              </a:ext>
            </a:extLst>
          </p:cNvPr>
          <p:cNvSpPr txBox="1"/>
          <p:nvPr/>
        </p:nvSpPr>
        <p:spPr>
          <a:xfrm>
            <a:off x="5976567" y="4075352"/>
            <a:ext cx="1398252"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2-way Autotest ORL data display</a:t>
            </a:r>
            <a:endParaRPr lang="en-AU" sz="600" dirty="0">
              <a:solidFill>
                <a:schemeClr val="accent2"/>
              </a:solidFill>
              <a:effectLst>
                <a:outerShdw blurRad="38100" dist="38100" dir="2700000" algn="tl">
                  <a:srgbClr val="000000">
                    <a:alpha val="43137"/>
                  </a:srgbClr>
                </a:outerShdw>
              </a:effectLst>
            </a:endParaRPr>
          </a:p>
        </p:txBody>
      </p:sp>
      <p:sp>
        <p:nvSpPr>
          <p:cNvPr id="6" name="Slide Number Placeholder 5">
            <a:extLst>
              <a:ext uri="{FF2B5EF4-FFF2-40B4-BE49-F238E27FC236}">
                <a16:creationId xmlns:a16="http://schemas.microsoft.com/office/drawing/2014/main" id="{2A3DDD9A-4D40-4C89-92BA-92A06986024F}"/>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55</a:t>
            </a:fld>
            <a:endParaRPr lang="en-US">
              <a:solidFill>
                <a:prstClr val="black">
                  <a:tint val="75000"/>
                </a:prstClr>
              </a:solidFill>
              <a:latin typeface="Arial"/>
            </a:endParaRPr>
          </a:p>
        </p:txBody>
      </p:sp>
      <p:sp>
        <p:nvSpPr>
          <p:cNvPr id="4" name="Rounded Rectangle 33">
            <a:hlinkClick r:id="rId6" action="ppaction://hlinksldjump"/>
            <a:extLst>
              <a:ext uri="{FF2B5EF4-FFF2-40B4-BE49-F238E27FC236}">
                <a16:creationId xmlns:a16="http://schemas.microsoft.com/office/drawing/2014/main" id="{90546CF9-3A05-408C-B60F-C839E35A3630}"/>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7"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63370B29-9C40-4940-B91C-2B006DE17FAE}"/>
              </a:ext>
            </a:extLst>
          </p:cNvPr>
          <p:cNvSpPr/>
          <p:nvPr/>
        </p:nvSpPr>
        <p:spPr>
          <a:xfrm>
            <a:off x="7287667" y="3505410"/>
            <a:ext cx="536515" cy="35657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E2E34E5F-2F35-4735-BED3-D2CE375D49E8}"/>
              </a:ext>
            </a:extLst>
          </p:cNvPr>
          <p:cNvSpPr txBox="1"/>
          <p:nvPr/>
        </p:nvSpPr>
        <p:spPr>
          <a:xfrm>
            <a:off x="7778879" y="3384992"/>
            <a:ext cx="3343209" cy="954107"/>
          </a:xfrm>
          <a:prstGeom prst="rect">
            <a:avLst/>
          </a:prstGeom>
          <a:noFill/>
        </p:spPr>
        <p:txBody>
          <a:bodyPr wrap="square" rtlCol="0">
            <a:spAutoFit/>
          </a:bodyPr>
          <a:lstStyle/>
          <a:p>
            <a:pPr algn="just"/>
            <a:r>
              <a:rPr lang="en-US" sz="900" dirty="0">
                <a:solidFill>
                  <a:schemeClr val="accent2"/>
                </a:solidFill>
                <a:effectLst>
                  <a:outerShdw blurRad="38100" dist="38100" dir="2700000" algn="tl">
                    <a:srgbClr val="000000">
                      <a:alpha val="43137"/>
                    </a:srgbClr>
                  </a:outerShdw>
                </a:effectLst>
              </a:rPr>
              <a:t>Symbol  signifying ORL test result for a wavelength:</a:t>
            </a:r>
          </a:p>
          <a:p>
            <a:pPr marL="171450" indent="-171450" algn="just">
              <a:buFont typeface="Arial" panose="020B0604020202020204" pitchFamily="34" charset="0"/>
              <a:buChar char="•"/>
            </a:pPr>
            <a:r>
              <a:rPr lang="en-US" sz="900" dirty="0">
                <a:solidFill>
                  <a:schemeClr val="accent2"/>
                </a:solidFill>
                <a:effectLst>
                  <a:outerShdw blurRad="38100" dist="38100" dir="2700000" algn="tl">
                    <a:srgbClr val="000000">
                      <a:alpha val="43137"/>
                    </a:srgbClr>
                  </a:outerShdw>
                </a:effectLst>
              </a:rPr>
              <a:t> </a:t>
            </a:r>
            <a:r>
              <a:rPr lang="en-US" sz="800" b="1" dirty="0">
                <a:solidFill>
                  <a:schemeClr val="accent4"/>
                </a:solidFill>
                <a:effectLst>
                  <a:outerShdw blurRad="38100" dist="38100" dir="2700000" algn="tl">
                    <a:srgbClr val="000000">
                      <a:alpha val="43137"/>
                    </a:srgbClr>
                  </a:outerShdw>
                </a:effectLst>
              </a:rPr>
              <a:t>“</a:t>
            </a:r>
            <a:r>
              <a:rPr lang="en-US" sz="800" b="1"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b="1" dirty="0">
                <a:solidFill>
                  <a:schemeClr val="accent4"/>
                </a:solidFill>
                <a:effectLst>
                  <a:outerShdw blurRad="38100" dist="38100" dir="2700000" algn="tl">
                    <a:srgbClr val="000000">
                      <a:alpha val="43137"/>
                    </a:srgbClr>
                  </a:outerShdw>
                </a:effectLst>
              </a:rPr>
              <a:t>” - </a:t>
            </a:r>
            <a:r>
              <a:rPr lang="en-US" sz="800" dirty="0">
                <a:solidFill>
                  <a:schemeClr val="accent4"/>
                </a:solidFill>
                <a:effectLst>
                  <a:outerShdw blurRad="38100" dist="38100" dir="2700000" algn="tl">
                    <a:srgbClr val="000000">
                      <a:alpha val="43137"/>
                    </a:srgbClr>
                  </a:outerShdw>
                </a:effectLst>
              </a:rPr>
              <a:t>P</a:t>
            </a:r>
            <a:r>
              <a:rPr lang="en-US" sz="800" dirty="0">
                <a:solidFill>
                  <a:schemeClr val="accent2"/>
                </a:solidFill>
                <a:effectLst>
                  <a:outerShdw blurRad="38100" dist="38100" dir="2700000" algn="tl">
                    <a:srgbClr val="000000">
                      <a:alpha val="43137"/>
                    </a:srgbClr>
                  </a:outerShdw>
                </a:effectLst>
              </a:rPr>
              <a:t>ass/fail check is disabled (threshold is set at “0.00”)</a:t>
            </a:r>
          </a:p>
          <a:p>
            <a:pPr algn="just"/>
            <a:endParaRPr lang="en-US" sz="200" dirty="0">
              <a:solidFill>
                <a:schemeClr val="accent2"/>
              </a:solidFill>
              <a:effectLst>
                <a:outerShdw blurRad="38100" dist="38100" dir="2700000" algn="tl">
                  <a:srgbClr val="000000">
                    <a:alpha val="43137"/>
                  </a:srgbClr>
                </a:outerShdw>
              </a:effectLst>
            </a:endParaRPr>
          </a:p>
          <a:p>
            <a:pPr algn="just"/>
            <a:r>
              <a:rPr lang="en-US" sz="800" dirty="0">
                <a:solidFill>
                  <a:schemeClr val="accent2"/>
                </a:solidFill>
                <a:effectLst>
                  <a:outerShdw blurRad="38100" dist="38100" dir="2700000" algn="tl">
                    <a:srgbClr val="000000">
                      <a:alpha val="43137"/>
                    </a:srgbClr>
                  </a:outerShdw>
                </a:effectLst>
              </a:rPr>
              <a:t>      or </a:t>
            </a:r>
          </a:p>
          <a:p>
            <a:pPr algn="just"/>
            <a:endParaRPr lang="en-US" sz="400" dirty="0">
              <a:solidFill>
                <a:schemeClr val="accent2"/>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b="1" dirty="0">
                <a:solidFill>
                  <a:schemeClr val="accent4"/>
                </a:solidFill>
                <a:effectLst>
                  <a:outerShdw blurRad="38100" dist="38100" dir="2700000" algn="tl">
                    <a:srgbClr val="000000">
                      <a:alpha val="43137"/>
                    </a:srgbClr>
                  </a:outerShdw>
                </a:effectLst>
              </a:rPr>
              <a:t>“</a:t>
            </a:r>
            <a:r>
              <a:rPr lang="en-US" sz="800" b="1" dirty="0">
                <a:solidFill>
                  <a:schemeClr val="tx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US" sz="800" b="1" dirty="0">
                <a:solidFill>
                  <a:schemeClr val="accent4"/>
                </a:solidFill>
                <a:effectLst>
                  <a:outerShdw blurRad="38100" dist="38100" dir="2700000" algn="tl">
                    <a:srgbClr val="000000">
                      <a:alpha val="43137"/>
                    </a:srgbClr>
                  </a:outerShdw>
                </a:effectLst>
              </a:rPr>
              <a:t>” </a:t>
            </a:r>
            <a:r>
              <a:rPr lang="en-US" sz="800" i="1" dirty="0">
                <a:solidFill>
                  <a:schemeClr val="accent4"/>
                </a:solidFill>
                <a:effectLst>
                  <a:outerShdw blurRad="38100" dist="38100" dir="2700000" algn="tl">
                    <a:srgbClr val="000000">
                      <a:alpha val="43137"/>
                    </a:srgbClr>
                  </a:outerShdw>
                </a:effectLst>
              </a:rPr>
              <a:t>(pass) – </a:t>
            </a:r>
            <a:r>
              <a:rPr lang="en-US" sz="800" dirty="0">
                <a:solidFill>
                  <a:schemeClr val="accent4"/>
                </a:solidFill>
                <a:effectLst>
                  <a:outerShdw blurRad="38100" dist="38100" dir="2700000" algn="tl">
                    <a:srgbClr val="000000">
                      <a:alpha val="43137"/>
                    </a:srgbClr>
                  </a:outerShdw>
                </a:effectLst>
              </a:rPr>
              <a:t>passed ORL test </a:t>
            </a:r>
          </a:p>
          <a:p>
            <a:pPr marL="171450" indent="-171450" algn="just">
              <a:buFont typeface="Arial" panose="020B0604020202020204" pitchFamily="34" charset="0"/>
              <a:buChar char="•"/>
            </a:pPr>
            <a:endParaRPr lang="en-US" sz="800" dirty="0">
              <a:solidFill>
                <a:schemeClr val="accent4"/>
              </a:solidFill>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800" b="1" dirty="0">
                <a:solidFill>
                  <a:schemeClr val="accent4"/>
                </a:solidFill>
                <a:effectLst>
                  <a:outerShdw blurRad="38100" dist="38100" dir="2700000" algn="tl">
                    <a:srgbClr val="000000">
                      <a:alpha val="43137"/>
                    </a:srgbClr>
                  </a:outerShdw>
                </a:effectLst>
              </a:rPr>
              <a:t>“</a:t>
            </a:r>
            <a:r>
              <a:rPr lang="en-US" sz="800" b="1" dirty="0">
                <a:solidFill>
                  <a:schemeClr val="tx1"/>
                </a:solidFill>
                <a:effectLst>
                  <a:outerShdw blurRad="38100" dist="38100" dir="2700000" algn="tl">
                    <a:srgbClr val="000000">
                      <a:alpha val="43137"/>
                    </a:srgbClr>
                  </a:outerShdw>
                </a:effectLst>
              </a:rPr>
              <a:t>X</a:t>
            </a:r>
            <a:r>
              <a:rPr lang="en-US" sz="800" b="1" dirty="0">
                <a:solidFill>
                  <a:schemeClr val="accent4"/>
                </a:solidFill>
                <a:effectLst>
                  <a:outerShdw blurRad="38100" dist="38100" dir="2700000" algn="tl">
                    <a:srgbClr val="000000">
                      <a:alpha val="43137"/>
                    </a:srgbClr>
                  </a:outerShdw>
                </a:effectLst>
              </a:rPr>
              <a:t>” </a:t>
            </a:r>
            <a:r>
              <a:rPr lang="en-US" sz="800" i="1" dirty="0">
                <a:solidFill>
                  <a:schemeClr val="accent4"/>
                </a:solidFill>
                <a:effectLst>
                  <a:outerShdw blurRad="38100" dist="38100" dir="2700000" algn="tl">
                    <a:srgbClr val="000000">
                      <a:alpha val="43137"/>
                    </a:srgbClr>
                  </a:outerShdw>
                </a:effectLst>
              </a:rPr>
              <a:t>(fail) </a:t>
            </a:r>
            <a:r>
              <a:rPr lang="en-US" sz="800" dirty="0">
                <a:solidFill>
                  <a:schemeClr val="accent4"/>
                </a:solidFill>
                <a:effectLst>
                  <a:outerShdw blurRad="38100" dist="38100" dir="2700000" algn="tl">
                    <a:srgbClr val="000000">
                      <a:alpha val="43137"/>
                    </a:srgbClr>
                  </a:outerShdw>
                </a:effectLst>
              </a:rPr>
              <a:t>– failed ORL test fails.</a:t>
            </a:r>
            <a:endParaRPr lang="en-AU" sz="800" dirty="0">
              <a:solidFill>
                <a:srgbClr val="FF0000"/>
              </a:solidFill>
              <a:effectLst>
                <a:outerShdw blurRad="38100" dist="38100" dir="2700000" algn="tl">
                  <a:srgbClr val="000000">
                    <a:alpha val="43137"/>
                  </a:srgbClr>
                </a:outerShdw>
              </a:effectLst>
            </a:endParaRPr>
          </a:p>
        </p:txBody>
      </p:sp>
      <p:sp>
        <p:nvSpPr>
          <p:cNvPr id="13" name="Freeform: Shape 12">
            <a:extLst>
              <a:ext uri="{FF2B5EF4-FFF2-40B4-BE49-F238E27FC236}">
                <a16:creationId xmlns:a16="http://schemas.microsoft.com/office/drawing/2014/main" id="{1B7CD9AB-1E92-4496-8635-46A7F1A5BB02}"/>
              </a:ext>
            </a:extLst>
          </p:cNvPr>
          <p:cNvSpPr/>
          <p:nvPr/>
        </p:nvSpPr>
        <p:spPr>
          <a:xfrm>
            <a:off x="7118653" y="2810722"/>
            <a:ext cx="759944" cy="115696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00CBDCFB-07EF-4D49-9857-FC7FAFDEA3F9}"/>
              </a:ext>
            </a:extLst>
          </p:cNvPr>
          <p:cNvSpPr txBox="1"/>
          <p:nvPr/>
        </p:nvSpPr>
        <p:spPr>
          <a:xfrm>
            <a:off x="7801531" y="2665094"/>
            <a:ext cx="4223970" cy="230832"/>
          </a:xfrm>
          <a:prstGeom prst="rect">
            <a:avLst/>
          </a:prstGeom>
          <a:noFill/>
        </p:spPr>
        <p:txBody>
          <a:bodyPr wrap="square" rtlCol="0">
            <a:spAutoFit/>
          </a:bodyPr>
          <a:lstStyle/>
          <a:p>
            <a:pPr algn="just"/>
            <a:r>
              <a:rPr lang="en-US" sz="900" dirty="0">
                <a:solidFill>
                  <a:schemeClr val="accent2"/>
                </a:solidFill>
                <a:effectLst>
                  <a:outerShdw blurRad="38100" dist="38100" dir="2700000" algn="tl">
                    <a:srgbClr val="000000">
                      <a:alpha val="43137"/>
                    </a:srgbClr>
                  </a:outerShdw>
                </a:effectLst>
              </a:rPr>
              <a:t>UCAL offset values for 1550 nm set on remote unit </a:t>
            </a:r>
            <a:r>
              <a:rPr lang="en-US" sz="900" dirty="0">
                <a:solidFill>
                  <a:srgbClr val="EE7F00"/>
                </a:solidFill>
                <a:effectLst>
                  <a:outerShdw blurRad="38100" dist="38100" dir="2700000" algn="tl">
                    <a:srgbClr val="000000">
                      <a:alpha val="43137"/>
                    </a:srgbClr>
                  </a:outerShdw>
                </a:effectLst>
              </a:rPr>
              <a:t>(refer to slides 77, 78)</a:t>
            </a:r>
            <a:endParaRPr lang="en-AU" sz="800" dirty="0">
              <a:solidFill>
                <a:srgbClr val="EE7F00"/>
              </a:solidFill>
              <a:effectLst>
                <a:outerShdw blurRad="38100" dist="38100" dir="2700000" algn="tl">
                  <a:srgbClr val="000000">
                    <a:alpha val="43137"/>
                  </a:srgbClr>
                </a:outerShdw>
              </a:effectLst>
            </a:endParaRPr>
          </a:p>
        </p:txBody>
      </p:sp>
      <p:pic>
        <p:nvPicPr>
          <p:cNvPr id="18" name="Picture 17">
            <a:extLst>
              <a:ext uri="{FF2B5EF4-FFF2-40B4-BE49-F238E27FC236}">
                <a16:creationId xmlns:a16="http://schemas.microsoft.com/office/drawing/2014/main" id="{6C7DBBC8-3634-46A9-A657-6DC7D6067D59}"/>
              </a:ext>
            </a:extLst>
          </p:cNvPr>
          <p:cNvPicPr>
            <a:picLocks noChangeAspect="1"/>
          </p:cNvPicPr>
          <p:nvPr/>
        </p:nvPicPr>
        <p:blipFill>
          <a:blip r:embed="rId8"/>
          <a:stretch>
            <a:fillRect/>
          </a:stretch>
        </p:blipFill>
        <p:spPr>
          <a:xfrm>
            <a:off x="2030212" y="3396814"/>
            <a:ext cx="281709" cy="399096"/>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27501CF0-BDBD-4723-85E9-B3A280BACAA4}"/>
              </a:ext>
            </a:extLst>
          </p:cNvPr>
          <p:cNvSpPr txBox="1"/>
          <p:nvPr/>
        </p:nvSpPr>
        <p:spPr>
          <a:xfrm>
            <a:off x="1097069" y="3379846"/>
            <a:ext cx="933143" cy="400110"/>
          </a:xfrm>
          <a:prstGeom prst="rect">
            <a:avLst/>
          </a:prstGeom>
          <a:noFill/>
        </p:spPr>
        <p:txBody>
          <a:bodyPr wrap="square" rtlCol="0">
            <a:spAutoFit/>
          </a:bodyPr>
          <a:lstStyle/>
          <a:p>
            <a:pPr algn="just"/>
            <a:r>
              <a:rPr lang="en-US" sz="1000" i="1" dirty="0">
                <a:effectLst>
                  <a:outerShdw blurRad="38100" dist="38100" dir="2700000" algn="tl">
                    <a:srgbClr val="000000">
                      <a:alpha val="43137"/>
                    </a:srgbClr>
                  </a:outerShdw>
                </a:effectLst>
              </a:rPr>
              <a:t>Continue from last slide</a:t>
            </a:r>
            <a:endParaRPr lang="en-AU" sz="1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81904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DF4F928F-79EA-40B6-893B-EFD3753A3B0B}"/>
              </a:ext>
            </a:extLst>
          </p:cNvPr>
          <p:cNvPicPr>
            <a:picLocks noChangeAspect="1"/>
          </p:cNvPicPr>
          <p:nvPr/>
        </p:nvPicPr>
        <p:blipFill>
          <a:blip r:embed="rId3"/>
          <a:stretch>
            <a:fillRect/>
          </a:stretch>
        </p:blipFill>
        <p:spPr>
          <a:xfrm>
            <a:off x="4795513" y="1731755"/>
            <a:ext cx="2257294" cy="4067135"/>
          </a:xfrm>
          <a:prstGeom prst="rect">
            <a:avLst/>
          </a:prstGeom>
        </p:spPr>
      </p:pic>
      <p:pic>
        <p:nvPicPr>
          <p:cNvPr id="5" name="Picture 4">
            <a:extLst>
              <a:ext uri="{FF2B5EF4-FFF2-40B4-BE49-F238E27FC236}">
                <a16:creationId xmlns:a16="http://schemas.microsoft.com/office/drawing/2014/main" id="{5721784B-9598-438C-A7EA-81A3EDCC7646}"/>
              </a:ext>
            </a:extLst>
          </p:cNvPr>
          <p:cNvPicPr>
            <a:picLocks noChangeAspect="1"/>
          </p:cNvPicPr>
          <p:nvPr/>
        </p:nvPicPr>
        <p:blipFill>
          <a:blip r:embed="rId4"/>
          <a:stretch>
            <a:fillRect/>
          </a:stretch>
        </p:blipFill>
        <p:spPr>
          <a:xfrm>
            <a:off x="5142979" y="3341595"/>
            <a:ext cx="1598056" cy="1210234"/>
          </a:xfrm>
          <a:prstGeom prst="rect">
            <a:avLst/>
          </a:prstGeom>
        </p:spPr>
      </p:pic>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407842" y="1228190"/>
            <a:ext cx="5763853" cy="307777"/>
          </a:xfrm>
          <a:prstGeom prst="rect">
            <a:avLst/>
          </a:prstGeom>
          <a:noFill/>
        </p:spPr>
        <p:txBody>
          <a:bodyPr wrap="square" rtlCol="0">
            <a:spAutoFit/>
          </a:bodyPr>
          <a:lstStyle/>
          <a:p>
            <a:pPr algn="just"/>
            <a:r>
              <a:rPr lang="en-US" sz="1400" i="1" dirty="0">
                <a:solidFill>
                  <a:srgbClr val="7030A0"/>
                </a:solidFill>
                <a:effectLst>
                  <a:outerShdw blurRad="38100" dist="38100" dir="2700000" algn="tl">
                    <a:srgbClr val="000000">
                      <a:alpha val="43137"/>
                    </a:srgbClr>
                  </a:outerShdw>
                </a:effectLst>
              </a:rPr>
              <a:t>Viewing ORL data saved in manual ORL mode: </a:t>
            </a: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Recall stored data from internal memory (continue) </a:t>
            </a:r>
            <a:endParaRPr lang="en-AU" sz="1800" b="1" dirty="0"/>
          </a:p>
        </p:txBody>
      </p:sp>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5"/>
          <a:stretch>
            <a:fillRect/>
          </a:stretch>
        </p:blipFill>
        <p:spPr>
          <a:xfrm rot="16200000">
            <a:off x="5947107" y="5033428"/>
            <a:ext cx="482405" cy="467010"/>
          </a:xfrm>
          <a:prstGeom prst="rect">
            <a:avLst/>
          </a:prstGeom>
          <a:effectLst>
            <a:outerShdw blurRad="50800" dist="38100" dir="2700000" algn="tl" rotWithShape="0">
              <a:prstClr val="black">
                <a:alpha val="40000"/>
              </a:prstClr>
            </a:outerShdw>
          </a:effectLst>
        </p:spPr>
      </p:pic>
      <p:sp>
        <p:nvSpPr>
          <p:cNvPr id="25" name="Freeform: Shape 24">
            <a:extLst>
              <a:ext uri="{FF2B5EF4-FFF2-40B4-BE49-F238E27FC236}">
                <a16:creationId xmlns:a16="http://schemas.microsoft.com/office/drawing/2014/main" id="{18BDE452-84DB-47B0-AA03-013EB2D417FD}"/>
              </a:ext>
            </a:extLst>
          </p:cNvPr>
          <p:cNvSpPr/>
          <p:nvPr/>
        </p:nvSpPr>
        <p:spPr>
          <a:xfrm flipH="1">
            <a:off x="4704502" y="3447950"/>
            <a:ext cx="862579" cy="57851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4B5E4D38-6C61-4475-A897-07CC7520D860}"/>
              </a:ext>
            </a:extLst>
          </p:cNvPr>
          <p:cNvSpPr txBox="1"/>
          <p:nvPr/>
        </p:nvSpPr>
        <p:spPr>
          <a:xfrm>
            <a:off x="2982883" y="3302328"/>
            <a:ext cx="1892335" cy="215444"/>
          </a:xfrm>
          <a:prstGeom prst="rect">
            <a:avLst/>
          </a:prstGeom>
          <a:noFill/>
        </p:spPr>
        <p:txBody>
          <a:bodyPr wrap="square" rtlCol="0">
            <a:spAutoFit/>
          </a:bodyPr>
          <a:lstStyle/>
          <a:p>
            <a:pPr algn="just"/>
            <a:r>
              <a:rPr lang="en-US" sz="800" dirty="0">
                <a:solidFill>
                  <a:schemeClr val="accent2"/>
                </a:solidFill>
                <a:effectLst>
                  <a:outerShdw blurRad="38100" dist="38100" dir="2700000" algn="tl">
                    <a:srgbClr val="000000">
                      <a:alpha val="43137"/>
                    </a:srgbClr>
                  </a:outerShdw>
                </a:effectLst>
              </a:rPr>
              <a:t>ORL value (dB) measured @ 1550 nm</a:t>
            </a:r>
            <a:endParaRPr lang="en-AU" sz="800" dirty="0">
              <a:solidFill>
                <a:schemeClr val="accent2"/>
              </a:solidFill>
              <a:effectLst>
                <a:outerShdw blurRad="38100" dist="38100" dir="2700000" algn="tl">
                  <a:srgbClr val="000000">
                    <a:alpha val="43137"/>
                  </a:srgbClr>
                </a:outerShdw>
              </a:effectLst>
            </a:endParaRPr>
          </a:p>
        </p:txBody>
      </p:sp>
      <p:sp>
        <p:nvSpPr>
          <p:cNvPr id="59" name="TextBox 58">
            <a:extLst>
              <a:ext uri="{FF2B5EF4-FFF2-40B4-BE49-F238E27FC236}">
                <a16:creationId xmlns:a16="http://schemas.microsoft.com/office/drawing/2014/main" id="{A632DA36-E6C5-4AE3-84A1-6461C66576F2}"/>
              </a:ext>
            </a:extLst>
          </p:cNvPr>
          <p:cNvSpPr txBox="1"/>
          <p:nvPr/>
        </p:nvSpPr>
        <p:spPr>
          <a:xfrm>
            <a:off x="5640292" y="4148722"/>
            <a:ext cx="1368504"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Manual ORL data display</a:t>
            </a:r>
            <a:endParaRPr lang="en-AU" sz="600" dirty="0">
              <a:solidFill>
                <a:schemeClr val="accent2"/>
              </a:solidFill>
              <a:effectLst>
                <a:outerShdw blurRad="38100" dist="38100" dir="2700000" algn="tl">
                  <a:srgbClr val="000000">
                    <a:alpha val="43137"/>
                  </a:srgbClr>
                </a:outerShdw>
              </a:effectLst>
            </a:endParaRPr>
          </a:p>
        </p:txBody>
      </p:sp>
      <p:sp>
        <p:nvSpPr>
          <p:cNvPr id="6" name="Slide Number Placeholder 5">
            <a:extLst>
              <a:ext uri="{FF2B5EF4-FFF2-40B4-BE49-F238E27FC236}">
                <a16:creationId xmlns:a16="http://schemas.microsoft.com/office/drawing/2014/main" id="{2A3DDD9A-4D40-4C89-92BA-92A06986024F}"/>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56</a:t>
            </a:fld>
            <a:endParaRPr lang="en-US">
              <a:solidFill>
                <a:prstClr val="black">
                  <a:tint val="75000"/>
                </a:prstClr>
              </a:solidFill>
              <a:latin typeface="Arial"/>
            </a:endParaRPr>
          </a:p>
        </p:txBody>
      </p:sp>
      <p:sp>
        <p:nvSpPr>
          <p:cNvPr id="4" name="Rounded Rectangle 33">
            <a:hlinkClick r:id="rId6" action="ppaction://hlinksldjump"/>
            <a:extLst>
              <a:ext uri="{FF2B5EF4-FFF2-40B4-BE49-F238E27FC236}">
                <a16:creationId xmlns:a16="http://schemas.microsoft.com/office/drawing/2014/main" id="{90546CF9-3A05-408C-B60F-C839E35A3630}"/>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7"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1B7CD9AB-1E92-4496-8635-46A7F1A5BB02}"/>
              </a:ext>
            </a:extLst>
          </p:cNvPr>
          <p:cNvSpPr/>
          <p:nvPr/>
        </p:nvSpPr>
        <p:spPr>
          <a:xfrm>
            <a:off x="6476230" y="2854730"/>
            <a:ext cx="759944" cy="115696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00CBDCFB-07EF-4D49-9857-FC7FAFDEA3F9}"/>
              </a:ext>
            </a:extLst>
          </p:cNvPr>
          <p:cNvSpPr txBox="1"/>
          <p:nvPr/>
        </p:nvSpPr>
        <p:spPr>
          <a:xfrm>
            <a:off x="7159108" y="2709102"/>
            <a:ext cx="4223970" cy="230832"/>
          </a:xfrm>
          <a:prstGeom prst="rect">
            <a:avLst/>
          </a:prstGeom>
          <a:noFill/>
        </p:spPr>
        <p:txBody>
          <a:bodyPr wrap="square" rtlCol="0">
            <a:spAutoFit/>
          </a:bodyPr>
          <a:lstStyle/>
          <a:p>
            <a:pPr algn="just"/>
            <a:r>
              <a:rPr lang="en-US" sz="900" dirty="0">
                <a:solidFill>
                  <a:schemeClr val="accent2"/>
                </a:solidFill>
                <a:effectLst>
                  <a:outerShdw blurRad="38100" dist="38100" dir="2700000" algn="tl">
                    <a:srgbClr val="000000">
                      <a:alpha val="43137"/>
                    </a:srgbClr>
                  </a:outerShdw>
                </a:effectLst>
              </a:rPr>
              <a:t>UCAL offset values for 1550 nm set </a:t>
            </a:r>
            <a:r>
              <a:rPr lang="en-US" sz="900" dirty="0">
                <a:solidFill>
                  <a:srgbClr val="EE7F00"/>
                </a:solidFill>
                <a:effectLst>
                  <a:outerShdw blurRad="38100" dist="38100" dir="2700000" algn="tl">
                    <a:srgbClr val="000000">
                      <a:alpha val="43137"/>
                    </a:srgbClr>
                  </a:outerShdw>
                </a:effectLst>
              </a:rPr>
              <a:t>(refer to slides 77, 78)</a:t>
            </a:r>
            <a:endParaRPr lang="en-AU" sz="800" dirty="0">
              <a:solidFill>
                <a:srgbClr val="EE7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209406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62E42E-07A9-4A27-9604-3C7FEAFB633D}"/>
              </a:ext>
            </a:extLst>
          </p:cNvPr>
          <p:cNvGrpSpPr/>
          <p:nvPr/>
        </p:nvGrpSpPr>
        <p:grpSpPr>
          <a:xfrm>
            <a:off x="2931270" y="2151436"/>
            <a:ext cx="1735817" cy="3166218"/>
            <a:chOff x="2924325" y="2358360"/>
            <a:chExt cx="1938807" cy="3493293"/>
          </a:xfrm>
        </p:grpSpPr>
        <p:pic>
          <p:nvPicPr>
            <p:cNvPr id="39" name="Picture 38">
              <a:extLst>
                <a:ext uri="{FF2B5EF4-FFF2-40B4-BE49-F238E27FC236}">
                  <a16:creationId xmlns:a16="http://schemas.microsoft.com/office/drawing/2014/main" id="{DF4F928F-79EA-40B6-893B-EFD3753A3B0B}"/>
                </a:ext>
              </a:extLst>
            </p:cNvPr>
            <p:cNvPicPr>
              <a:picLocks noChangeAspect="1"/>
            </p:cNvPicPr>
            <p:nvPr/>
          </p:nvPicPr>
          <p:blipFill>
            <a:blip r:embed="rId3"/>
            <a:stretch>
              <a:fillRect/>
            </a:stretch>
          </p:blipFill>
          <p:spPr>
            <a:xfrm>
              <a:off x="2924325" y="2358360"/>
              <a:ext cx="1938807" cy="3493293"/>
            </a:xfrm>
            <a:prstGeom prst="rect">
              <a:avLst/>
            </a:prstGeom>
          </p:spPr>
        </p:pic>
        <p:pic>
          <p:nvPicPr>
            <p:cNvPr id="23" name="Picture 22">
              <a:extLst>
                <a:ext uri="{FF2B5EF4-FFF2-40B4-BE49-F238E27FC236}">
                  <a16:creationId xmlns:a16="http://schemas.microsoft.com/office/drawing/2014/main" id="{43BB70E5-BA70-4077-BCC4-CE15450CF397}"/>
                </a:ext>
              </a:extLst>
            </p:cNvPr>
            <p:cNvPicPr>
              <a:picLocks noChangeAspect="1"/>
            </p:cNvPicPr>
            <p:nvPr/>
          </p:nvPicPr>
          <p:blipFill>
            <a:blip r:embed="rId4"/>
            <a:stretch>
              <a:fillRect/>
            </a:stretch>
          </p:blipFill>
          <p:spPr>
            <a:xfrm>
              <a:off x="3219753" y="3737381"/>
              <a:ext cx="1368504" cy="1040130"/>
            </a:xfrm>
            <a:prstGeom prst="rect">
              <a:avLst/>
            </a:prstGeom>
          </p:spPr>
        </p:pic>
      </p:grpSp>
      <p:grpSp>
        <p:nvGrpSpPr>
          <p:cNvPr id="62" name="Group 61">
            <a:extLst>
              <a:ext uri="{FF2B5EF4-FFF2-40B4-BE49-F238E27FC236}">
                <a16:creationId xmlns:a16="http://schemas.microsoft.com/office/drawing/2014/main" id="{CFCB8834-C48E-45D8-9155-FD431ABC0540}"/>
              </a:ext>
            </a:extLst>
          </p:cNvPr>
          <p:cNvGrpSpPr>
            <a:grpSpLocks noChangeAspect="1"/>
          </p:cNvGrpSpPr>
          <p:nvPr/>
        </p:nvGrpSpPr>
        <p:grpSpPr>
          <a:xfrm>
            <a:off x="837864" y="2186590"/>
            <a:ext cx="1734675" cy="3166218"/>
            <a:chOff x="2924325" y="2358360"/>
            <a:chExt cx="1938807" cy="3493293"/>
          </a:xfrm>
        </p:grpSpPr>
        <p:pic>
          <p:nvPicPr>
            <p:cNvPr id="63" name="Picture 62">
              <a:extLst>
                <a:ext uri="{FF2B5EF4-FFF2-40B4-BE49-F238E27FC236}">
                  <a16:creationId xmlns:a16="http://schemas.microsoft.com/office/drawing/2014/main" id="{2681D13A-9B53-46FB-BCA7-3A0512763D23}"/>
                </a:ext>
              </a:extLst>
            </p:cNvPr>
            <p:cNvPicPr>
              <a:picLocks noChangeAspect="1"/>
            </p:cNvPicPr>
            <p:nvPr/>
          </p:nvPicPr>
          <p:blipFill>
            <a:blip r:embed="rId3"/>
            <a:stretch>
              <a:fillRect/>
            </a:stretch>
          </p:blipFill>
          <p:spPr>
            <a:xfrm>
              <a:off x="2924325" y="2358360"/>
              <a:ext cx="1938807" cy="3493293"/>
            </a:xfrm>
            <a:prstGeom prst="rect">
              <a:avLst/>
            </a:prstGeom>
          </p:spPr>
        </p:pic>
        <p:pic>
          <p:nvPicPr>
            <p:cNvPr id="64" name="Picture 63">
              <a:extLst>
                <a:ext uri="{FF2B5EF4-FFF2-40B4-BE49-F238E27FC236}">
                  <a16:creationId xmlns:a16="http://schemas.microsoft.com/office/drawing/2014/main" id="{3FC70304-3086-4AB4-9030-40CB8F4623A7}"/>
                </a:ext>
              </a:extLst>
            </p:cNvPr>
            <p:cNvPicPr>
              <a:picLocks noChangeAspect="1"/>
            </p:cNvPicPr>
            <p:nvPr/>
          </p:nvPicPr>
          <p:blipFill>
            <a:blip r:embed="rId5"/>
            <a:stretch>
              <a:fillRect/>
            </a:stretch>
          </p:blipFill>
          <p:spPr>
            <a:xfrm>
              <a:off x="3216322" y="3733251"/>
              <a:ext cx="1369885" cy="1037231"/>
            </a:xfrm>
            <a:prstGeom prst="rect">
              <a:avLst/>
            </a:prstGeom>
          </p:spPr>
        </p:pic>
      </p:grpSp>
      <p:grpSp>
        <p:nvGrpSpPr>
          <p:cNvPr id="65" name="Group 64">
            <a:extLst>
              <a:ext uri="{FF2B5EF4-FFF2-40B4-BE49-F238E27FC236}">
                <a16:creationId xmlns:a16="http://schemas.microsoft.com/office/drawing/2014/main" id="{71F82B5A-27EA-4BAC-9088-49E7F1DCF3E6}"/>
              </a:ext>
            </a:extLst>
          </p:cNvPr>
          <p:cNvGrpSpPr/>
          <p:nvPr/>
        </p:nvGrpSpPr>
        <p:grpSpPr>
          <a:xfrm>
            <a:off x="5025818" y="2151436"/>
            <a:ext cx="1625206" cy="3166218"/>
            <a:chOff x="2924325" y="2358360"/>
            <a:chExt cx="1938807" cy="3493293"/>
          </a:xfrm>
        </p:grpSpPr>
        <p:pic>
          <p:nvPicPr>
            <p:cNvPr id="66" name="Picture 65">
              <a:extLst>
                <a:ext uri="{FF2B5EF4-FFF2-40B4-BE49-F238E27FC236}">
                  <a16:creationId xmlns:a16="http://schemas.microsoft.com/office/drawing/2014/main" id="{F1824CB5-D728-4659-9B97-01A76DAFC33B}"/>
                </a:ext>
              </a:extLst>
            </p:cNvPr>
            <p:cNvPicPr>
              <a:picLocks noChangeAspect="1"/>
            </p:cNvPicPr>
            <p:nvPr/>
          </p:nvPicPr>
          <p:blipFill>
            <a:blip r:embed="rId3"/>
            <a:stretch>
              <a:fillRect/>
            </a:stretch>
          </p:blipFill>
          <p:spPr>
            <a:xfrm>
              <a:off x="2924325" y="2358360"/>
              <a:ext cx="1938807" cy="3493293"/>
            </a:xfrm>
            <a:prstGeom prst="rect">
              <a:avLst/>
            </a:prstGeom>
          </p:spPr>
        </p:pic>
        <p:pic>
          <p:nvPicPr>
            <p:cNvPr id="67" name="Picture 66">
              <a:extLst>
                <a:ext uri="{FF2B5EF4-FFF2-40B4-BE49-F238E27FC236}">
                  <a16:creationId xmlns:a16="http://schemas.microsoft.com/office/drawing/2014/main" id="{6F6025E8-E6E5-4A7D-A2D7-6A18F42AA7B9}"/>
                </a:ext>
              </a:extLst>
            </p:cNvPr>
            <p:cNvPicPr>
              <a:picLocks noChangeAspect="1"/>
            </p:cNvPicPr>
            <p:nvPr/>
          </p:nvPicPr>
          <p:blipFill>
            <a:blip r:embed="rId6"/>
            <a:stretch>
              <a:fillRect/>
            </a:stretch>
          </p:blipFill>
          <p:spPr>
            <a:xfrm>
              <a:off x="3219450" y="3738563"/>
              <a:ext cx="1371600" cy="1038224"/>
            </a:xfrm>
            <a:prstGeom prst="rect">
              <a:avLst/>
            </a:prstGeom>
          </p:spPr>
        </p:pic>
      </p:grpSp>
      <p:grpSp>
        <p:nvGrpSpPr>
          <p:cNvPr id="7" name="Group 6">
            <a:extLst>
              <a:ext uri="{FF2B5EF4-FFF2-40B4-BE49-F238E27FC236}">
                <a16:creationId xmlns:a16="http://schemas.microsoft.com/office/drawing/2014/main" id="{67F10B9E-3DCD-447A-8958-7FAF8E263843}"/>
              </a:ext>
            </a:extLst>
          </p:cNvPr>
          <p:cNvGrpSpPr/>
          <p:nvPr/>
        </p:nvGrpSpPr>
        <p:grpSpPr>
          <a:xfrm>
            <a:off x="7714082" y="2120937"/>
            <a:ext cx="1625206" cy="3166218"/>
            <a:chOff x="6934205" y="2854295"/>
            <a:chExt cx="1440881" cy="2772000"/>
          </a:xfrm>
        </p:grpSpPr>
        <p:pic>
          <p:nvPicPr>
            <p:cNvPr id="69" name="Picture 68">
              <a:extLst>
                <a:ext uri="{FF2B5EF4-FFF2-40B4-BE49-F238E27FC236}">
                  <a16:creationId xmlns:a16="http://schemas.microsoft.com/office/drawing/2014/main" id="{66D14360-8E53-4690-AB3D-343CFA5BFBA3}"/>
                </a:ext>
              </a:extLst>
            </p:cNvPr>
            <p:cNvPicPr>
              <a:picLocks noChangeAspect="1"/>
            </p:cNvPicPr>
            <p:nvPr/>
          </p:nvPicPr>
          <p:blipFill>
            <a:blip r:embed="rId3"/>
            <a:stretch>
              <a:fillRect/>
            </a:stretch>
          </p:blipFill>
          <p:spPr>
            <a:xfrm>
              <a:off x="6934205" y="2854295"/>
              <a:ext cx="1440881" cy="2772000"/>
            </a:xfrm>
            <a:prstGeom prst="rect">
              <a:avLst/>
            </a:prstGeom>
          </p:spPr>
        </p:pic>
        <p:pic>
          <p:nvPicPr>
            <p:cNvPr id="6" name="Picture 5">
              <a:extLst>
                <a:ext uri="{FF2B5EF4-FFF2-40B4-BE49-F238E27FC236}">
                  <a16:creationId xmlns:a16="http://schemas.microsoft.com/office/drawing/2014/main" id="{4F75954E-221E-4CF6-9569-FF47B8048A5B}"/>
                </a:ext>
              </a:extLst>
            </p:cNvPr>
            <p:cNvPicPr>
              <a:picLocks noChangeAspect="1"/>
            </p:cNvPicPr>
            <p:nvPr/>
          </p:nvPicPr>
          <p:blipFill>
            <a:blip r:embed="rId7"/>
            <a:stretch>
              <a:fillRect/>
            </a:stretch>
          </p:blipFill>
          <p:spPr>
            <a:xfrm>
              <a:off x="7150020" y="3947101"/>
              <a:ext cx="1026622" cy="826137"/>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46773" y="1313400"/>
            <a:ext cx="5763853" cy="307777"/>
          </a:xfrm>
          <a:prstGeom prst="rect">
            <a:avLst/>
          </a:prstGeom>
          <a:noFill/>
        </p:spPr>
        <p:txBody>
          <a:bodyPr wrap="square" rtlCol="0">
            <a:spAutoFit/>
          </a:bodyPr>
          <a:lstStyle/>
          <a:p>
            <a:pPr algn="just"/>
            <a:r>
              <a:rPr lang="en-US" sz="1400" i="1" dirty="0">
                <a:solidFill>
                  <a:srgbClr val="7030A0"/>
                </a:solidFill>
                <a:effectLst>
                  <a:outerShdw blurRad="38100" dist="38100" dir="2700000" algn="tl">
                    <a:srgbClr val="000000">
                      <a:alpha val="43137"/>
                    </a:srgbClr>
                  </a:outerShdw>
                </a:effectLst>
              </a:rPr>
              <a:t>Viewing time stamp  of saved data: </a:t>
            </a: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Recall stored data from internal memory (continue) </a:t>
            </a:r>
            <a:endParaRPr lang="en-AU" sz="1800" b="1" dirty="0"/>
          </a:p>
        </p:txBody>
      </p:sp>
      <p:pic>
        <p:nvPicPr>
          <p:cNvPr id="41" name="Picture 40">
            <a:extLst>
              <a:ext uri="{FF2B5EF4-FFF2-40B4-BE49-F238E27FC236}">
                <a16:creationId xmlns:a16="http://schemas.microsoft.com/office/drawing/2014/main" id="{4B8DE889-33A4-4966-92E7-5C4E2827073D}"/>
              </a:ext>
            </a:extLst>
          </p:cNvPr>
          <p:cNvPicPr>
            <a:picLocks noChangeAspect="1"/>
          </p:cNvPicPr>
          <p:nvPr/>
        </p:nvPicPr>
        <p:blipFill>
          <a:blip r:embed="rId8"/>
          <a:stretch>
            <a:fillRect/>
          </a:stretch>
        </p:blipFill>
        <p:spPr>
          <a:xfrm>
            <a:off x="7096422" y="3872711"/>
            <a:ext cx="196675" cy="307777"/>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4B5E4D38-6C61-4475-A897-07CC7520D860}"/>
              </a:ext>
            </a:extLst>
          </p:cNvPr>
          <p:cNvSpPr txBox="1"/>
          <p:nvPr/>
        </p:nvSpPr>
        <p:spPr>
          <a:xfrm>
            <a:off x="837864" y="1879320"/>
            <a:ext cx="5763853" cy="230832"/>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rPr>
              <a:t>While viewing data saved in any of the 3 modes (Meter, 1-way Autotest, 2-way Autotest), hold down Toggle Centre.   </a:t>
            </a:r>
            <a:endParaRPr lang="en-AU" sz="800" dirty="0">
              <a:effectLst>
                <a:outerShdw blurRad="38100" dist="38100" dir="2700000" algn="tl">
                  <a:srgbClr val="000000">
                    <a:alpha val="43137"/>
                  </a:srgbClr>
                </a:outerShdw>
              </a:effectLst>
            </a:endParaRPr>
          </a:p>
        </p:txBody>
      </p:sp>
      <p:sp>
        <p:nvSpPr>
          <p:cNvPr id="76" name="TextBox 75">
            <a:extLst>
              <a:ext uri="{FF2B5EF4-FFF2-40B4-BE49-F238E27FC236}">
                <a16:creationId xmlns:a16="http://schemas.microsoft.com/office/drawing/2014/main" id="{6F2C8DF3-42E6-4BDD-9A8F-EB0DCCAEE257}"/>
              </a:ext>
            </a:extLst>
          </p:cNvPr>
          <p:cNvSpPr txBox="1"/>
          <p:nvPr/>
        </p:nvSpPr>
        <p:spPr>
          <a:xfrm>
            <a:off x="1027034" y="4016042"/>
            <a:ext cx="1342090" cy="200055"/>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Data saved in Meter mode</a:t>
            </a:r>
            <a:endParaRPr lang="en-AU" sz="700" dirty="0">
              <a:solidFill>
                <a:schemeClr val="accent2"/>
              </a:solidFill>
              <a:effectLst>
                <a:outerShdw blurRad="38100" dist="38100" dir="2700000" algn="tl">
                  <a:srgbClr val="000000">
                    <a:alpha val="43137"/>
                  </a:srgbClr>
                </a:outerShdw>
              </a:effectLst>
            </a:endParaRPr>
          </a:p>
        </p:txBody>
      </p:sp>
      <p:sp>
        <p:nvSpPr>
          <p:cNvPr id="77" name="TextBox 76">
            <a:extLst>
              <a:ext uri="{FF2B5EF4-FFF2-40B4-BE49-F238E27FC236}">
                <a16:creationId xmlns:a16="http://schemas.microsoft.com/office/drawing/2014/main" id="{CFE66C68-78BB-4892-A3F2-730B5C0209F4}"/>
              </a:ext>
            </a:extLst>
          </p:cNvPr>
          <p:cNvSpPr txBox="1"/>
          <p:nvPr/>
        </p:nvSpPr>
        <p:spPr>
          <a:xfrm>
            <a:off x="3250661" y="3950299"/>
            <a:ext cx="1113130" cy="307777"/>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Data saved in 1-way Autotest mode</a:t>
            </a:r>
            <a:endParaRPr lang="en-AU" sz="700" dirty="0">
              <a:solidFill>
                <a:schemeClr val="accent2"/>
              </a:solidFill>
              <a:effectLst>
                <a:outerShdw blurRad="38100" dist="38100" dir="2700000" algn="tl">
                  <a:srgbClr val="000000">
                    <a:alpha val="43137"/>
                  </a:srgbClr>
                </a:outerShdw>
              </a:effectLst>
            </a:endParaRPr>
          </a:p>
        </p:txBody>
      </p:sp>
      <p:sp>
        <p:nvSpPr>
          <p:cNvPr id="78" name="TextBox 77">
            <a:extLst>
              <a:ext uri="{FF2B5EF4-FFF2-40B4-BE49-F238E27FC236}">
                <a16:creationId xmlns:a16="http://schemas.microsoft.com/office/drawing/2014/main" id="{0F0ECD23-F516-4AC1-90CB-B8E913C70D27}"/>
              </a:ext>
            </a:extLst>
          </p:cNvPr>
          <p:cNvSpPr txBox="1"/>
          <p:nvPr/>
        </p:nvSpPr>
        <p:spPr>
          <a:xfrm>
            <a:off x="5309821" y="3951732"/>
            <a:ext cx="1113130" cy="307777"/>
          </a:xfrm>
          <a:prstGeom prst="rect">
            <a:avLst/>
          </a:prstGeom>
          <a:noFill/>
        </p:spPr>
        <p:txBody>
          <a:bodyPr wrap="square" rtlCol="0">
            <a:spAutoFit/>
          </a:bodyPr>
          <a:lstStyle/>
          <a:p>
            <a:pPr algn="just"/>
            <a:r>
              <a:rPr lang="en-US" sz="700" dirty="0">
                <a:solidFill>
                  <a:schemeClr val="accent2"/>
                </a:solidFill>
                <a:effectLst>
                  <a:outerShdw blurRad="38100" dist="38100" dir="2700000" algn="tl">
                    <a:srgbClr val="000000">
                      <a:alpha val="43137"/>
                    </a:srgbClr>
                  </a:outerShdw>
                </a:effectLst>
              </a:rPr>
              <a:t>Data saved in 2-way Autotest mode</a:t>
            </a:r>
            <a:endParaRPr lang="en-AU" sz="600" dirty="0">
              <a:solidFill>
                <a:schemeClr val="accent2"/>
              </a:solidFill>
              <a:effectLst>
                <a:outerShdw blurRad="38100" dist="38100" dir="2700000" algn="tl">
                  <a:srgbClr val="000000">
                    <a:alpha val="43137"/>
                  </a:srgbClr>
                </a:outerShdw>
              </a:effectLst>
            </a:endParaRPr>
          </a:p>
        </p:txBody>
      </p:sp>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9"/>
          <a:stretch>
            <a:fillRect/>
          </a:stretch>
        </p:blipFill>
        <p:spPr>
          <a:xfrm rot="16200000">
            <a:off x="8463933" y="4878101"/>
            <a:ext cx="482405" cy="467010"/>
          </a:xfrm>
          <a:prstGeom prst="rect">
            <a:avLst/>
          </a:prstGeom>
          <a:effectLst>
            <a:outerShdw blurRad="50800" dist="38100" dir="2700000" algn="tl" rotWithShape="0">
              <a:prstClr val="black">
                <a:alpha val="40000"/>
              </a:prstClr>
            </a:outerShdw>
          </a:effectLst>
        </p:spPr>
      </p:pic>
      <p:sp>
        <p:nvSpPr>
          <p:cNvPr id="81" name="Rectangle: Rounded Corners 80">
            <a:extLst>
              <a:ext uri="{FF2B5EF4-FFF2-40B4-BE49-F238E27FC236}">
                <a16:creationId xmlns:a16="http://schemas.microsoft.com/office/drawing/2014/main" id="{9E076DB6-B907-45E9-BE9D-741096A77F06}"/>
              </a:ext>
            </a:extLst>
          </p:cNvPr>
          <p:cNvSpPr/>
          <p:nvPr/>
        </p:nvSpPr>
        <p:spPr>
          <a:xfrm>
            <a:off x="8817749" y="5192852"/>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84" name="Oval 83">
            <a:extLst>
              <a:ext uri="{FF2B5EF4-FFF2-40B4-BE49-F238E27FC236}">
                <a16:creationId xmlns:a16="http://schemas.microsoft.com/office/drawing/2014/main" id="{6243C850-BD6C-45E8-A979-731D325D2E67}"/>
              </a:ext>
            </a:extLst>
          </p:cNvPr>
          <p:cNvSpPr/>
          <p:nvPr/>
        </p:nvSpPr>
        <p:spPr>
          <a:xfrm>
            <a:off x="7926012" y="3466237"/>
            <a:ext cx="1091239" cy="237809"/>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3D939430-0E91-4B85-9554-94DAB09D9958}"/>
              </a:ext>
            </a:extLst>
          </p:cNvPr>
          <p:cNvSpPr txBox="1"/>
          <p:nvPr/>
        </p:nvSpPr>
        <p:spPr>
          <a:xfrm>
            <a:off x="2514078" y="3806939"/>
            <a:ext cx="386723" cy="261610"/>
          </a:xfrm>
          <a:prstGeom prst="rect">
            <a:avLst/>
          </a:prstGeom>
          <a:noFill/>
        </p:spPr>
        <p:txBody>
          <a:bodyPr wrap="square" rtlCol="0">
            <a:spAutoFit/>
          </a:bodyPr>
          <a:lstStyle/>
          <a:p>
            <a:r>
              <a:rPr lang="en-US" sz="1100" b="1" dirty="0">
                <a:solidFill>
                  <a:srgbClr val="0000FF"/>
                </a:solidFill>
              </a:rPr>
              <a:t>OR</a:t>
            </a:r>
            <a:endParaRPr lang="en-AU" sz="1100" b="1" dirty="0">
              <a:solidFill>
                <a:srgbClr val="0000FF"/>
              </a:solidFill>
            </a:endParaRPr>
          </a:p>
        </p:txBody>
      </p:sp>
      <p:sp>
        <p:nvSpPr>
          <p:cNvPr id="86" name="TextBox 85">
            <a:extLst>
              <a:ext uri="{FF2B5EF4-FFF2-40B4-BE49-F238E27FC236}">
                <a16:creationId xmlns:a16="http://schemas.microsoft.com/office/drawing/2014/main" id="{530A006C-D112-4B29-B9B7-7CF20E73CD54}"/>
              </a:ext>
            </a:extLst>
          </p:cNvPr>
          <p:cNvSpPr txBox="1"/>
          <p:nvPr/>
        </p:nvSpPr>
        <p:spPr>
          <a:xfrm>
            <a:off x="4639095" y="3806939"/>
            <a:ext cx="386723" cy="261610"/>
          </a:xfrm>
          <a:prstGeom prst="rect">
            <a:avLst/>
          </a:prstGeom>
          <a:noFill/>
        </p:spPr>
        <p:txBody>
          <a:bodyPr wrap="square" rtlCol="0">
            <a:spAutoFit/>
          </a:bodyPr>
          <a:lstStyle/>
          <a:p>
            <a:r>
              <a:rPr lang="en-US" sz="1100" b="1" dirty="0">
                <a:solidFill>
                  <a:srgbClr val="0000FF"/>
                </a:solidFill>
              </a:rPr>
              <a:t>OR</a:t>
            </a:r>
            <a:endParaRPr lang="en-AU" sz="1100" b="1" dirty="0">
              <a:solidFill>
                <a:srgbClr val="0000FF"/>
              </a:solidFill>
            </a:endParaRPr>
          </a:p>
        </p:txBody>
      </p:sp>
      <p:pic>
        <p:nvPicPr>
          <p:cNvPr id="87" name="Picture 86">
            <a:extLst>
              <a:ext uri="{FF2B5EF4-FFF2-40B4-BE49-F238E27FC236}">
                <a16:creationId xmlns:a16="http://schemas.microsoft.com/office/drawing/2014/main" id="{EEDDE38B-E0CB-4DD8-9368-1A99CEDCA85E}"/>
              </a:ext>
            </a:extLst>
          </p:cNvPr>
          <p:cNvPicPr>
            <a:picLocks noChangeAspect="1"/>
          </p:cNvPicPr>
          <p:nvPr/>
        </p:nvPicPr>
        <p:blipFill>
          <a:blip r:embed="rId9"/>
          <a:stretch>
            <a:fillRect/>
          </a:stretch>
        </p:blipFill>
        <p:spPr>
          <a:xfrm rot="16200000">
            <a:off x="5745501" y="4887193"/>
            <a:ext cx="482405" cy="467010"/>
          </a:xfrm>
          <a:prstGeom prst="rect">
            <a:avLst/>
          </a:prstGeom>
          <a:effectLst>
            <a:outerShdw blurRad="50800" dist="38100" dir="2700000" algn="tl" rotWithShape="0">
              <a:prstClr val="black">
                <a:alpha val="40000"/>
              </a:prstClr>
            </a:outerShdw>
          </a:effectLst>
        </p:spPr>
      </p:pic>
      <p:sp>
        <p:nvSpPr>
          <p:cNvPr id="88" name="Rectangle: Rounded Corners 87">
            <a:extLst>
              <a:ext uri="{FF2B5EF4-FFF2-40B4-BE49-F238E27FC236}">
                <a16:creationId xmlns:a16="http://schemas.microsoft.com/office/drawing/2014/main" id="{991E0E79-C470-4B60-B90B-781B51F14D33}"/>
              </a:ext>
            </a:extLst>
          </p:cNvPr>
          <p:cNvSpPr/>
          <p:nvPr/>
        </p:nvSpPr>
        <p:spPr>
          <a:xfrm>
            <a:off x="6096000" y="5232145"/>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pic>
        <p:nvPicPr>
          <p:cNvPr id="89" name="Picture 88">
            <a:extLst>
              <a:ext uri="{FF2B5EF4-FFF2-40B4-BE49-F238E27FC236}">
                <a16:creationId xmlns:a16="http://schemas.microsoft.com/office/drawing/2014/main" id="{FB2959EB-4671-4EDA-9D3D-8E6DDF529EF3}"/>
              </a:ext>
            </a:extLst>
          </p:cNvPr>
          <p:cNvPicPr>
            <a:picLocks noChangeAspect="1"/>
          </p:cNvPicPr>
          <p:nvPr/>
        </p:nvPicPr>
        <p:blipFill>
          <a:blip r:embed="rId9"/>
          <a:stretch>
            <a:fillRect/>
          </a:stretch>
        </p:blipFill>
        <p:spPr>
          <a:xfrm rot="16200000">
            <a:off x="3721569" y="4896286"/>
            <a:ext cx="482405" cy="467010"/>
          </a:xfrm>
          <a:prstGeom prst="rect">
            <a:avLst/>
          </a:prstGeom>
          <a:effectLst>
            <a:outerShdw blurRad="50800" dist="38100" dir="2700000" algn="tl" rotWithShape="0">
              <a:prstClr val="black">
                <a:alpha val="40000"/>
              </a:prstClr>
            </a:outerShdw>
          </a:effectLst>
        </p:spPr>
      </p:pic>
      <p:sp>
        <p:nvSpPr>
          <p:cNvPr id="90" name="Rectangle: Rounded Corners 89">
            <a:extLst>
              <a:ext uri="{FF2B5EF4-FFF2-40B4-BE49-F238E27FC236}">
                <a16:creationId xmlns:a16="http://schemas.microsoft.com/office/drawing/2014/main" id="{0DDE9276-B226-472B-B970-53DDE9D147B2}"/>
              </a:ext>
            </a:extLst>
          </p:cNvPr>
          <p:cNvSpPr/>
          <p:nvPr/>
        </p:nvSpPr>
        <p:spPr>
          <a:xfrm>
            <a:off x="4072068" y="5241238"/>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pic>
        <p:nvPicPr>
          <p:cNvPr id="91" name="Picture 90">
            <a:extLst>
              <a:ext uri="{FF2B5EF4-FFF2-40B4-BE49-F238E27FC236}">
                <a16:creationId xmlns:a16="http://schemas.microsoft.com/office/drawing/2014/main" id="{6FFEDA4F-CE73-4C09-BF75-CE5E465352BF}"/>
              </a:ext>
            </a:extLst>
          </p:cNvPr>
          <p:cNvPicPr>
            <a:picLocks noChangeAspect="1"/>
          </p:cNvPicPr>
          <p:nvPr/>
        </p:nvPicPr>
        <p:blipFill>
          <a:blip r:embed="rId9"/>
          <a:stretch>
            <a:fillRect/>
          </a:stretch>
        </p:blipFill>
        <p:spPr>
          <a:xfrm rot="16200000">
            <a:off x="1627021" y="4922351"/>
            <a:ext cx="482405" cy="467010"/>
          </a:xfrm>
          <a:prstGeom prst="rect">
            <a:avLst/>
          </a:prstGeom>
          <a:effectLst>
            <a:outerShdw blurRad="50800" dist="38100" dir="2700000" algn="tl" rotWithShape="0">
              <a:prstClr val="black">
                <a:alpha val="40000"/>
              </a:prstClr>
            </a:outerShdw>
          </a:effectLst>
        </p:spPr>
      </p:pic>
      <p:sp>
        <p:nvSpPr>
          <p:cNvPr id="92" name="Rectangle: Rounded Corners 91">
            <a:extLst>
              <a:ext uri="{FF2B5EF4-FFF2-40B4-BE49-F238E27FC236}">
                <a16:creationId xmlns:a16="http://schemas.microsoft.com/office/drawing/2014/main" id="{8EFE2384-2002-449F-A09E-05672F2280CF}"/>
              </a:ext>
            </a:extLst>
          </p:cNvPr>
          <p:cNvSpPr/>
          <p:nvPr/>
        </p:nvSpPr>
        <p:spPr>
          <a:xfrm>
            <a:off x="1977520" y="5267303"/>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97" name="TextBox 96">
            <a:extLst>
              <a:ext uri="{FF2B5EF4-FFF2-40B4-BE49-F238E27FC236}">
                <a16:creationId xmlns:a16="http://schemas.microsoft.com/office/drawing/2014/main" id="{35B4A471-E3B4-41B6-B945-36D2EC41D595}"/>
              </a:ext>
            </a:extLst>
          </p:cNvPr>
          <p:cNvSpPr txBox="1"/>
          <p:nvPr/>
        </p:nvSpPr>
        <p:spPr>
          <a:xfrm>
            <a:off x="7816715" y="5473471"/>
            <a:ext cx="1641849" cy="507831"/>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rPr>
              <a:t>Release Toggle Centre now will return to the previous memory viewing display.  </a:t>
            </a:r>
            <a:endParaRPr lang="en-AU" sz="800" dirty="0">
              <a:effectLst>
                <a:outerShdw blurRad="38100" dist="38100" dir="2700000" algn="tl">
                  <a:srgbClr val="000000">
                    <a:alpha val="43137"/>
                  </a:srgbClr>
                </a:outerShdw>
              </a:effectLst>
            </a:endParaRPr>
          </a:p>
        </p:txBody>
      </p:sp>
      <p:sp>
        <p:nvSpPr>
          <p:cNvPr id="98" name="TextBox 97">
            <a:extLst>
              <a:ext uri="{FF2B5EF4-FFF2-40B4-BE49-F238E27FC236}">
                <a16:creationId xmlns:a16="http://schemas.microsoft.com/office/drawing/2014/main" id="{93C01273-1384-459B-9E43-7376D239DF06}"/>
              </a:ext>
            </a:extLst>
          </p:cNvPr>
          <p:cNvSpPr txBox="1"/>
          <p:nvPr/>
        </p:nvSpPr>
        <p:spPr>
          <a:xfrm>
            <a:off x="9777365" y="3826544"/>
            <a:ext cx="1918697"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 for viewing  nominal source power.</a:t>
            </a:r>
            <a:endParaRPr lang="en-AU" sz="1200" b="1" i="1" dirty="0">
              <a:effectLst>
                <a:outerShdw blurRad="38100" dist="38100" dir="2700000" algn="tl">
                  <a:srgbClr val="000000">
                    <a:alpha val="43137"/>
                  </a:srgbClr>
                </a:outerShdw>
              </a:effectLst>
            </a:endParaRPr>
          </a:p>
        </p:txBody>
      </p:sp>
      <p:sp>
        <p:nvSpPr>
          <p:cNvPr id="8" name="Slide Number Placeholder 7">
            <a:extLst>
              <a:ext uri="{FF2B5EF4-FFF2-40B4-BE49-F238E27FC236}">
                <a16:creationId xmlns:a16="http://schemas.microsoft.com/office/drawing/2014/main" id="{5ECB298F-DFF8-41D6-BBAA-915B8986389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57</a:t>
            </a:fld>
            <a:endParaRPr lang="en-US">
              <a:solidFill>
                <a:prstClr val="black">
                  <a:tint val="75000"/>
                </a:prstClr>
              </a:solidFill>
              <a:latin typeface="Arial"/>
            </a:endParaRPr>
          </a:p>
        </p:txBody>
      </p:sp>
      <p:sp>
        <p:nvSpPr>
          <p:cNvPr id="4" name="Rounded Rectangle 33">
            <a:hlinkClick r:id="rId10" action="ppaction://hlinksldjump"/>
            <a:extLst>
              <a:ext uri="{FF2B5EF4-FFF2-40B4-BE49-F238E27FC236}">
                <a16:creationId xmlns:a16="http://schemas.microsoft.com/office/drawing/2014/main" id="{C9E08C22-31C7-44DD-B3D0-2025CBDF3226}"/>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6347611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52409" y="1286018"/>
            <a:ext cx="5763853" cy="307777"/>
          </a:xfrm>
          <a:prstGeom prst="rect">
            <a:avLst/>
          </a:prstGeom>
          <a:noFill/>
        </p:spPr>
        <p:txBody>
          <a:bodyPr wrap="square" rtlCol="0">
            <a:spAutoFit/>
          </a:bodyPr>
          <a:lstStyle/>
          <a:p>
            <a:pPr algn="just"/>
            <a:r>
              <a:rPr lang="en-US" sz="1400" i="1" dirty="0">
                <a:solidFill>
                  <a:srgbClr val="7030A0"/>
                </a:solidFill>
                <a:effectLst>
                  <a:outerShdw blurRad="38100" dist="38100" dir="2700000" algn="tl">
                    <a:srgbClr val="000000">
                      <a:alpha val="43137"/>
                    </a:srgbClr>
                  </a:outerShdw>
                </a:effectLst>
              </a:rPr>
              <a:t>Viewing nominal source power: </a:t>
            </a: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Recall stored data from internal memory (continue) </a:t>
            </a:r>
            <a:endParaRPr lang="en-AU" sz="1800" b="1" dirty="0"/>
          </a:p>
        </p:txBody>
      </p:sp>
      <p:pic>
        <p:nvPicPr>
          <p:cNvPr id="41" name="Picture 40">
            <a:extLst>
              <a:ext uri="{FF2B5EF4-FFF2-40B4-BE49-F238E27FC236}">
                <a16:creationId xmlns:a16="http://schemas.microsoft.com/office/drawing/2014/main" id="{4B8DE889-33A4-4966-92E7-5C4E2827073D}"/>
              </a:ext>
            </a:extLst>
          </p:cNvPr>
          <p:cNvPicPr>
            <a:picLocks noChangeAspect="1"/>
          </p:cNvPicPr>
          <p:nvPr/>
        </p:nvPicPr>
        <p:blipFill>
          <a:blip r:embed="rId3"/>
          <a:stretch>
            <a:fillRect/>
          </a:stretch>
        </p:blipFill>
        <p:spPr>
          <a:xfrm>
            <a:off x="2363909" y="3754809"/>
            <a:ext cx="196675" cy="307777"/>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4B5E4D38-6C61-4475-A897-07CC7520D860}"/>
              </a:ext>
            </a:extLst>
          </p:cNvPr>
          <p:cNvSpPr txBox="1"/>
          <p:nvPr/>
        </p:nvSpPr>
        <p:spPr>
          <a:xfrm>
            <a:off x="1452959" y="1549998"/>
            <a:ext cx="6783990"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While viewing data saved in 1-way Autotest or 2-way Autotest, hold down the left most rectangular button (above LCD).</a:t>
            </a:r>
            <a:endParaRPr lang="en-AU" sz="1000" dirty="0">
              <a:effectLst>
                <a:outerShdw blurRad="38100" dist="38100" dir="2700000" algn="tl">
                  <a:srgbClr val="000000">
                    <a:alpha val="43137"/>
                  </a:srgbClr>
                </a:outerShdw>
              </a:effectLst>
            </a:endParaRPr>
          </a:p>
        </p:txBody>
      </p:sp>
      <p:pic>
        <p:nvPicPr>
          <p:cNvPr id="72" name="Picture 71">
            <a:extLst>
              <a:ext uri="{FF2B5EF4-FFF2-40B4-BE49-F238E27FC236}">
                <a16:creationId xmlns:a16="http://schemas.microsoft.com/office/drawing/2014/main" id="{FBD2BB82-5EBA-4DA7-A13C-EBDB96207353}"/>
              </a:ext>
            </a:extLst>
          </p:cNvPr>
          <p:cNvPicPr>
            <a:picLocks noChangeAspect="1"/>
          </p:cNvPicPr>
          <p:nvPr/>
        </p:nvPicPr>
        <p:blipFill>
          <a:blip r:embed="rId3"/>
          <a:stretch>
            <a:fillRect/>
          </a:stretch>
        </p:blipFill>
        <p:spPr>
          <a:xfrm>
            <a:off x="6025206" y="4480903"/>
            <a:ext cx="196675" cy="307777"/>
          </a:xfrm>
          <a:prstGeom prst="rect">
            <a:avLst/>
          </a:prstGeom>
          <a:effectLst>
            <a:outerShdw blurRad="50800" dist="38100" dir="2700000" algn="tl" rotWithShape="0">
              <a:prstClr val="black">
                <a:alpha val="40000"/>
              </a:prstClr>
            </a:outerShdw>
          </a:effectLst>
        </p:spPr>
      </p:pic>
      <p:sp>
        <p:nvSpPr>
          <p:cNvPr id="77" name="TextBox 76">
            <a:extLst>
              <a:ext uri="{FF2B5EF4-FFF2-40B4-BE49-F238E27FC236}">
                <a16:creationId xmlns:a16="http://schemas.microsoft.com/office/drawing/2014/main" id="{CFE66C68-78BB-4892-A3F2-730B5C0209F4}"/>
              </a:ext>
            </a:extLst>
          </p:cNvPr>
          <p:cNvSpPr txBox="1"/>
          <p:nvPr/>
        </p:nvSpPr>
        <p:spPr>
          <a:xfrm>
            <a:off x="1658257" y="2071303"/>
            <a:ext cx="1826561" cy="215444"/>
          </a:xfrm>
          <a:prstGeom prst="rect">
            <a:avLst/>
          </a:prstGeom>
          <a:noFill/>
        </p:spPr>
        <p:txBody>
          <a:bodyPr wrap="square" rtlCol="0">
            <a:spAutoFit/>
          </a:bodyPr>
          <a:lstStyle/>
          <a:p>
            <a:pPr algn="just"/>
            <a:r>
              <a:rPr lang="en-US" sz="800" b="1" dirty="0">
                <a:solidFill>
                  <a:srgbClr val="7030A0"/>
                </a:solidFill>
                <a:effectLst>
                  <a:outerShdw blurRad="38100" dist="38100" dir="2700000" algn="tl">
                    <a:srgbClr val="000000">
                      <a:alpha val="43137"/>
                    </a:srgbClr>
                  </a:outerShdw>
                </a:effectLst>
              </a:rPr>
              <a:t>Data saved in 1-way Autotest mode</a:t>
            </a:r>
            <a:endParaRPr lang="en-AU" sz="800" b="1" dirty="0">
              <a:solidFill>
                <a:srgbClr val="7030A0"/>
              </a:solidFill>
              <a:effectLst>
                <a:outerShdw blurRad="38100" dist="38100" dir="2700000" algn="tl">
                  <a:srgbClr val="000000">
                    <a:alpha val="43137"/>
                  </a:srgbClr>
                </a:outerShdw>
              </a:effectLst>
            </a:endParaRPr>
          </a:p>
        </p:txBody>
      </p:sp>
      <p:sp>
        <p:nvSpPr>
          <p:cNvPr id="78" name="TextBox 77">
            <a:extLst>
              <a:ext uri="{FF2B5EF4-FFF2-40B4-BE49-F238E27FC236}">
                <a16:creationId xmlns:a16="http://schemas.microsoft.com/office/drawing/2014/main" id="{0F0ECD23-F516-4AC1-90CB-B8E913C70D27}"/>
              </a:ext>
            </a:extLst>
          </p:cNvPr>
          <p:cNvSpPr txBox="1"/>
          <p:nvPr/>
        </p:nvSpPr>
        <p:spPr>
          <a:xfrm>
            <a:off x="6096000" y="2675160"/>
            <a:ext cx="2453973" cy="215444"/>
          </a:xfrm>
          <a:prstGeom prst="rect">
            <a:avLst/>
          </a:prstGeom>
          <a:noFill/>
        </p:spPr>
        <p:txBody>
          <a:bodyPr wrap="square" rtlCol="0">
            <a:spAutoFit/>
          </a:bodyPr>
          <a:lstStyle/>
          <a:p>
            <a:pPr algn="just"/>
            <a:r>
              <a:rPr lang="en-US" sz="800" b="1" dirty="0">
                <a:solidFill>
                  <a:srgbClr val="7030A0"/>
                </a:solidFill>
                <a:effectLst>
                  <a:outerShdw blurRad="38100" dist="38100" dir="2700000" algn="tl">
                    <a:srgbClr val="000000">
                      <a:alpha val="43137"/>
                    </a:srgbClr>
                  </a:outerShdw>
                </a:effectLst>
              </a:rPr>
              <a:t>Data saved in 2-way Autotest mode</a:t>
            </a:r>
            <a:endParaRPr lang="en-AU" sz="700" b="1" dirty="0">
              <a:solidFill>
                <a:srgbClr val="7030A0"/>
              </a:solidFill>
              <a:effectLst>
                <a:outerShdw blurRad="38100" dist="38100" dir="2700000" algn="tl">
                  <a:srgbClr val="000000">
                    <a:alpha val="43137"/>
                  </a:srgbClr>
                </a:outerShdw>
              </a:effectLst>
            </a:endParaRPr>
          </a:p>
        </p:txBody>
      </p:sp>
      <p:sp>
        <p:nvSpPr>
          <p:cNvPr id="42" name="TextBox 41">
            <a:extLst>
              <a:ext uri="{FF2B5EF4-FFF2-40B4-BE49-F238E27FC236}">
                <a16:creationId xmlns:a16="http://schemas.microsoft.com/office/drawing/2014/main" id="{72CE7F43-2494-42C0-AC7E-14E6EC1719FD}"/>
              </a:ext>
            </a:extLst>
          </p:cNvPr>
          <p:cNvSpPr txBox="1"/>
          <p:nvPr/>
        </p:nvSpPr>
        <p:spPr>
          <a:xfrm>
            <a:off x="10164243" y="2948885"/>
            <a:ext cx="1308541" cy="646331"/>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To Exit Memory mode: </a:t>
            </a:r>
          </a:p>
          <a:p>
            <a:pPr algn="just"/>
            <a:r>
              <a:rPr lang="en-US" sz="900" dirty="0">
                <a:effectLst>
                  <a:outerShdw blurRad="38100" dist="38100" dir="2700000" algn="tl">
                    <a:srgbClr val="000000">
                      <a:alpha val="43137"/>
                    </a:srgbClr>
                  </a:outerShdw>
                </a:effectLst>
              </a:rPr>
              <a:t>Press F1 and return to Home display (Main menu).</a:t>
            </a:r>
            <a:endParaRPr lang="en-AU" sz="900" dirty="0">
              <a:effectLst>
                <a:outerShdw blurRad="38100" dist="38100" dir="2700000" algn="tl">
                  <a:srgbClr val="000000">
                    <a:alpha val="43137"/>
                  </a:srgbClr>
                </a:outerShdw>
              </a:effectLst>
            </a:endParaRPr>
          </a:p>
        </p:txBody>
      </p:sp>
      <p:grpSp>
        <p:nvGrpSpPr>
          <p:cNvPr id="43" name="Group 42">
            <a:extLst>
              <a:ext uri="{FF2B5EF4-FFF2-40B4-BE49-F238E27FC236}">
                <a16:creationId xmlns:a16="http://schemas.microsoft.com/office/drawing/2014/main" id="{D0ACACC3-48BC-4C9D-874E-AB2D22BB52B5}"/>
              </a:ext>
            </a:extLst>
          </p:cNvPr>
          <p:cNvGrpSpPr/>
          <p:nvPr/>
        </p:nvGrpSpPr>
        <p:grpSpPr>
          <a:xfrm>
            <a:off x="10262229" y="3775615"/>
            <a:ext cx="1221550" cy="2078741"/>
            <a:chOff x="2924325" y="2358360"/>
            <a:chExt cx="1938807" cy="3493293"/>
          </a:xfrm>
        </p:grpSpPr>
        <p:pic>
          <p:nvPicPr>
            <p:cNvPr id="44" name="Picture 43">
              <a:extLst>
                <a:ext uri="{FF2B5EF4-FFF2-40B4-BE49-F238E27FC236}">
                  <a16:creationId xmlns:a16="http://schemas.microsoft.com/office/drawing/2014/main" id="{7B26B31D-3441-41F7-8A0E-AA2520DF509C}"/>
                </a:ext>
              </a:extLst>
            </p:cNvPr>
            <p:cNvPicPr>
              <a:picLocks noChangeAspect="1"/>
            </p:cNvPicPr>
            <p:nvPr/>
          </p:nvPicPr>
          <p:blipFill>
            <a:blip r:embed="rId4"/>
            <a:stretch>
              <a:fillRect/>
            </a:stretch>
          </p:blipFill>
          <p:spPr>
            <a:xfrm>
              <a:off x="2924325" y="2358360"/>
              <a:ext cx="1938807" cy="3493293"/>
            </a:xfrm>
            <a:prstGeom prst="rect">
              <a:avLst/>
            </a:prstGeom>
          </p:spPr>
        </p:pic>
        <p:pic>
          <p:nvPicPr>
            <p:cNvPr id="45" name="Picture 44">
              <a:extLst>
                <a:ext uri="{FF2B5EF4-FFF2-40B4-BE49-F238E27FC236}">
                  <a16:creationId xmlns:a16="http://schemas.microsoft.com/office/drawing/2014/main" id="{9FFFD6ED-B620-4A96-BA41-B021A6BBD56C}"/>
                </a:ext>
              </a:extLst>
            </p:cNvPr>
            <p:cNvPicPr>
              <a:picLocks noChangeAspect="1"/>
            </p:cNvPicPr>
            <p:nvPr/>
          </p:nvPicPr>
          <p:blipFill>
            <a:blip r:embed="rId5"/>
            <a:stretch>
              <a:fillRect/>
            </a:stretch>
          </p:blipFill>
          <p:spPr>
            <a:xfrm>
              <a:off x="3217621" y="3738562"/>
              <a:ext cx="1372695" cy="1038224"/>
            </a:xfrm>
            <a:prstGeom prst="rect">
              <a:avLst/>
            </a:prstGeom>
          </p:spPr>
        </p:pic>
      </p:grpSp>
      <p:pic>
        <p:nvPicPr>
          <p:cNvPr id="57" name="Picture 56">
            <a:extLst>
              <a:ext uri="{FF2B5EF4-FFF2-40B4-BE49-F238E27FC236}">
                <a16:creationId xmlns:a16="http://schemas.microsoft.com/office/drawing/2014/main" id="{BC559754-9071-4158-8ED8-F808980B0299}"/>
              </a:ext>
            </a:extLst>
          </p:cNvPr>
          <p:cNvPicPr>
            <a:picLocks noChangeAspect="1"/>
          </p:cNvPicPr>
          <p:nvPr/>
        </p:nvPicPr>
        <p:blipFill>
          <a:blip r:embed="rId4"/>
          <a:stretch>
            <a:fillRect/>
          </a:stretch>
        </p:blipFill>
        <p:spPr>
          <a:xfrm>
            <a:off x="7909074" y="3176220"/>
            <a:ext cx="1363260" cy="2428869"/>
          </a:xfrm>
          <a:prstGeom prst="rect">
            <a:avLst/>
          </a:prstGeom>
        </p:spPr>
      </p:pic>
      <p:pic>
        <p:nvPicPr>
          <p:cNvPr id="59" name="Picture 58">
            <a:extLst>
              <a:ext uri="{FF2B5EF4-FFF2-40B4-BE49-F238E27FC236}">
                <a16:creationId xmlns:a16="http://schemas.microsoft.com/office/drawing/2014/main" id="{F0706513-3D4D-4C3D-9BD8-3E6E9D1C36E8}"/>
              </a:ext>
            </a:extLst>
          </p:cNvPr>
          <p:cNvPicPr>
            <a:picLocks noChangeAspect="1"/>
          </p:cNvPicPr>
          <p:nvPr/>
        </p:nvPicPr>
        <p:blipFill>
          <a:blip r:embed="rId3"/>
          <a:stretch>
            <a:fillRect/>
          </a:stretch>
        </p:blipFill>
        <p:spPr>
          <a:xfrm>
            <a:off x="7681180" y="4479414"/>
            <a:ext cx="196675" cy="307777"/>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CE377557-B3D4-4CBE-B713-74B4164655AF}"/>
              </a:ext>
            </a:extLst>
          </p:cNvPr>
          <p:cNvGrpSpPr/>
          <p:nvPr/>
        </p:nvGrpSpPr>
        <p:grpSpPr>
          <a:xfrm>
            <a:off x="2662842" y="2506803"/>
            <a:ext cx="1315793" cy="2454698"/>
            <a:chOff x="2662842" y="2506803"/>
            <a:chExt cx="1315793" cy="2454698"/>
          </a:xfrm>
        </p:grpSpPr>
        <p:pic>
          <p:nvPicPr>
            <p:cNvPr id="48" name="Picture 47">
              <a:extLst>
                <a:ext uri="{FF2B5EF4-FFF2-40B4-BE49-F238E27FC236}">
                  <a16:creationId xmlns:a16="http://schemas.microsoft.com/office/drawing/2014/main" id="{4FCF7841-CDEB-46A6-B756-EA5A2D49C439}"/>
                </a:ext>
              </a:extLst>
            </p:cNvPr>
            <p:cNvPicPr>
              <a:picLocks noChangeAspect="1"/>
            </p:cNvPicPr>
            <p:nvPr/>
          </p:nvPicPr>
          <p:blipFill>
            <a:blip r:embed="rId4"/>
            <a:stretch>
              <a:fillRect/>
            </a:stretch>
          </p:blipFill>
          <p:spPr>
            <a:xfrm>
              <a:off x="2662842" y="2506803"/>
              <a:ext cx="1315793" cy="2454698"/>
            </a:xfrm>
            <a:prstGeom prst="rect">
              <a:avLst/>
            </a:prstGeom>
          </p:spPr>
        </p:pic>
        <p:pic>
          <p:nvPicPr>
            <p:cNvPr id="8" name="Picture 7">
              <a:extLst>
                <a:ext uri="{FF2B5EF4-FFF2-40B4-BE49-F238E27FC236}">
                  <a16:creationId xmlns:a16="http://schemas.microsoft.com/office/drawing/2014/main" id="{B84070E6-CAB6-410E-8A2E-A7097A0DDD35}"/>
                </a:ext>
              </a:extLst>
            </p:cNvPr>
            <p:cNvPicPr>
              <a:picLocks noChangeAspect="1"/>
            </p:cNvPicPr>
            <p:nvPr/>
          </p:nvPicPr>
          <p:blipFill>
            <a:blip r:embed="rId6"/>
            <a:stretch>
              <a:fillRect/>
            </a:stretch>
          </p:blipFill>
          <p:spPr>
            <a:xfrm>
              <a:off x="2860713" y="3477658"/>
              <a:ext cx="925417" cy="723441"/>
            </a:xfrm>
            <a:prstGeom prst="rect">
              <a:avLst/>
            </a:prstGeom>
          </p:spPr>
        </p:pic>
      </p:grpSp>
      <p:grpSp>
        <p:nvGrpSpPr>
          <p:cNvPr id="11" name="Group 10">
            <a:extLst>
              <a:ext uri="{FF2B5EF4-FFF2-40B4-BE49-F238E27FC236}">
                <a16:creationId xmlns:a16="http://schemas.microsoft.com/office/drawing/2014/main" id="{5A40F894-4D61-4E4B-B04A-69563DCBCA7C}"/>
              </a:ext>
            </a:extLst>
          </p:cNvPr>
          <p:cNvGrpSpPr/>
          <p:nvPr/>
        </p:nvGrpSpPr>
        <p:grpSpPr>
          <a:xfrm>
            <a:off x="956858" y="2489172"/>
            <a:ext cx="1341962" cy="2454698"/>
            <a:chOff x="956858" y="2489172"/>
            <a:chExt cx="1341962" cy="2454698"/>
          </a:xfrm>
        </p:grpSpPr>
        <p:pic>
          <p:nvPicPr>
            <p:cNvPr id="39" name="Picture 38">
              <a:extLst>
                <a:ext uri="{FF2B5EF4-FFF2-40B4-BE49-F238E27FC236}">
                  <a16:creationId xmlns:a16="http://schemas.microsoft.com/office/drawing/2014/main" id="{DF4F928F-79EA-40B6-893B-EFD3753A3B0B}"/>
                </a:ext>
              </a:extLst>
            </p:cNvPr>
            <p:cNvPicPr>
              <a:picLocks noChangeAspect="1"/>
            </p:cNvPicPr>
            <p:nvPr/>
          </p:nvPicPr>
          <p:blipFill>
            <a:blip r:embed="rId4"/>
            <a:stretch>
              <a:fillRect/>
            </a:stretch>
          </p:blipFill>
          <p:spPr>
            <a:xfrm>
              <a:off x="956858" y="2489172"/>
              <a:ext cx="1341962" cy="2454698"/>
            </a:xfrm>
            <a:prstGeom prst="rect">
              <a:avLst/>
            </a:prstGeom>
          </p:spPr>
        </p:pic>
        <p:pic>
          <p:nvPicPr>
            <p:cNvPr id="60" name="Picture 59">
              <a:extLst>
                <a:ext uri="{FF2B5EF4-FFF2-40B4-BE49-F238E27FC236}">
                  <a16:creationId xmlns:a16="http://schemas.microsoft.com/office/drawing/2014/main" id="{8B017619-F7CF-48F6-9BF8-4B9F3AB94AC1}"/>
                </a:ext>
              </a:extLst>
            </p:cNvPr>
            <p:cNvPicPr>
              <a:picLocks noChangeAspect="1"/>
            </p:cNvPicPr>
            <p:nvPr/>
          </p:nvPicPr>
          <p:blipFill>
            <a:blip r:embed="rId5"/>
            <a:stretch>
              <a:fillRect/>
            </a:stretch>
          </p:blipFill>
          <p:spPr>
            <a:xfrm>
              <a:off x="1165011" y="3460558"/>
              <a:ext cx="940880" cy="723515"/>
            </a:xfrm>
            <a:prstGeom prst="rect">
              <a:avLst/>
            </a:prstGeom>
          </p:spPr>
        </p:pic>
      </p:grpSp>
      <p:sp>
        <p:nvSpPr>
          <p:cNvPr id="84" name="Oval 83">
            <a:extLst>
              <a:ext uri="{FF2B5EF4-FFF2-40B4-BE49-F238E27FC236}">
                <a16:creationId xmlns:a16="http://schemas.microsoft.com/office/drawing/2014/main" id="{6243C850-BD6C-45E8-A979-731D325D2E67}"/>
              </a:ext>
            </a:extLst>
          </p:cNvPr>
          <p:cNvSpPr/>
          <p:nvPr/>
        </p:nvSpPr>
        <p:spPr>
          <a:xfrm>
            <a:off x="2758455" y="3708076"/>
            <a:ext cx="312318" cy="291740"/>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89" name="Picture 88">
            <a:extLst>
              <a:ext uri="{FF2B5EF4-FFF2-40B4-BE49-F238E27FC236}">
                <a16:creationId xmlns:a16="http://schemas.microsoft.com/office/drawing/2014/main" id="{FB2959EB-4671-4EDA-9D3D-8E6DDF529EF3}"/>
              </a:ext>
            </a:extLst>
          </p:cNvPr>
          <p:cNvPicPr>
            <a:picLocks noChangeAspect="1"/>
          </p:cNvPicPr>
          <p:nvPr/>
        </p:nvPicPr>
        <p:blipFill>
          <a:blip r:embed="rId7"/>
          <a:stretch>
            <a:fillRect/>
          </a:stretch>
        </p:blipFill>
        <p:spPr>
          <a:xfrm rot="5760638" flipH="1">
            <a:off x="1114027" y="3302760"/>
            <a:ext cx="418023" cy="404683"/>
          </a:xfrm>
          <a:prstGeom prst="rect">
            <a:avLst/>
          </a:prstGeom>
          <a:effectLst>
            <a:outerShdw blurRad="50800" dist="38100" dir="2700000" algn="tl" rotWithShape="0">
              <a:prstClr val="black">
                <a:alpha val="40000"/>
              </a:prstClr>
            </a:outerShdw>
          </a:effectLst>
        </p:spPr>
      </p:pic>
      <p:sp>
        <p:nvSpPr>
          <p:cNvPr id="90" name="Rectangle: Rounded Corners 89">
            <a:extLst>
              <a:ext uri="{FF2B5EF4-FFF2-40B4-BE49-F238E27FC236}">
                <a16:creationId xmlns:a16="http://schemas.microsoft.com/office/drawing/2014/main" id="{0DDE9276-B226-472B-B970-53DDE9D147B2}"/>
              </a:ext>
            </a:extLst>
          </p:cNvPr>
          <p:cNvSpPr/>
          <p:nvPr/>
        </p:nvSpPr>
        <p:spPr>
          <a:xfrm>
            <a:off x="940368" y="3401231"/>
            <a:ext cx="239792" cy="214533"/>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pic>
        <p:nvPicPr>
          <p:cNvPr id="70" name="Picture 69">
            <a:extLst>
              <a:ext uri="{FF2B5EF4-FFF2-40B4-BE49-F238E27FC236}">
                <a16:creationId xmlns:a16="http://schemas.microsoft.com/office/drawing/2014/main" id="{2E3A42E1-C4F4-48FC-8F73-CBD4AEC66A77}"/>
              </a:ext>
            </a:extLst>
          </p:cNvPr>
          <p:cNvPicPr>
            <a:picLocks noChangeAspect="1"/>
          </p:cNvPicPr>
          <p:nvPr/>
        </p:nvPicPr>
        <p:blipFill>
          <a:blip r:embed="rId7"/>
          <a:stretch>
            <a:fillRect/>
          </a:stretch>
        </p:blipFill>
        <p:spPr>
          <a:xfrm rot="5760638" flipH="1">
            <a:off x="2814044" y="3319353"/>
            <a:ext cx="418023" cy="404683"/>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B4BF23DE-171D-42BA-AFC6-535C350F1DE4}"/>
              </a:ext>
            </a:extLst>
          </p:cNvPr>
          <p:cNvGrpSpPr/>
          <p:nvPr/>
        </p:nvGrpSpPr>
        <p:grpSpPr>
          <a:xfrm>
            <a:off x="4637117" y="3176018"/>
            <a:ext cx="1363260" cy="2428869"/>
            <a:chOff x="4637117" y="3176018"/>
            <a:chExt cx="1363260" cy="2428869"/>
          </a:xfrm>
        </p:grpSpPr>
        <p:pic>
          <p:nvPicPr>
            <p:cNvPr id="66" name="Picture 65">
              <a:extLst>
                <a:ext uri="{FF2B5EF4-FFF2-40B4-BE49-F238E27FC236}">
                  <a16:creationId xmlns:a16="http://schemas.microsoft.com/office/drawing/2014/main" id="{F1824CB5-D728-4659-9B97-01A76DAFC33B}"/>
                </a:ext>
              </a:extLst>
            </p:cNvPr>
            <p:cNvPicPr>
              <a:picLocks noChangeAspect="1"/>
            </p:cNvPicPr>
            <p:nvPr/>
          </p:nvPicPr>
          <p:blipFill>
            <a:blip r:embed="rId4"/>
            <a:stretch>
              <a:fillRect/>
            </a:stretch>
          </p:blipFill>
          <p:spPr>
            <a:xfrm>
              <a:off x="4637117" y="3176018"/>
              <a:ext cx="1363260" cy="2428869"/>
            </a:xfrm>
            <a:prstGeom prst="rect">
              <a:avLst/>
            </a:prstGeom>
          </p:spPr>
        </p:pic>
        <p:pic>
          <p:nvPicPr>
            <p:cNvPr id="71" name="Picture 70">
              <a:extLst>
                <a:ext uri="{FF2B5EF4-FFF2-40B4-BE49-F238E27FC236}">
                  <a16:creationId xmlns:a16="http://schemas.microsoft.com/office/drawing/2014/main" id="{1CAED50D-11D9-493D-8A59-7056BC60F91A}"/>
                </a:ext>
              </a:extLst>
            </p:cNvPr>
            <p:cNvPicPr>
              <a:picLocks noChangeAspect="1"/>
            </p:cNvPicPr>
            <p:nvPr/>
          </p:nvPicPr>
          <p:blipFill>
            <a:blip r:embed="rId8"/>
            <a:stretch>
              <a:fillRect/>
            </a:stretch>
          </p:blipFill>
          <p:spPr>
            <a:xfrm>
              <a:off x="4844954" y="4135272"/>
              <a:ext cx="962167" cy="719919"/>
            </a:xfrm>
            <a:prstGeom prst="rect">
              <a:avLst/>
            </a:prstGeom>
          </p:spPr>
        </p:pic>
      </p:grpSp>
      <p:grpSp>
        <p:nvGrpSpPr>
          <p:cNvPr id="13" name="Group 12">
            <a:extLst>
              <a:ext uri="{FF2B5EF4-FFF2-40B4-BE49-F238E27FC236}">
                <a16:creationId xmlns:a16="http://schemas.microsoft.com/office/drawing/2014/main" id="{1B41D442-BB6A-432D-8B9B-A9B3DD41286C}"/>
              </a:ext>
            </a:extLst>
          </p:cNvPr>
          <p:cNvGrpSpPr/>
          <p:nvPr/>
        </p:nvGrpSpPr>
        <p:grpSpPr>
          <a:xfrm>
            <a:off x="6273095" y="3176220"/>
            <a:ext cx="1363260" cy="2428869"/>
            <a:chOff x="6273095" y="3176220"/>
            <a:chExt cx="1363260" cy="2428869"/>
          </a:xfrm>
        </p:grpSpPr>
        <p:pic>
          <p:nvPicPr>
            <p:cNvPr id="54" name="Picture 53">
              <a:extLst>
                <a:ext uri="{FF2B5EF4-FFF2-40B4-BE49-F238E27FC236}">
                  <a16:creationId xmlns:a16="http://schemas.microsoft.com/office/drawing/2014/main" id="{7E0DCC0E-4C4D-497D-87A0-E31CF831E711}"/>
                </a:ext>
              </a:extLst>
            </p:cNvPr>
            <p:cNvPicPr>
              <a:picLocks noChangeAspect="1"/>
            </p:cNvPicPr>
            <p:nvPr/>
          </p:nvPicPr>
          <p:blipFill>
            <a:blip r:embed="rId4"/>
            <a:stretch>
              <a:fillRect/>
            </a:stretch>
          </p:blipFill>
          <p:spPr>
            <a:xfrm>
              <a:off x="6273095" y="3176220"/>
              <a:ext cx="1363260" cy="2428869"/>
            </a:xfrm>
            <a:prstGeom prst="rect">
              <a:avLst/>
            </a:prstGeom>
          </p:spPr>
        </p:pic>
        <p:pic>
          <p:nvPicPr>
            <p:cNvPr id="73" name="Picture 72">
              <a:extLst>
                <a:ext uri="{FF2B5EF4-FFF2-40B4-BE49-F238E27FC236}">
                  <a16:creationId xmlns:a16="http://schemas.microsoft.com/office/drawing/2014/main" id="{40DA921A-F772-4233-852B-5FA6FF9C9217}"/>
                </a:ext>
              </a:extLst>
            </p:cNvPr>
            <p:cNvPicPr>
              <a:picLocks noChangeAspect="1"/>
            </p:cNvPicPr>
            <p:nvPr/>
          </p:nvPicPr>
          <p:blipFill>
            <a:blip r:embed="rId9"/>
            <a:stretch>
              <a:fillRect/>
            </a:stretch>
          </p:blipFill>
          <p:spPr>
            <a:xfrm>
              <a:off x="6481822" y="4137949"/>
              <a:ext cx="957805" cy="719072"/>
            </a:xfrm>
            <a:prstGeom prst="rect">
              <a:avLst/>
            </a:prstGeom>
          </p:spPr>
        </p:pic>
      </p:grpSp>
      <p:pic>
        <p:nvPicPr>
          <p:cNvPr id="74" name="Picture 73">
            <a:extLst>
              <a:ext uri="{FF2B5EF4-FFF2-40B4-BE49-F238E27FC236}">
                <a16:creationId xmlns:a16="http://schemas.microsoft.com/office/drawing/2014/main" id="{2A8EE725-5E62-48BD-B408-6214D1A6CDB3}"/>
              </a:ext>
            </a:extLst>
          </p:cNvPr>
          <p:cNvPicPr>
            <a:picLocks noChangeAspect="1"/>
          </p:cNvPicPr>
          <p:nvPr/>
        </p:nvPicPr>
        <p:blipFill>
          <a:blip r:embed="rId7"/>
          <a:stretch>
            <a:fillRect/>
          </a:stretch>
        </p:blipFill>
        <p:spPr>
          <a:xfrm rot="5760638" flipH="1">
            <a:off x="5044014" y="5085401"/>
            <a:ext cx="418023" cy="404683"/>
          </a:xfrm>
          <a:prstGeom prst="rect">
            <a:avLst/>
          </a:prstGeom>
          <a:effectLst>
            <a:outerShdw blurRad="50800" dist="38100" dir="2700000" algn="tl" rotWithShape="0">
              <a:prstClr val="black">
                <a:alpha val="40000"/>
              </a:prstClr>
            </a:outerShdw>
          </a:effectLst>
        </p:spPr>
      </p:pic>
      <p:pic>
        <p:nvPicPr>
          <p:cNvPr id="75" name="Picture 74">
            <a:extLst>
              <a:ext uri="{FF2B5EF4-FFF2-40B4-BE49-F238E27FC236}">
                <a16:creationId xmlns:a16="http://schemas.microsoft.com/office/drawing/2014/main" id="{6E8DBF26-5A8C-411B-9DEC-52E2E735CF02}"/>
              </a:ext>
            </a:extLst>
          </p:cNvPr>
          <p:cNvPicPr>
            <a:picLocks noChangeAspect="1"/>
          </p:cNvPicPr>
          <p:nvPr/>
        </p:nvPicPr>
        <p:blipFill>
          <a:blip r:embed="rId7"/>
          <a:stretch>
            <a:fillRect/>
          </a:stretch>
        </p:blipFill>
        <p:spPr>
          <a:xfrm rot="5760638" flipH="1">
            <a:off x="6449215" y="3981731"/>
            <a:ext cx="418023" cy="404683"/>
          </a:xfrm>
          <a:prstGeom prst="rect">
            <a:avLst/>
          </a:prstGeom>
          <a:effectLst>
            <a:outerShdw blurRad="50800" dist="38100" dir="2700000" algn="tl" rotWithShape="0">
              <a:prstClr val="black">
                <a:alpha val="40000"/>
              </a:prstClr>
            </a:outerShdw>
          </a:effectLst>
        </p:spPr>
      </p:pic>
      <p:sp>
        <p:nvSpPr>
          <p:cNvPr id="5" name="Right Brace 4">
            <a:extLst>
              <a:ext uri="{FF2B5EF4-FFF2-40B4-BE49-F238E27FC236}">
                <a16:creationId xmlns:a16="http://schemas.microsoft.com/office/drawing/2014/main" id="{D3C26F29-F450-4A7C-96D2-967AE9B209B0}"/>
              </a:ext>
            </a:extLst>
          </p:cNvPr>
          <p:cNvSpPr/>
          <p:nvPr/>
        </p:nvSpPr>
        <p:spPr>
          <a:xfrm rot="16200000">
            <a:off x="2387752" y="1083911"/>
            <a:ext cx="215444" cy="2621118"/>
          </a:xfrm>
          <a:prstGeom prst="rightBrace">
            <a:avLst>
              <a:gd name="adj1" fmla="val 25151"/>
              <a:gd name="adj2" fmla="val 48351"/>
            </a:avLst>
          </a:prstGeom>
          <a:ln w="6350">
            <a:solidFill>
              <a:schemeClr val="tx1"/>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46" name="Right Brace 45">
            <a:extLst>
              <a:ext uri="{FF2B5EF4-FFF2-40B4-BE49-F238E27FC236}">
                <a16:creationId xmlns:a16="http://schemas.microsoft.com/office/drawing/2014/main" id="{9F705E2D-704B-4975-8196-FEA9EF33B082}"/>
              </a:ext>
            </a:extLst>
          </p:cNvPr>
          <p:cNvSpPr/>
          <p:nvPr/>
        </p:nvSpPr>
        <p:spPr>
          <a:xfrm rot="16200000">
            <a:off x="6857047" y="892730"/>
            <a:ext cx="195356" cy="4210528"/>
          </a:xfrm>
          <a:prstGeom prst="rightBrace">
            <a:avLst>
              <a:gd name="adj1" fmla="val 25151"/>
              <a:gd name="adj2" fmla="val 48351"/>
            </a:avLst>
          </a:prstGeom>
          <a:ln w="6350">
            <a:solidFill>
              <a:schemeClr val="tx1"/>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47" name="TextBox 46">
            <a:extLst>
              <a:ext uri="{FF2B5EF4-FFF2-40B4-BE49-F238E27FC236}">
                <a16:creationId xmlns:a16="http://schemas.microsoft.com/office/drawing/2014/main" id="{43738C3A-7A6A-4795-85F9-FB6380CDD98B}"/>
              </a:ext>
            </a:extLst>
          </p:cNvPr>
          <p:cNvSpPr txBox="1"/>
          <p:nvPr/>
        </p:nvSpPr>
        <p:spPr>
          <a:xfrm>
            <a:off x="4721602" y="5579625"/>
            <a:ext cx="1415133" cy="369332"/>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rPr>
              <a:t>Press F3 to show result in Test Detail Display.  </a:t>
            </a:r>
            <a:endParaRPr lang="en-AU" sz="9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E7F0A893-E27C-4336-9B59-386DE6F15E9A}"/>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36000"/>
                    </a14:imgEffect>
                    <a14:imgEffect>
                      <a14:brightnessContrast bright="3000" contrast="-1000"/>
                    </a14:imgEffect>
                  </a14:imgLayer>
                </a14:imgProps>
              </a:ext>
            </a:extLst>
          </a:blip>
          <a:stretch>
            <a:fillRect/>
          </a:stretch>
        </p:blipFill>
        <p:spPr>
          <a:xfrm>
            <a:off x="8119641" y="4140844"/>
            <a:ext cx="954911" cy="717630"/>
          </a:xfrm>
          <a:prstGeom prst="rect">
            <a:avLst/>
          </a:prstGeom>
        </p:spPr>
      </p:pic>
      <p:sp>
        <p:nvSpPr>
          <p:cNvPr id="49" name="Oval 48">
            <a:extLst>
              <a:ext uri="{FF2B5EF4-FFF2-40B4-BE49-F238E27FC236}">
                <a16:creationId xmlns:a16="http://schemas.microsoft.com/office/drawing/2014/main" id="{EC6AE797-8FAC-47AD-9F01-133BA17A4499}"/>
              </a:ext>
            </a:extLst>
          </p:cNvPr>
          <p:cNvSpPr/>
          <p:nvPr/>
        </p:nvSpPr>
        <p:spPr>
          <a:xfrm>
            <a:off x="8043323" y="4390452"/>
            <a:ext cx="312318" cy="291740"/>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0" name="Rectangle: Rounded Corners 49">
            <a:extLst>
              <a:ext uri="{FF2B5EF4-FFF2-40B4-BE49-F238E27FC236}">
                <a16:creationId xmlns:a16="http://schemas.microsoft.com/office/drawing/2014/main" id="{5EB00822-A3DB-4847-8C0B-E16EE4A068C1}"/>
              </a:ext>
            </a:extLst>
          </p:cNvPr>
          <p:cNvSpPr/>
          <p:nvPr/>
        </p:nvSpPr>
        <p:spPr>
          <a:xfrm>
            <a:off x="2638559" y="3429543"/>
            <a:ext cx="239792" cy="214533"/>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sp>
        <p:nvSpPr>
          <p:cNvPr id="51" name="Rectangle: Rounded Corners 50">
            <a:extLst>
              <a:ext uri="{FF2B5EF4-FFF2-40B4-BE49-F238E27FC236}">
                <a16:creationId xmlns:a16="http://schemas.microsoft.com/office/drawing/2014/main" id="{BCDA1767-D7B9-4E00-A18D-009DF1236E6F}"/>
              </a:ext>
            </a:extLst>
          </p:cNvPr>
          <p:cNvSpPr/>
          <p:nvPr/>
        </p:nvSpPr>
        <p:spPr>
          <a:xfrm>
            <a:off x="6276243" y="4093832"/>
            <a:ext cx="239792" cy="214533"/>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pic>
        <p:nvPicPr>
          <p:cNvPr id="52" name="Picture 51">
            <a:extLst>
              <a:ext uri="{FF2B5EF4-FFF2-40B4-BE49-F238E27FC236}">
                <a16:creationId xmlns:a16="http://schemas.microsoft.com/office/drawing/2014/main" id="{D0501041-1296-43EB-9E59-778729BFE073}"/>
              </a:ext>
            </a:extLst>
          </p:cNvPr>
          <p:cNvPicPr>
            <a:picLocks noChangeAspect="1"/>
          </p:cNvPicPr>
          <p:nvPr/>
        </p:nvPicPr>
        <p:blipFill>
          <a:blip r:embed="rId7"/>
          <a:stretch>
            <a:fillRect/>
          </a:stretch>
        </p:blipFill>
        <p:spPr>
          <a:xfrm rot="5760638" flipH="1">
            <a:off x="8082045" y="3992735"/>
            <a:ext cx="418023" cy="404683"/>
          </a:xfrm>
          <a:prstGeom prst="rect">
            <a:avLst/>
          </a:prstGeom>
          <a:effectLst>
            <a:outerShdw blurRad="50800" dist="38100" dir="2700000" algn="tl" rotWithShape="0">
              <a:prstClr val="black">
                <a:alpha val="40000"/>
              </a:prstClr>
            </a:outerShdw>
          </a:effectLst>
        </p:spPr>
      </p:pic>
      <p:sp>
        <p:nvSpPr>
          <p:cNvPr id="53" name="Rectangle: Rounded Corners 52">
            <a:extLst>
              <a:ext uri="{FF2B5EF4-FFF2-40B4-BE49-F238E27FC236}">
                <a16:creationId xmlns:a16="http://schemas.microsoft.com/office/drawing/2014/main" id="{C8CA39A0-6BD0-4BB7-B713-B53F66217A34}"/>
              </a:ext>
            </a:extLst>
          </p:cNvPr>
          <p:cNvSpPr/>
          <p:nvPr/>
        </p:nvSpPr>
        <p:spPr>
          <a:xfrm>
            <a:off x="7909073" y="4104836"/>
            <a:ext cx="239792" cy="214533"/>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400" b="1" dirty="0">
                <a:solidFill>
                  <a:schemeClr val="tx1"/>
                </a:solidFill>
                <a:effectLst>
                  <a:outerShdw blurRad="38100" dist="38100" dir="2700000" algn="tl">
                    <a:srgbClr val="000000">
                      <a:alpha val="43137"/>
                    </a:srgbClr>
                  </a:outerShdw>
                </a:effectLst>
              </a:rPr>
              <a:t>HOLD</a:t>
            </a:r>
          </a:p>
        </p:txBody>
      </p:sp>
      <p:sp>
        <p:nvSpPr>
          <p:cNvPr id="7" name="Slide Number Placeholder 6">
            <a:extLst>
              <a:ext uri="{FF2B5EF4-FFF2-40B4-BE49-F238E27FC236}">
                <a16:creationId xmlns:a16="http://schemas.microsoft.com/office/drawing/2014/main" id="{3D79BD0E-F037-47D8-8BC3-627D22D32FD1}"/>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58</a:t>
            </a:fld>
            <a:endParaRPr lang="en-US">
              <a:solidFill>
                <a:prstClr val="black">
                  <a:tint val="75000"/>
                </a:prstClr>
              </a:solidFill>
              <a:latin typeface="Arial"/>
            </a:endParaRPr>
          </a:p>
        </p:txBody>
      </p:sp>
      <p:sp>
        <p:nvSpPr>
          <p:cNvPr id="4" name="Rounded Rectangle 33">
            <a:hlinkClick r:id="rId12" action="ppaction://hlinksldjump"/>
            <a:extLst>
              <a:ext uri="{FF2B5EF4-FFF2-40B4-BE49-F238E27FC236}">
                <a16:creationId xmlns:a16="http://schemas.microsoft.com/office/drawing/2014/main" id="{090421E1-0A25-4BC4-8E88-E51F6F82D7F4}"/>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3"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275EECA-A806-4476-8509-C2F0964AC8B3}"/>
              </a:ext>
            </a:extLst>
          </p:cNvPr>
          <p:cNvPicPr>
            <a:picLocks noChangeAspect="1"/>
          </p:cNvPicPr>
          <p:nvPr/>
        </p:nvPicPr>
        <p:blipFill>
          <a:blip r:embed="rId7"/>
          <a:stretch>
            <a:fillRect/>
          </a:stretch>
        </p:blipFill>
        <p:spPr>
          <a:xfrm rot="5760638" flipH="1">
            <a:off x="10161800" y="5377283"/>
            <a:ext cx="418023" cy="404683"/>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D535D151-B6EB-4D57-8FE4-EC444FB8E065}"/>
              </a:ext>
            </a:extLst>
          </p:cNvPr>
          <p:cNvSpPr txBox="1"/>
          <p:nvPr/>
        </p:nvSpPr>
        <p:spPr>
          <a:xfrm>
            <a:off x="4816665" y="4578581"/>
            <a:ext cx="1368504" cy="169277"/>
          </a:xfrm>
          <a:prstGeom prst="rect">
            <a:avLst/>
          </a:prstGeom>
          <a:noFill/>
        </p:spPr>
        <p:txBody>
          <a:bodyPr wrap="square" rtlCol="0">
            <a:spAutoFit/>
          </a:bodyPr>
          <a:lstStyle/>
          <a:p>
            <a:pPr algn="just"/>
            <a:r>
              <a:rPr lang="en-US" sz="500" dirty="0">
                <a:solidFill>
                  <a:schemeClr val="accent2"/>
                </a:solidFill>
                <a:effectLst>
                  <a:outerShdw blurRad="38100" dist="38100" dir="2700000" algn="tl">
                    <a:srgbClr val="000000">
                      <a:alpha val="43137"/>
                    </a:srgbClr>
                  </a:outerShdw>
                </a:effectLst>
              </a:rPr>
              <a:t>Test Summary Display</a:t>
            </a:r>
            <a:endParaRPr lang="en-AU" sz="400" dirty="0">
              <a:solidFill>
                <a:schemeClr val="accent2"/>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CDC60C99-DC69-4776-9728-4BD727E99E38}"/>
              </a:ext>
            </a:extLst>
          </p:cNvPr>
          <p:cNvSpPr txBox="1"/>
          <p:nvPr/>
        </p:nvSpPr>
        <p:spPr>
          <a:xfrm>
            <a:off x="6477037" y="4570886"/>
            <a:ext cx="1368504" cy="169277"/>
          </a:xfrm>
          <a:prstGeom prst="rect">
            <a:avLst/>
          </a:prstGeom>
          <a:noFill/>
        </p:spPr>
        <p:txBody>
          <a:bodyPr wrap="square" rtlCol="0">
            <a:spAutoFit/>
          </a:bodyPr>
          <a:lstStyle/>
          <a:p>
            <a:pPr algn="just"/>
            <a:r>
              <a:rPr lang="en-US" sz="500" dirty="0">
                <a:solidFill>
                  <a:schemeClr val="accent2"/>
                </a:solidFill>
                <a:effectLst>
                  <a:outerShdw blurRad="38100" dist="38100" dir="2700000" algn="tl">
                    <a:srgbClr val="000000">
                      <a:alpha val="43137"/>
                    </a:srgbClr>
                  </a:outerShdw>
                </a:effectLst>
              </a:rPr>
              <a:t>Test Detail Display</a:t>
            </a:r>
            <a:endParaRPr lang="en-AU" sz="5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999983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CD90178-1924-4BDA-BA4A-772240BB1F20}"/>
              </a:ext>
            </a:extLst>
          </p:cNvPr>
          <p:cNvGrpSpPr/>
          <p:nvPr/>
        </p:nvGrpSpPr>
        <p:grpSpPr>
          <a:xfrm>
            <a:off x="8063352" y="2643551"/>
            <a:ext cx="1918790" cy="3368370"/>
            <a:chOff x="8015920" y="2572610"/>
            <a:chExt cx="1918790" cy="3368370"/>
          </a:xfrm>
        </p:grpSpPr>
        <p:pic>
          <p:nvPicPr>
            <p:cNvPr id="85" name="Picture 84">
              <a:extLst>
                <a:ext uri="{FF2B5EF4-FFF2-40B4-BE49-F238E27FC236}">
                  <a16:creationId xmlns:a16="http://schemas.microsoft.com/office/drawing/2014/main" id="{1D0E95BD-765E-4593-8A6D-A746AED99B52}"/>
                </a:ext>
              </a:extLst>
            </p:cNvPr>
            <p:cNvPicPr>
              <a:picLocks noChangeAspect="1"/>
            </p:cNvPicPr>
            <p:nvPr/>
          </p:nvPicPr>
          <p:blipFill rotWithShape="1">
            <a:blip r:embed="rId3"/>
            <a:srcRect t="2570"/>
            <a:stretch/>
          </p:blipFill>
          <p:spPr>
            <a:xfrm>
              <a:off x="8015920" y="2572610"/>
              <a:ext cx="1918790" cy="3368370"/>
            </a:xfrm>
            <a:prstGeom prst="rect">
              <a:avLst/>
            </a:prstGeom>
          </p:spPr>
        </p:pic>
        <p:pic>
          <p:nvPicPr>
            <p:cNvPr id="5" name="Picture 4">
              <a:extLst>
                <a:ext uri="{FF2B5EF4-FFF2-40B4-BE49-F238E27FC236}">
                  <a16:creationId xmlns:a16="http://schemas.microsoft.com/office/drawing/2014/main" id="{2E56738C-3E43-4F3D-B8EE-7BE15DAB35ED}"/>
                </a:ext>
              </a:extLst>
            </p:cNvPr>
            <p:cNvPicPr>
              <a:picLocks noChangeAspect="1"/>
            </p:cNvPicPr>
            <p:nvPr/>
          </p:nvPicPr>
          <p:blipFill>
            <a:blip r:embed="rId4"/>
            <a:stretch>
              <a:fillRect/>
            </a:stretch>
          </p:blipFill>
          <p:spPr>
            <a:xfrm>
              <a:off x="8308571" y="3878014"/>
              <a:ext cx="1359647" cy="1026495"/>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12169"/>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74034" y="1204849"/>
            <a:ext cx="5763853"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 </a:t>
            </a:r>
            <a:endParaRPr lang="en-AU" sz="10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Retest or overwrite results </a:t>
            </a:r>
            <a:endParaRPr lang="en-AU" sz="1800" b="1" dirty="0"/>
          </a:p>
        </p:txBody>
      </p:sp>
      <p:sp>
        <p:nvSpPr>
          <p:cNvPr id="61" name="TextBox 60">
            <a:extLst>
              <a:ext uri="{FF2B5EF4-FFF2-40B4-BE49-F238E27FC236}">
                <a16:creationId xmlns:a16="http://schemas.microsoft.com/office/drawing/2014/main" id="{3D9AB603-0356-499F-8670-8B78C07C5BD5}"/>
              </a:ext>
            </a:extLst>
          </p:cNvPr>
          <p:cNvSpPr txBox="1"/>
          <p:nvPr/>
        </p:nvSpPr>
        <p:spPr>
          <a:xfrm>
            <a:off x="3096513" y="1930234"/>
            <a:ext cx="1876615" cy="738664"/>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a:t>
            </a:r>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100" b="1" dirty="0">
                <a:effectLst>
                  <a:outerShdw blurRad="38100" dist="38100" dir="2700000" algn="tl">
                    <a:srgbClr val="000000">
                      <a:alpha val="43137"/>
                    </a:srgbClr>
                  </a:outerShdw>
                </a:effectLst>
              </a:rPr>
              <a:t>Note currently displayed memory location: </a:t>
            </a:r>
          </a:p>
          <a:p>
            <a:pPr algn="just"/>
            <a:r>
              <a:rPr lang="en-US" sz="1000" dirty="0">
                <a:effectLst>
                  <a:outerShdw blurRad="38100" dist="38100" dir="2700000" algn="tl">
                    <a:srgbClr val="000000">
                      <a:alpha val="43137"/>
                    </a:srgbClr>
                  </a:outerShdw>
                </a:effectLst>
              </a:rPr>
              <a:t>E.g., the current location is ‘6’ is to be noted. </a:t>
            </a:r>
            <a:endParaRPr lang="en-AU" sz="1000" dirty="0">
              <a:effectLst>
                <a:outerShdw blurRad="38100" dist="38100" dir="2700000" algn="tl">
                  <a:srgbClr val="000000">
                    <a:alpha val="43137"/>
                  </a:srgbClr>
                </a:outerShdw>
              </a:effectLst>
            </a:endParaRPr>
          </a:p>
        </p:txBody>
      </p:sp>
      <p:pic>
        <p:nvPicPr>
          <p:cNvPr id="62" name="Picture 61">
            <a:extLst>
              <a:ext uri="{FF2B5EF4-FFF2-40B4-BE49-F238E27FC236}">
                <a16:creationId xmlns:a16="http://schemas.microsoft.com/office/drawing/2014/main" id="{C51411BB-660F-44EA-B45A-6C3159F746EA}"/>
              </a:ext>
            </a:extLst>
          </p:cNvPr>
          <p:cNvPicPr>
            <a:picLocks noChangeAspect="1"/>
          </p:cNvPicPr>
          <p:nvPr/>
        </p:nvPicPr>
        <p:blipFill>
          <a:blip r:embed="rId5"/>
          <a:stretch>
            <a:fillRect/>
          </a:stretch>
        </p:blipFill>
        <p:spPr>
          <a:xfrm>
            <a:off x="2704304" y="4291463"/>
            <a:ext cx="270730" cy="380031"/>
          </a:xfrm>
          <a:prstGeom prst="rect">
            <a:avLst/>
          </a:prstGeom>
          <a:effectLst>
            <a:outerShdw blurRad="50800" dist="38100" dir="2700000" algn="tl" rotWithShape="0">
              <a:prstClr val="black">
                <a:alpha val="40000"/>
              </a:prstClr>
            </a:outerShdw>
          </a:effectLst>
        </p:spPr>
      </p:pic>
      <p:pic>
        <p:nvPicPr>
          <p:cNvPr id="63" name="Picture 62">
            <a:extLst>
              <a:ext uri="{FF2B5EF4-FFF2-40B4-BE49-F238E27FC236}">
                <a16:creationId xmlns:a16="http://schemas.microsoft.com/office/drawing/2014/main" id="{A0D1510A-D8BB-4629-93CC-648EFBEE2EFC}"/>
              </a:ext>
            </a:extLst>
          </p:cNvPr>
          <p:cNvPicPr>
            <a:picLocks noChangeAspect="1"/>
          </p:cNvPicPr>
          <p:nvPr/>
        </p:nvPicPr>
        <p:blipFill>
          <a:blip r:embed="rId5"/>
          <a:stretch>
            <a:fillRect/>
          </a:stretch>
        </p:blipFill>
        <p:spPr>
          <a:xfrm>
            <a:off x="5217675" y="4324203"/>
            <a:ext cx="270730" cy="380031"/>
          </a:xfrm>
          <a:prstGeom prst="rect">
            <a:avLst/>
          </a:prstGeom>
          <a:effectLst>
            <a:outerShdw blurRad="50800" dist="38100" dir="2700000" algn="tl" rotWithShape="0">
              <a:prstClr val="black">
                <a:alpha val="40000"/>
              </a:prstClr>
            </a:outerShdw>
          </a:effectLst>
        </p:spPr>
      </p:pic>
      <p:sp>
        <p:nvSpPr>
          <p:cNvPr id="64" name="TextBox 63">
            <a:extLst>
              <a:ext uri="{FF2B5EF4-FFF2-40B4-BE49-F238E27FC236}">
                <a16:creationId xmlns:a16="http://schemas.microsoft.com/office/drawing/2014/main" id="{8D1B4EA6-6D99-4508-BA99-30552E43C2B1}"/>
              </a:ext>
            </a:extLst>
          </p:cNvPr>
          <p:cNvSpPr txBox="1"/>
          <p:nvPr/>
        </p:nvSpPr>
        <p:spPr>
          <a:xfrm>
            <a:off x="5646935" y="1966541"/>
            <a:ext cx="3809885" cy="569387"/>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100" b="1" dirty="0">
                <a:effectLst>
                  <a:outerShdw blurRad="38100" dist="38100" dir="2700000" algn="tl">
                    <a:srgbClr val="000000">
                      <a:alpha val="43137"/>
                    </a:srgbClr>
                  </a:outerShdw>
                </a:effectLst>
              </a:rPr>
              <a:t>Select memory location to overwrite data:</a:t>
            </a:r>
          </a:p>
          <a:p>
            <a:pPr algn="just"/>
            <a:r>
              <a:rPr lang="en-US" sz="1000" dirty="0">
                <a:effectLst>
                  <a:outerShdw blurRad="38100" dist="38100" dir="2700000" algn="tl">
                    <a:srgbClr val="000000">
                      <a:alpha val="43137"/>
                    </a:srgbClr>
                  </a:outerShdw>
                </a:effectLst>
              </a:rPr>
              <a:t>Press ‘</a:t>
            </a:r>
            <a:r>
              <a:rPr lang="en-US" sz="1000" b="1" dirty="0">
                <a:effectLst>
                  <a:outerShdw blurRad="38100" dist="38100" dir="2700000" algn="tl">
                    <a:srgbClr val="000000">
                      <a:alpha val="43137"/>
                    </a:srgbClr>
                  </a:outerShdw>
                </a:effectLst>
              </a:rPr>
              <a:t>–</a:t>
            </a:r>
            <a:r>
              <a:rPr lang="en-US" sz="1000" dirty="0">
                <a:effectLst>
                  <a:outerShdw blurRad="38100" dist="38100" dir="2700000" algn="tl">
                    <a:srgbClr val="000000">
                      <a:alpha val="43137"/>
                    </a:srgbClr>
                  </a:outerShdw>
                </a:effectLst>
              </a:rPr>
              <a:t>’ to go the location, then hold down </a:t>
            </a:r>
            <a:r>
              <a:rPr lang="en-US" sz="1000" dirty="0">
                <a:solidFill>
                  <a:srgbClr val="EE7F00"/>
                </a:solidFill>
                <a:effectLst>
                  <a:outerShdw blurRad="38100" dist="38100" dir="2700000" algn="tl">
                    <a:srgbClr val="000000">
                      <a:alpha val="43137"/>
                    </a:srgbClr>
                  </a:outerShdw>
                </a:effectLst>
              </a:rPr>
              <a:t>button above “MEMORY” </a:t>
            </a:r>
            <a:r>
              <a:rPr lang="en-US" sz="1000" dirty="0">
                <a:effectLst>
                  <a:outerShdw blurRad="38100" dist="38100" dir="2700000" algn="tl">
                    <a:srgbClr val="000000">
                      <a:alpha val="43137"/>
                    </a:srgbClr>
                  </a:outerShdw>
                </a:effectLst>
              </a:rPr>
              <a:t>and press </a:t>
            </a:r>
            <a:r>
              <a:rPr lang="en-US" sz="1000" dirty="0">
                <a:solidFill>
                  <a:srgbClr val="EE7F00"/>
                </a:solidFill>
                <a:effectLst>
                  <a:outerShdw blurRad="38100" dist="38100" dir="2700000" algn="tl">
                    <a:srgbClr val="000000">
                      <a:alpha val="43137"/>
                    </a:srgbClr>
                  </a:outerShdw>
                </a:effectLst>
              </a:rPr>
              <a:t>F2</a:t>
            </a:r>
            <a:r>
              <a:rPr lang="en-US" sz="1000" dirty="0">
                <a:effectLst>
                  <a:outerShdw blurRad="38100" dist="38100" dir="2700000" algn="tl">
                    <a:srgbClr val="000000">
                      <a:alpha val="43137"/>
                    </a:srgbClr>
                  </a:outerShdw>
                </a:effectLst>
              </a:rPr>
              <a:t> for three seconds or until it stops beeping.</a:t>
            </a:r>
            <a:endParaRPr lang="en-AU" sz="1200" dirty="0">
              <a:effectLst>
                <a:outerShdw blurRad="38100" dist="38100" dir="2700000" algn="tl">
                  <a:srgbClr val="000000">
                    <a:alpha val="43137"/>
                  </a:srgbClr>
                </a:outerShdw>
              </a:effectLst>
            </a:endParaRPr>
          </a:p>
        </p:txBody>
      </p:sp>
      <p:pic>
        <p:nvPicPr>
          <p:cNvPr id="65" name="Picture 64">
            <a:extLst>
              <a:ext uri="{FF2B5EF4-FFF2-40B4-BE49-F238E27FC236}">
                <a16:creationId xmlns:a16="http://schemas.microsoft.com/office/drawing/2014/main" id="{3F443DB4-FC9B-4E1A-ADE3-55DC306590D2}"/>
              </a:ext>
            </a:extLst>
          </p:cNvPr>
          <p:cNvPicPr>
            <a:picLocks noChangeAspect="1"/>
          </p:cNvPicPr>
          <p:nvPr/>
        </p:nvPicPr>
        <p:blipFill>
          <a:blip r:embed="rId6"/>
          <a:stretch>
            <a:fillRect/>
          </a:stretch>
        </p:blipFill>
        <p:spPr>
          <a:xfrm>
            <a:off x="648997" y="2582221"/>
            <a:ext cx="1938807" cy="3465833"/>
          </a:xfrm>
          <a:prstGeom prst="rect">
            <a:avLst/>
          </a:prstGeom>
        </p:spPr>
      </p:pic>
      <p:pic>
        <p:nvPicPr>
          <p:cNvPr id="66" name="Picture 65">
            <a:extLst>
              <a:ext uri="{FF2B5EF4-FFF2-40B4-BE49-F238E27FC236}">
                <a16:creationId xmlns:a16="http://schemas.microsoft.com/office/drawing/2014/main" id="{0ABF314E-F9C8-4B3C-8254-E57B13B490B3}"/>
              </a:ext>
            </a:extLst>
          </p:cNvPr>
          <p:cNvPicPr>
            <a:picLocks noChangeAspect="1"/>
          </p:cNvPicPr>
          <p:nvPr/>
        </p:nvPicPr>
        <p:blipFill>
          <a:blip r:embed="rId7"/>
          <a:stretch>
            <a:fillRect/>
          </a:stretch>
        </p:blipFill>
        <p:spPr>
          <a:xfrm rot="15688178">
            <a:off x="1796820" y="3749276"/>
            <a:ext cx="482405" cy="467010"/>
          </a:xfrm>
          <a:prstGeom prst="rect">
            <a:avLst/>
          </a:prstGeom>
          <a:effectLst>
            <a:outerShdw blurRad="50800" dist="38100" dir="2700000" algn="tl" rotWithShape="0">
              <a:prstClr val="black">
                <a:alpha val="40000"/>
              </a:prstClr>
            </a:outerShdw>
          </a:effectLst>
        </p:spPr>
      </p:pic>
      <p:grpSp>
        <p:nvGrpSpPr>
          <p:cNvPr id="69" name="Group 68">
            <a:extLst>
              <a:ext uri="{FF2B5EF4-FFF2-40B4-BE49-F238E27FC236}">
                <a16:creationId xmlns:a16="http://schemas.microsoft.com/office/drawing/2014/main" id="{21ACA337-0B40-42C9-A90B-428167F122C3}"/>
              </a:ext>
            </a:extLst>
          </p:cNvPr>
          <p:cNvGrpSpPr/>
          <p:nvPr/>
        </p:nvGrpSpPr>
        <p:grpSpPr>
          <a:xfrm>
            <a:off x="3092674" y="2618355"/>
            <a:ext cx="2005156" cy="3393566"/>
            <a:chOff x="4638328" y="2395257"/>
            <a:chExt cx="2005156" cy="3393566"/>
          </a:xfrm>
        </p:grpSpPr>
        <p:pic>
          <p:nvPicPr>
            <p:cNvPr id="70" name="Picture 69">
              <a:extLst>
                <a:ext uri="{FF2B5EF4-FFF2-40B4-BE49-F238E27FC236}">
                  <a16:creationId xmlns:a16="http://schemas.microsoft.com/office/drawing/2014/main" id="{43E9F498-EF77-45F5-BDD5-4F69816C13CF}"/>
                </a:ext>
              </a:extLst>
            </p:cNvPr>
            <p:cNvPicPr>
              <a:picLocks noChangeAspect="1"/>
            </p:cNvPicPr>
            <p:nvPr/>
          </p:nvPicPr>
          <p:blipFill rotWithShape="1">
            <a:blip r:embed="rId3"/>
            <a:srcRect t="2086"/>
            <a:stretch/>
          </p:blipFill>
          <p:spPr>
            <a:xfrm>
              <a:off x="4638328" y="2395257"/>
              <a:ext cx="2005156" cy="3393566"/>
            </a:xfrm>
            <a:prstGeom prst="rect">
              <a:avLst/>
            </a:prstGeom>
          </p:spPr>
        </p:pic>
        <p:pic>
          <p:nvPicPr>
            <p:cNvPr id="71" name="Picture 70">
              <a:extLst>
                <a:ext uri="{FF2B5EF4-FFF2-40B4-BE49-F238E27FC236}">
                  <a16:creationId xmlns:a16="http://schemas.microsoft.com/office/drawing/2014/main" id="{76F77E61-D1A6-4BD6-AF92-94D62BBACFB2}"/>
                </a:ext>
              </a:extLst>
            </p:cNvPr>
            <p:cNvPicPr>
              <a:picLocks noChangeAspect="1"/>
            </p:cNvPicPr>
            <p:nvPr/>
          </p:nvPicPr>
          <p:blipFill>
            <a:blip r:embed="rId8"/>
            <a:stretch>
              <a:fillRect/>
            </a:stretch>
          </p:blipFill>
          <p:spPr>
            <a:xfrm>
              <a:off x="4933175" y="3718561"/>
              <a:ext cx="1425715" cy="1040130"/>
            </a:xfrm>
            <a:prstGeom prst="rect">
              <a:avLst/>
            </a:prstGeom>
          </p:spPr>
        </p:pic>
      </p:grpSp>
      <p:sp>
        <p:nvSpPr>
          <p:cNvPr id="73" name="Oval 72">
            <a:extLst>
              <a:ext uri="{FF2B5EF4-FFF2-40B4-BE49-F238E27FC236}">
                <a16:creationId xmlns:a16="http://schemas.microsoft.com/office/drawing/2014/main" id="{B79F6D1A-41F6-4EE0-B27D-3568C632BD56}"/>
              </a:ext>
            </a:extLst>
          </p:cNvPr>
          <p:cNvSpPr/>
          <p:nvPr/>
        </p:nvSpPr>
        <p:spPr>
          <a:xfrm>
            <a:off x="3598445" y="4110740"/>
            <a:ext cx="563752" cy="213463"/>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7" name="TextBox 76">
            <a:extLst>
              <a:ext uri="{FF2B5EF4-FFF2-40B4-BE49-F238E27FC236}">
                <a16:creationId xmlns:a16="http://schemas.microsoft.com/office/drawing/2014/main" id="{1B49388E-5077-4E3A-B80C-63B32A13B06B}"/>
              </a:ext>
            </a:extLst>
          </p:cNvPr>
          <p:cNvSpPr txBox="1"/>
          <p:nvPr/>
        </p:nvSpPr>
        <p:spPr>
          <a:xfrm>
            <a:off x="705819" y="1964753"/>
            <a:ext cx="1875349" cy="723275"/>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a:t>
            </a:r>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US" sz="1100" b="1" dirty="0">
                <a:effectLst>
                  <a:outerShdw blurRad="38100" dist="38100" dir="2700000" algn="tl">
                    <a:srgbClr val="000000">
                      <a:alpha val="43137"/>
                    </a:srgbClr>
                  </a:outerShdw>
                </a:effectLst>
              </a:rPr>
              <a:t>Enter Memory mode: </a:t>
            </a:r>
          </a:p>
          <a:p>
            <a:pPr algn="just"/>
            <a:r>
              <a:rPr lang="en-US" sz="1000" dirty="0">
                <a:effectLst>
                  <a:outerShdw blurRad="38100" dist="38100" dir="2700000" algn="tl">
                    <a:srgbClr val="000000">
                      <a:alpha val="43137"/>
                    </a:srgbClr>
                  </a:outerShdw>
                </a:effectLst>
              </a:rPr>
              <a:t>At Home display (Main menu), press button above “MEMORY” to enter memory mode.</a:t>
            </a:r>
            <a:endParaRPr lang="en-AU" sz="1000" dirty="0">
              <a:effectLst>
                <a:outerShdw blurRad="38100" dist="38100" dir="2700000" algn="tl">
                  <a:srgbClr val="000000">
                    <a:alpha val="43137"/>
                  </a:srgbClr>
                </a:outerShdw>
              </a:effectLst>
            </a:endParaRPr>
          </a:p>
        </p:txBody>
      </p:sp>
      <p:grpSp>
        <p:nvGrpSpPr>
          <p:cNvPr id="4" name="Group 3">
            <a:extLst>
              <a:ext uri="{FF2B5EF4-FFF2-40B4-BE49-F238E27FC236}">
                <a16:creationId xmlns:a16="http://schemas.microsoft.com/office/drawing/2014/main" id="{E5358B25-0196-49E3-8D16-765FFA34064F}"/>
              </a:ext>
            </a:extLst>
          </p:cNvPr>
          <p:cNvGrpSpPr/>
          <p:nvPr/>
        </p:nvGrpSpPr>
        <p:grpSpPr>
          <a:xfrm>
            <a:off x="5602700" y="2656009"/>
            <a:ext cx="4280845" cy="3368370"/>
            <a:chOff x="6922561" y="2420761"/>
            <a:chExt cx="4280845" cy="3368370"/>
          </a:xfrm>
        </p:grpSpPr>
        <p:grpSp>
          <p:nvGrpSpPr>
            <p:cNvPr id="74" name="Group 73">
              <a:extLst>
                <a:ext uri="{FF2B5EF4-FFF2-40B4-BE49-F238E27FC236}">
                  <a16:creationId xmlns:a16="http://schemas.microsoft.com/office/drawing/2014/main" id="{028D3990-0FF1-4B9E-A918-D341E58298F3}"/>
                </a:ext>
              </a:extLst>
            </p:cNvPr>
            <p:cNvGrpSpPr/>
            <p:nvPr/>
          </p:nvGrpSpPr>
          <p:grpSpPr>
            <a:xfrm>
              <a:off x="6922561" y="2420761"/>
              <a:ext cx="2005156" cy="3368370"/>
              <a:chOff x="4638328" y="2454142"/>
              <a:chExt cx="2005156" cy="3368370"/>
            </a:xfrm>
          </p:grpSpPr>
          <p:pic>
            <p:nvPicPr>
              <p:cNvPr id="75" name="Picture 74">
                <a:extLst>
                  <a:ext uri="{FF2B5EF4-FFF2-40B4-BE49-F238E27FC236}">
                    <a16:creationId xmlns:a16="http://schemas.microsoft.com/office/drawing/2014/main" id="{AF51EF26-7D7F-4C94-8AE9-6625E3D97EA8}"/>
                  </a:ext>
                </a:extLst>
              </p:cNvPr>
              <p:cNvPicPr>
                <a:picLocks noChangeAspect="1"/>
              </p:cNvPicPr>
              <p:nvPr/>
            </p:nvPicPr>
            <p:blipFill rotWithShape="1">
              <a:blip r:embed="rId3"/>
              <a:srcRect t="2812"/>
              <a:stretch/>
            </p:blipFill>
            <p:spPr>
              <a:xfrm>
                <a:off x="4638328" y="2454142"/>
                <a:ext cx="2005156" cy="3368370"/>
              </a:xfrm>
              <a:prstGeom prst="rect">
                <a:avLst/>
              </a:prstGeom>
            </p:spPr>
          </p:pic>
          <p:pic>
            <p:nvPicPr>
              <p:cNvPr id="76" name="Picture 75">
                <a:extLst>
                  <a:ext uri="{FF2B5EF4-FFF2-40B4-BE49-F238E27FC236}">
                    <a16:creationId xmlns:a16="http://schemas.microsoft.com/office/drawing/2014/main" id="{5D9AD359-35E6-497B-B2EC-48C9A3313ED5}"/>
                  </a:ext>
                </a:extLst>
              </p:cNvPr>
              <p:cNvPicPr>
                <a:picLocks noChangeAspect="1"/>
              </p:cNvPicPr>
              <p:nvPr/>
            </p:nvPicPr>
            <p:blipFill>
              <a:blip r:embed="rId8"/>
              <a:stretch>
                <a:fillRect/>
              </a:stretch>
            </p:blipFill>
            <p:spPr>
              <a:xfrm>
                <a:off x="4933175" y="3718561"/>
                <a:ext cx="1425715" cy="1040130"/>
              </a:xfrm>
              <a:prstGeom prst="rect">
                <a:avLst/>
              </a:prstGeom>
            </p:spPr>
          </p:pic>
        </p:grpSp>
        <p:pic>
          <p:nvPicPr>
            <p:cNvPr id="79" name="Picture 78">
              <a:extLst>
                <a:ext uri="{FF2B5EF4-FFF2-40B4-BE49-F238E27FC236}">
                  <a16:creationId xmlns:a16="http://schemas.microsoft.com/office/drawing/2014/main" id="{FD6568F7-FE8C-4ED5-B625-C84577934B65}"/>
                </a:ext>
              </a:extLst>
            </p:cNvPr>
            <p:cNvPicPr>
              <a:picLocks noChangeAspect="1"/>
            </p:cNvPicPr>
            <p:nvPr/>
          </p:nvPicPr>
          <p:blipFill>
            <a:blip r:embed="rId7"/>
            <a:stretch>
              <a:fillRect/>
            </a:stretch>
          </p:blipFill>
          <p:spPr>
            <a:xfrm rot="5911822" flipH="1">
              <a:off x="7069336" y="5282454"/>
              <a:ext cx="482405" cy="467010"/>
            </a:xfrm>
            <a:prstGeom prst="rect">
              <a:avLst/>
            </a:prstGeom>
            <a:effectLst>
              <a:outerShdw blurRad="50800" dist="38100" dir="2700000" algn="tl" rotWithShape="0">
                <a:prstClr val="black">
                  <a:alpha val="40000"/>
                </a:prstClr>
              </a:outerShdw>
            </a:effectLst>
          </p:spPr>
        </p:pic>
        <p:pic>
          <p:nvPicPr>
            <p:cNvPr id="81" name="Picture 80">
              <a:extLst>
                <a:ext uri="{FF2B5EF4-FFF2-40B4-BE49-F238E27FC236}">
                  <a16:creationId xmlns:a16="http://schemas.microsoft.com/office/drawing/2014/main" id="{A693BDCF-9ED4-41F5-B6BC-6B0F3CCF04E5}"/>
                </a:ext>
              </a:extLst>
            </p:cNvPr>
            <p:cNvPicPr>
              <a:picLocks noChangeAspect="1"/>
            </p:cNvPicPr>
            <p:nvPr/>
          </p:nvPicPr>
          <p:blipFill>
            <a:blip r:embed="rId7">
              <a:duotone>
                <a:schemeClr val="accent4">
                  <a:shade val="45000"/>
                  <a:satMod val="135000"/>
                </a:schemeClr>
                <a:prstClr val="white"/>
              </a:duotone>
            </a:blip>
            <a:stretch>
              <a:fillRect/>
            </a:stretch>
          </p:blipFill>
          <p:spPr>
            <a:xfrm rot="602819" flipH="1">
              <a:off x="10163259" y="5066485"/>
              <a:ext cx="482405" cy="467010"/>
            </a:xfrm>
            <a:prstGeom prst="rect">
              <a:avLst/>
            </a:prstGeom>
            <a:effectLst>
              <a:outerShdw blurRad="50800" dist="38100" dir="2700000" algn="tl" rotWithShape="0">
                <a:prstClr val="black">
                  <a:alpha val="40000"/>
                </a:prstClr>
              </a:outerShdw>
            </a:effectLst>
          </p:spPr>
        </p:pic>
        <p:pic>
          <p:nvPicPr>
            <p:cNvPr id="82" name="Picture 81">
              <a:extLst>
                <a:ext uri="{FF2B5EF4-FFF2-40B4-BE49-F238E27FC236}">
                  <a16:creationId xmlns:a16="http://schemas.microsoft.com/office/drawing/2014/main" id="{33CA36CE-F6F1-4E9B-9344-2ABE812A3E5B}"/>
                </a:ext>
              </a:extLst>
            </p:cNvPr>
            <p:cNvPicPr>
              <a:picLocks noChangeAspect="1"/>
            </p:cNvPicPr>
            <p:nvPr/>
          </p:nvPicPr>
          <p:blipFill>
            <a:blip r:embed="rId7">
              <a:duotone>
                <a:schemeClr val="accent4">
                  <a:shade val="45000"/>
                  <a:satMod val="135000"/>
                </a:schemeClr>
                <a:prstClr val="white"/>
              </a:duotone>
            </a:blip>
            <a:stretch>
              <a:fillRect/>
            </a:stretch>
          </p:blipFill>
          <p:spPr>
            <a:xfrm rot="15688178">
              <a:off x="10525012" y="3494876"/>
              <a:ext cx="482405" cy="467010"/>
            </a:xfrm>
            <a:prstGeom prst="rect">
              <a:avLst/>
            </a:prstGeom>
            <a:effectLst>
              <a:outerShdw blurRad="50800" dist="38100" dir="2700000" algn="tl" rotWithShape="0">
                <a:prstClr val="black">
                  <a:alpha val="40000"/>
                </a:prstClr>
              </a:outerShdw>
            </a:effectLst>
          </p:spPr>
        </p:pic>
        <p:sp>
          <p:nvSpPr>
            <p:cNvPr id="83" name="Rectangle: Rounded Corners 82">
              <a:extLst>
                <a:ext uri="{FF2B5EF4-FFF2-40B4-BE49-F238E27FC236}">
                  <a16:creationId xmlns:a16="http://schemas.microsoft.com/office/drawing/2014/main" id="{70043D51-E329-441A-94C8-1FA3250333AF}"/>
                </a:ext>
              </a:extLst>
            </p:cNvPr>
            <p:cNvSpPr/>
            <p:nvPr/>
          </p:nvSpPr>
          <p:spPr>
            <a:xfrm>
              <a:off x="10905697" y="3789807"/>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grpSp>
      <p:sp>
        <p:nvSpPr>
          <p:cNvPr id="84" name="TextBox 83">
            <a:extLst>
              <a:ext uri="{FF2B5EF4-FFF2-40B4-BE49-F238E27FC236}">
                <a16:creationId xmlns:a16="http://schemas.microsoft.com/office/drawing/2014/main" id="{9587DC47-1E81-4624-B950-25F26F5F7B1B}"/>
              </a:ext>
            </a:extLst>
          </p:cNvPr>
          <p:cNvSpPr txBox="1"/>
          <p:nvPr/>
        </p:nvSpPr>
        <p:spPr>
          <a:xfrm>
            <a:off x="9919844" y="2114900"/>
            <a:ext cx="1694346" cy="553998"/>
          </a:xfrm>
          <a:prstGeom prst="rect">
            <a:avLst/>
          </a:prstGeom>
          <a:noFill/>
        </p:spPr>
        <p:txBody>
          <a:bodyPr wrap="square" rtlCol="0">
            <a:spAutoFit/>
          </a:bodyPr>
          <a:lstStyle/>
          <a:p>
            <a:pPr algn="just"/>
            <a:r>
              <a:rPr lang="en-US" sz="1000" dirty="0">
                <a:solidFill>
                  <a:schemeClr val="accent2"/>
                </a:solidFill>
                <a:effectLst>
                  <a:outerShdw blurRad="38100" dist="38100" dir="2700000" algn="tl">
                    <a:srgbClr val="000000">
                      <a:alpha val="43137"/>
                    </a:srgbClr>
                  </a:outerShdw>
                </a:effectLst>
              </a:rPr>
              <a:t>E.g., Memory location ‘3’ has been selected for retest (data overwriting).</a:t>
            </a:r>
            <a:endParaRPr lang="en-AU" sz="1200" dirty="0">
              <a:solidFill>
                <a:schemeClr val="accent2"/>
              </a:solidFill>
              <a:effectLst>
                <a:outerShdw blurRad="38100" dist="38100" dir="2700000" algn="tl">
                  <a:srgbClr val="000000">
                    <a:alpha val="43137"/>
                  </a:srgbClr>
                </a:outerShdw>
              </a:effectLst>
            </a:endParaRPr>
          </a:p>
        </p:txBody>
      </p:sp>
      <p:pic>
        <p:nvPicPr>
          <p:cNvPr id="28" name="Picture 27">
            <a:extLst>
              <a:ext uri="{FF2B5EF4-FFF2-40B4-BE49-F238E27FC236}">
                <a16:creationId xmlns:a16="http://schemas.microsoft.com/office/drawing/2014/main" id="{D9162D80-5A3F-48BB-B962-183A2D2C90CD}"/>
              </a:ext>
            </a:extLst>
          </p:cNvPr>
          <p:cNvPicPr>
            <a:picLocks noChangeAspect="1"/>
          </p:cNvPicPr>
          <p:nvPr/>
        </p:nvPicPr>
        <p:blipFill>
          <a:blip r:embed="rId5"/>
          <a:stretch>
            <a:fillRect/>
          </a:stretch>
        </p:blipFill>
        <p:spPr>
          <a:xfrm>
            <a:off x="7700239" y="4291463"/>
            <a:ext cx="270730" cy="380031"/>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2EFE1AA5-7FCE-4CC6-BCB6-BDE5A1E7AEDF}"/>
              </a:ext>
            </a:extLst>
          </p:cNvPr>
          <p:cNvPicPr>
            <a:picLocks noChangeAspect="1"/>
          </p:cNvPicPr>
          <p:nvPr/>
        </p:nvPicPr>
        <p:blipFill>
          <a:blip r:embed="rId5"/>
          <a:stretch>
            <a:fillRect/>
          </a:stretch>
        </p:blipFill>
        <p:spPr>
          <a:xfrm>
            <a:off x="10074525" y="4291463"/>
            <a:ext cx="270730" cy="380031"/>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DCAE68A5-EC94-4160-8BD4-EEF78D8A6691}"/>
              </a:ext>
            </a:extLst>
          </p:cNvPr>
          <p:cNvSpPr txBox="1"/>
          <p:nvPr/>
        </p:nvSpPr>
        <p:spPr>
          <a:xfrm>
            <a:off x="10288784" y="4351071"/>
            <a:ext cx="1578673" cy="246221"/>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endParaRPr lang="en-AU" sz="1200" dirty="0">
              <a:effectLst>
                <a:outerShdw blurRad="38100" dist="38100" dir="2700000" algn="tl">
                  <a:srgbClr val="000000">
                    <a:alpha val="43137"/>
                  </a:srgbClr>
                </a:outerShdw>
              </a:effectLst>
            </a:endParaRPr>
          </a:p>
        </p:txBody>
      </p:sp>
      <p:sp>
        <p:nvSpPr>
          <p:cNvPr id="7" name="Left Brace 6">
            <a:extLst>
              <a:ext uri="{FF2B5EF4-FFF2-40B4-BE49-F238E27FC236}">
                <a16:creationId xmlns:a16="http://schemas.microsoft.com/office/drawing/2014/main" id="{1D24FEB5-C00A-4392-85D6-B85354D3BF70}"/>
              </a:ext>
            </a:extLst>
          </p:cNvPr>
          <p:cNvSpPr/>
          <p:nvPr/>
        </p:nvSpPr>
        <p:spPr>
          <a:xfrm rot="5400000">
            <a:off x="2747344" y="-250399"/>
            <a:ext cx="303946" cy="4081346"/>
          </a:xfrm>
          <a:prstGeom prst="leftBrace">
            <a:avLst>
              <a:gd name="adj1" fmla="val 36514"/>
              <a:gd name="adj2" fmla="val 50000"/>
            </a:avLst>
          </a:prstGeom>
          <a:ln w="6350">
            <a:solidFill>
              <a:srgbClr val="7030A0"/>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35" name="TextBox 34">
            <a:extLst>
              <a:ext uri="{FF2B5EF4-FFF2-40B4-BE49-F238E27FC236}">
                <a16:creationId xmlns:a16="http://schemas.microsoft.com/office/drawing/2014/main" id="{F97A4F3E-9002-4F17-9080-9A7D70B681C0}"/>
              </a:ext>
            </a:extLst>
          </p:cNvPr>
          <p:cNvSpPr txBox="1"/>
          <p:nvPr/>
        </p:nvSpPr>
        <p:spPr>
          <a:xfrm>
            <a:off x="1618400" y="1341698"/>
            <a:ext cx="2543797" cy="276999"/>
          </a:xfrm>
          <a:prstGeom prst="rect">
            <a:avLst/>
          </a:prstGeom>
          <a:noFill/>
        </p:spPr>
        <p:txBody>
          <a:bodyPr wrap="square" rtlCol="0">
            <a:spAutoFit/>
          </a:bodyPr>
          <a:lstStyle/>
          <a:p>
            <a:pPr algn="just"/>
            <a:r>
              <a:rPr lang="en-US" sz="1200" b="1" dirty="0">
                <a:solidFill>
                  <a:srgbClr val="7030A0"/>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➊ </a:t>
            </a:r>
            <a:r>
              <a:rPr lang="en-US" sz="1200" b="1" dirty="0">
                <a:solidFill>
                  <a:srgbClr val="7030A0"/>
                </a:solidFill>
                <a:effectLst>
                  <a:outerShdw blurRad="38100" dist="38100" dir="2700000" algn="tl">
                    <a:srgbClr val="000000">
                      <a:alpha val="43137"/>
                    </a:srgbClr>
                  </a:outerShdw>
                </a:effectLst>
              </a:rPr>
              <a:t>Note current memory location</a:t>
            </a:r>
            <a:endParaRPr lang="en-AU" sz="1200" b="1" dirty="0">
              <a:solidFill>
                <a:srgbClr val="7030A0"/>
              </a:solidFill>
              <a:effectLst>
                <a:outerShdw blurRad="38100" dist="38100" dir="2700000" algn="tl">
                  <a:srgbClr val="000000">
                    <a:alpha val="43137"/>
                  </a:srgbClr>
                </a:outerShdw>
              </a:effectLst>
            </a:endParaRPr>
          </a:p>
        </p:txBody>
      </p:sp>
      <p:sp>
        <p:nvSpPr>
          <p:cNvPr id="36" name="TextBox 35">
            <a:extLst>
              <a:ext uri="{FF2B5EF4-FFF2-40B4-BE49-F238E27FC236}">
                <a16:creationId xmlns:a16="http://schemas.microsoft.com/office/drawing/2014/main" id="{49042E88-2F83-4E24-9BB4-892AF1A837D2}"/>
              </a:ext>
            </a:extLst>
          </p:cNvPr>
          <p:cNvSpPr txBox="1"/>
          <p:nvPr/>
        </p:nvSpPr>
        <p:spPr>
          <a:xfrm>
            <a:off x="6100227" y="1362102"/>
            <a:ext cx="3859156" cy="276999"/>
          </a:xfrm>
          <a:prstGeom prst="rect">
            <a:avLst/>
          </a:prstGeom>
          <a:noFill/>
        </p:spPr>
        <p:txBody>
          <a:bodyPr wrap="square" rtlCol="0">
            <a:spAutoFit/>
          </a:bodyPr>
          <a:lstStyle/>
          <a:p>
            <a:pPr algn="just"/>
            <a:r>
              <a:rPr lang="en-US" sz="1200" b="1" dirty="0">
                <a:solidFill>
                  <a:srgbClr val="7030A0"/>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➋ </a:t>
            </a:r>
            <a:r>
              <a:rPr lang="en-US" sz="1200" b="1" dirty="0">
                <a:solidFill>
                  <a:srgbClr val="7030A0"/>
                </a:solidFill>
                <a:effectLst>
                  <a:outerShdw blurRad="38100" dist="38100" dir="2700000" algn="tl">
                    <a:srgbClr val="000000">
                      <a:alpha val="43137"/>
                    </a:srgbClr>
                  </a:outerShdw>
                </a:effectLst>
              </a:rPr>
              <a:t>Go to memory location to retest (overwrite data)</a:t>
            </a:r>
          </a:p>
        </p:txBody>
      </p:sp>
      <p:sp>
        <p:nvSpPr>
          <p:cNvPr id="37" name="Left Brace 36">
            <a:extLst>
              <a:ext uri="{FF2B5EF4-FFF2-40B4-BE49-F238E27FC236}">
                <a16:creationId xmlns:a16="http://schemas.microsoft.com/office/drawing/2014/main" id="{E154D97B-B07E-419D-A624-B9F4C81BDA19}"/>
              </a:ext>
            </a:extLst>
          </p:cNvPr>
          <p:cNvSpPr/>
          <p:nvPr/>
        </p:nvSpPr>
        <p:spPr>
          <a:xfrm rot="5400000">
            <a:off x="7729927" y="-230975"/>
            <a:ext cx="303946" cy="4003290"/>
          </a:xfrm>
          <a:prstGeom prst="leftBrace">
            <a:avLst>
              <a:gd name="adj1" fmla="val 36514"/>
              <a:gd name="adj2" fmla="val 50000"/>
            </a:avLst>
          </a:prstGeom>
          <a:ln w="6350">
            <a:solidFill>
              <a:srgbClr val="7030A0"/>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9" name="Slide Number Placeholder 8">
            <a:extLst>
              <a:ext uri="{FF2B5EF4-FFF2-40B4-BE49-F238E27FC236}">
                <a16:creationId xmlns:a16="http://schemas.microsoft.com/office/drawing/2014/main" id="{8C67921C-514F-44E4-BA61-0D1E70678383}"/>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59</a:t>
            </a:fld>
            <a:endParaRPr lang="en-US">
              <a:solidFill>
                <a:prstClr val="black">
                  <a:tint val="75000"/>
                </a:prstClr>
              </a:solidFill>
              <a:latin typeface="Arial"/>
            </a:endParaRPr>
          </a:p>
        </p:txBody>
      </p:sp>
      <p:sp>
        <p:nvSpPr>
          <p:cNvPr id="8" name="Rounded Rectangle 33">
            <a:hlinkClick r:id="rId9" action="ppaction://hlinksldjump"/>
            <a:extLst>
              <a:ext uri="{FF2B5EF4-FFF2-40B4-BE49-F238E27FC236}">
                <a16:creationId xmlns:a16="http://schemas.microsoft.com/office/drawing/2014/main" id="{70755D4F-D147-4EAA-A359-5B2DD5F2DA34}"/>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2870D768-BB4F-4C8B-8802-C90E8EBC6D68}"/>
              </a:ext>
            </a:extLst>
          </p:cNvPr>
          <p:cNvSpPr/>
          <p:nvPr/>
        </p:nvSpPr>
        <p:spPr>
          <a:xfrm>
            <a:off x="8991598" y="2570451"/>
            <a:ext cx="928246" cy="160851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94623062"/>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625E97-C65E-4BD6-875B-4B8BE58A2027}"/>
              </a:ext>
            </a:extLst>
          </p:cNvPr>
          <p:cNvPicPr>
            <a:picLocks noChangeAspect="1"/>
          </p:cNvPicPr>
          <p:nvPr/>
        </p:nvPicPr>
        <p:blipFill>
          <a:blip r:embed="rId3"/>
          <a:stretch>
            <a:fillRect/>
          </a:stretch>
        </p:blipFill>
        <p:spPr>
          <a:xfrm>
            <a:off x="6032666" y="2493325"/>
            <a:ext cx="1906611" cy="3435288"/>
          </a:xfrm>
          <a:prstGeom prst="rect">
            <a:avLst/>
          </a:prstGeom>
        </p:spPr>
      </p:pic>
      <p:pic>
        <p:nvPicPr>
          <p:cNvPr id="6" name="Picture 5">
            <a:extLst>
              <a:ext uri="{FF2B5EF4-FFF2-40B4-BE49-F238E27FC236}">
                <a16:creationId xmlns:a16="http://schemas.microsoft.com/office/drawing/2014/main" id="{EDC45E6E-FC2F-4BCE-95DC-A69FE76A5728}"/>
              </a:ext>
            </a:extLst>
          </p:cNvPr>
          <p:cNvPicPr>
            <a:picLocks noChangeAspect="1"/>
          </p:cNvPicPr>
          <p:nvPr/>
        </p:nvPicPr>
        <p:blipFill>
          <a:blip r:embed="rId4"/>
          <a:stretch>
            <a:fillRect/>
          </a:stretch>
        </p:blipFill>
        <p:spPr>
          <a:xfrm>
            <a:off x="9099754" y="2524395"/>
            <a:ext cx="1810475" cy="3407632"/>
          </a:xfrm>
          <a:prstGeom prst="rect">
            <a:avLst/>
          </a:prstGeom>
        </p:spPr>
      </p:pic>
      <p:sp>
        <p:nvSpPr>
          <p:cNvPr id="9" name="Rounded Rectangle 8"/>
          <p:cNvSpPr/>
          <p:nvPr/>
        </p:nvSpPr>
        <p:spPr>
          <a:xfrm>
            <a:off x="961237" y="3031980"/>
            <a:ext cx="3737789" cy="1508328"/>
          </a:xfrm>
          <a:prstGeom prst="roundRect">
            <a:avLst/>
          </a:prstGeom>
          <a:no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66700" indent="-266700"/>
            <a:r>
              <a:rPr lang="en-AU" sz="1200" dirty="0">
                <a:solidFill>
                  <a:schemeClr val="tx1"/>
                </a:solidFill>
                <a:effectLst>
                  <a:outerShdw blurRad="38100" dist="38100" dir="2700000" algn="tl">
                    <a:srgbClr val="000000">
                      <a:alpha val="43137"/>
                    </a:srgbClr>
                  </a:outerShdw>
                </a:effectLst>
              </a:rPr>
              <a:t>❶</a:t>
            </a:r>
            <a:r>
              <a:rPr lang="en-AU" sz="1400" dirty="0">
                <a:solidFill>
                  <a:schemeClr val="tx1"/>
                </a:solidFill>
                <a:effectLst>
                  <a:outerShdw blurRad="38100" dist="38100" dir="2700000" algn="tl">
                    <a:srgbClr val="000000">
                      <a:alpha val="43137"/>
                    </a:srgbClr>
                  </a:outerShdw>
                </a:effectLst>
              </a:rPr>
              <a:t> Press down release button with finger of one hand.</a:t>
            </a:r>
          </a:p>
          <a:p>
            <a:endParaRPr lang="en-AU" sz="1400" dirty="0">
              <a:solidFill>
                <a:schemeClr val="tx1"/>
              </a:solidFill>
              <a:effectLst>
                <a:outerShdw blurRad="38100" dist="38100" dir="2700000" algn="tl">
                  <a:srgbClr val="000000">
                    <a:alpha val="43137"/>
                  </a:srgbClr>
                </a:outerShdw>
              </a:effectLst>
            </a:endParaRPr>
          </a:p>
          <a:p>
            <a:pPr marL="266700" indent="-266700"/>
            <a:r>
              <a:rPr lang="en-AU" sz="1200" dirty="0">
                <a:solidFill>
                  <a:schemeClr val="tx1"/>
                </a:solidFill>
                <a:effectLst>
                  <a:outerShdw blurRad="38100" dist="38100" dir="2700000" algn="tl">
                    <a:srgbClr val="000000">
                      <a:alpha val="43137"/>
                    </a:srgbClr>
                  </a:outerShdw>
                </a:effectLst>
              </a:rPr>
              <a:t>❷</a:t>
            </a:r>
            <a:r>
              <a:rPr lang="en-AU" sz="1400" dirty="0">
                <a:solidFill>
                  <a:schemeClr val="tx1"/>
                </a:solidFill>
                <a:effectLst>
                  <a:outerShdw blurRad="38100" dist="38100" dir="2700000" algn="tl">
                    <a:srgbClr val="000000">
                      <a:alpha val="43137"/>
                    </a:srgbClr>
                  </a:outerShdw>
                </a:effectLst>
              </a:rPr>
              <a:t> Pull out existing adaptor with the other hand.</a:t>
            </a:r>
          </a:p>
          <a:p>
            <a:endParaRPr lang="en-AU" sz="1400" dirty="0">
              <a:solidFill>
                <a:schemeClr val="tx1"/>
              </a:solidFill>
              <a:effectLst>
                <a:outerShdw blurRad="38100" dist="38100" dir="2700000" algn="tl">
                  <a:srgbClr val="000000">
                    <a:alpha val="43137"/>
                  </a:srgbClr>
                </a:outerShdw>
              </a:effectLst>
            </a:endParaRPr>
          </a:p>
          <a:p>
            <a:r>
              <a:rPr lang="en-AU" sz="1200" dirty="0">
                <a:solidFill>
                  <a:schemeClr val="tx1"/>
                </a:solidFill>
                <a:effectLst>
                  <a:outerShdw blurRad="38100" dist="38100" dir="2700000" algn="tl">
                    <a:srgbClr val="000000">
                      <a:alpha val="43137"/>
                    </a:srgbClr>
                  </a:outerShdw>
                </a:effectLst>
              </a:rPr>
              <a:t>❸</a:t>
            </a:r>
            <a:r>
              <a:rPr lang="en-AU" sz="1200" dirty="0">
                <a:solidFill>
                  <a:schemeClr val="bg1"/>
                </a:solidFill>
                <a:effectLst>
                  <a:outerShdw blurRad="38100" dist="38100" dir="2700000" algn="tl">
                    <a:srgbClr val="000000">
                      <a:alpha val="43137"/>
                    </a:srgbClr>
                  </a:outerShdw>
                </a:effectLst>
              </a:rPr>
              <a:t> </a:t>
            </a:r>
            <a:r>
              <a:rPr lang="en-AU" sz="1400" dirty="0">
                <a:solidFill>
                  <a:schemeClr val="tx1"/>
                </a:solidFill>
                <a:effectLst>
                  <a:outerShdw blurRad="38100" dist="38100" dir="2700000" algn="tl">
                    <a:srgbClr val="000000">
                      <a:alpha val="43137"/>
                    </a:srgbClr>
                  </a:outerShdw>
                </a:effectLst>
              </a:rPr>
              <a:t>Push in a new adaptor.</a:t>
            </a:r>
          </a:p>
        </p:txBody>
      </p:sp>
      <p:pic>
        <p:nvPicPr>
          <p:cNvPr id="1076" name="Picture 52" descr="Image result for grip hand symbol"/>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091" b="89256" l="2941" r="92157"/>
                    </a14:imgEffect>
                  </a14:imgLayer>
                </a14:imgProps>
              </a:ext>
              <a:ext uri="{28A0092B-C50C-407E-A947-70E740481C1C}">
                <a14:useLocalDpi xmlns:a14="http://schemas.microsoft.com/office/drawing/2010/main" val="0"/>
              </a:ext>
            </a:extLst>
          </a:blip>
          <a:srcRect/>
          <a:stretch/>
        </p:blipFill>
        <p:spPr bwMode="auto">
          <a:xfrm rot="20654827">
            <a:off x="6687132" y="2160394"/>
            <a:ext cx="789705" cy="7813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52" descr="Image result for grip hand symbol"/>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091" b="89256" l="2941" r="92157"/>
                    </a14:imgEffect>
                  </a14:imgLayer>
                </a14:imgProps>
              </a:ext>
              <a:ext uri="{28A0092B-C50C-407E-A947-70E740481C1C}">
                <a14:useLocalDpi xmlns:a14="http://schemas.microsoft.com/office/drawing/2010/main" val="0"/>
              </a:ext>
            </a:extLst>
          </a:blip>
          <a:srcRect/>
          <a:stretch/>
        </p:blipFill>
        <p:spPr bwMode="auto">
          <a:xfrm rot="21251607">
            <a:off x="9797536" y="1932218"/>
            <a:ext cx="758463" cy="7504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Notched Right Arrow 3"/>
          <p:cNvSpPr/>
          <p:nvPr/>
        </p:nvSpPr>
        <p:spPr>
          <a:xfrm rot="16200000">
            <a:off x="6679948" y="2168416"/>
            <a:ext cx="286551" cy="197276"/>
          </a:xfrm>
          <a:prstGeom prst="notchedRightArrow">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Notched Right Arrow 16"/>
          <p:cNvSpPr/>
          <p:nvPr/>
        </p:nvSpPr>
        <p:spPr>
          <a:xfrm rot="5234002">
            <a:off x="9656429" y="2163822"/>
            <a:ext cx="286551" cy="197276"/>
          </a:xfrm>
          <a:prstGeom prst="notchedRightArrow">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TextBox 17"/>
          <p:cNvSpPr txBox="1"/>
          <p:nvPr/>
        </p:nvSpPr>
        <p:spPr>
          <a:xfrm>
            <a:off x="6890476" y="2390491"/>
            <a:ext cx="383016" cy="246529"/>
          </a:xfrm>
          <a:prstGeom prst="rect">
            <a:avLst/>
          </a:prstGeom>
          <a:noFill/>
        </p:spPr>
        <p:txBody>
          <a:bodyPr wrap="square" rtlCol="0">
            <a:spAutoFit/>
          </a:bodyPr>
          <a:lstStyle/>
          <a:p>
            <a:r>
              <a:rPr lang="en-AU" sz="1200" dirty="0">
                <a:solidFill>
                  <a:schemeClr val="bg1"/>
                </a:solidFill>
                <a:effectLst>
                  <a:outerShdw blurRad="50800" dist="38100" dir="5400000" algn="t" rotWithShape="0">
                    <a:prstClr val="black">
                      <a:alpha val="40000"/>
                    </a:prstClr>
                  </a:outerShdw>
                </a:effectLst>
              </a:rPr>
              <a:t>❷</a:t>
            </a:r>
            <a:endParaRPr lang="en-AU" sz="1200" dirty="0">
              <a:solidFill>
                <a:schemeClr val="bg1"/>
              </a:solidFill>
            </a:endParaRPr>
          </a:p>
        </p:txBody>
      </p:sp>
      <p:sp>
        <p:nvSpPr>
          <p:cNvPr id="19" name="TextBox 18"/>
          <p:cNvSpPr txBox="1"/>
          <p:nvPr/>
        </p:nvSpPr>
        <p:spPr>
          <a:xfrm>
            <a:off x="9943136" y="2156422"/>
            <a:ext cx="383016" cy="246529"/>
          </a:xfrm>
          <a:prstGeom prst="rect">
            <a:avLst/>
          </a:prstGeom>
          <a:noFill/>
        </p:spPr>
        <p:txBody>
          <a:bodyPr wrap="square" rtlCol="0">
            <a:spAutoFit/>
          </a:bodyPr>
          <a:lstStyle/>
          <a:p>
            <a:r>
              <a:rPr lang="en-AU" sz="1200" dirty="0">
                <a:solidFill>
                  <a:prstClr val="white"/>
                </a:solidFill>
                <a:effectLst>
                  <a:outerShdw blurRad="50800" dist="38100" dir="5400000" algn="t" rotWithShape="0">
                    <a:prstClr val="black">
                      <a:alpha val="40000"/>
                    </a:prstClr>
                  </a:outerShdw>
                </a:effectLst>
              </a:rPr>
              <a:t>❸</a:t>
            </a:r>
            <a:endParaRPr lang="en-AU" sz="1200" dirty="0">
              <a:solidFill>
                <a:schemeClr val="bg1"/>
              </a:solidFill>
            </a:endParaRPr>
          </a:p>
        </p:txBody>
      </p:sp>
      <p:sp>
        <p:nvSpPr>
          <p:cNvPr id="15" name="Oval 14"/>
          <p:cNvSpPr/>
          <p:nvPr/>
        </p:nvSpPr>
        <p:spPr>
          <a:xfrm>
            <a:off x="10427076" y="2273372"/>
            <a:ext cx="1240166" cy="510918"/>
          </a:xfrm>
          <a:prstGeom prst="ellipse">
            <a:avLst/>
          </a:prstGeom>
          <a:noFill/>
          <a:ln w="6350">
            <a:solidFill>
              <a:srgbClr val="0000FF"/>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50" dirty="0">
                <a:solidFill>
                  <a:srgbClr val="0000FF"/>
                </a:solidFill>
              </a:rPr>
              <a:t>Adaptor slot on this side</a:t>
            </a:r>
          </a:p>
        </p:txBody>
      </p:sp>
      <p:cxnSp>
        <p:nvCxnSpPr>
          <p:cNvPr id="23" name="Straight Arrow Connector 22"/>
          <p:cNvCxnSpPr>
            <a:cxnSpLocks/>
          </p:cNvCxnSpPr>
          <p:nvPr/>
        </p:nvCxnSpPr>
        <p:spPr>
          <a:xfrm flipH="1">
            <a:off x="10004992" y="2609684"/>
            <a:ext cx="470648" cy="310481"/>
          </a:xfrm>
          <a:prstGeom prst="straightConnector1">
            <a:avLst/>
          </a:prstGeom>
          <a:ln w="6350">
            <a:solidFill>
              <a:srgbClr val="0000FF"/>
            </a:solidFill>
            <a:tailEnd type="triangle" w="sm" len="lg"/>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0" name="Picture 12" descr="Image result for finger pressing">
            <a:extLst>
              <a:ext uri="{FF2B5EF4-FFF2-40B4-BE49-F238E27FC236}">
                <a16:creationId xmlns:a16="http://schemas.microsoft.com/office/drawing/2014/main" id="{301E761B-1AFC-4F03-8818-3DB7293853F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984610" flipH="1">
            <a:off x="6449091" y="3152310"/>
            <a:ext cx="584179" cy="5841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467746" y="3398698"/>
            <a:ext cx="383016" cy="246529"/>
          </a:xfrm>
          <a:prstGeom prst="rect">
            <a:avLst/>
          </a:prstGeom>
          <a:noFill/>
        </p:spPr>
        <p:txBody>
          <a:bodyPr wrap="square" rtlCol="0">
            <a:spAutoFit/>
          </a:bodyPr>
          <a:lstStyle/>
          <a:p>
            <a:r>
              <a:rPr lang="en-AU" sz="1200" dirty="0">
                <a:solidFill>
                  <a:schemeClr val="bg1"/>
                </a:solidFill>
                <a:effectLst>
                  <a:outerShdw blurRad="50800" dist="38100" dir="5400000" algn="t" rotWithShape="0">
                    <a:prstClr val="black">
                      <a:alpha val="40000"/>
                    </a:prstClr>
                  </a:outerShdw>
                </a:effectLst>
              </a:rPr>
              <a:t>❶</a:t>
            </a:r>
            <a:endParaRPr lang="en-AU" sz="1200" dirty="0">
              <a:solidFill>
                <a:schemeClr val="bg1"/>
              </a:solidFill>
            </a:endParaRPr>
          </a:p>
        </p:txBody>
      </p:sp>
      <p:sp>
        <p:nvSpPr>
          <p:cNvPr id="22" name="Title 5">
            <a:extLst>
              <a:ext uri="{FF2B5EF4-FFF2-40B4-BE49-F238E27FC236}">
                <a16:creationId xmlns:a16="http://schemas.microsoft.com/office/drawing/2014/main" id="{D26C6EF4-A794-4911-B757-DC6DDF467043}"/>
              </a:ext>
            </a:extLst>
          </p:cNvPr>
          <p:cNvSpPr txBox="1">
            <a:spLocks noGrp="1"/>
          </p:cNvSpPr>
          <p:nvPr>
            <p:ph type="title"/>
          </p:nvPr>
        </p:nvSpPr>
        <p:spPr>
          <a:xfrm>
            <a:off x="597970" y="338071"/>
            <a:ext cx="10972800" cy="877866"/>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r>
              <a:rPr lang="en-AU" altLang="en-US" sz="2400" dirty="0">
                <a:effectLst>
                  <a:outerShdw blurRad="38100" dist="38100" dir="2700000" algn="tl">
                    <a:srgbClr val="000000">
                      <a:alpha val="43137"/>
                    </a:srgbClr>
                  </a:outerShdw>
                </a:effectLst>
              </a:rPr>
              <a:t>Getting Started</a:t>
            </a:r>
          </a:p>
          <a:p>
            <a:pPr algn="l"/>
            <a:r>
              <a:rPr lang="en-AU" sz="24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400" dirty="0">
                <a:effectLst>
                  <a:outerShdw blurRad="38100" dist="38100" dir="2700000" algn="tl">
                    <a:srgbClr val="000000">
                      <a:alpha val="43137"/>
                    </a:srgbClr>
                  </a:outerShdw>
                </a:effectLst>
              </a:rPr>
              <a:t> </a:t>
            </a:r>
            <a:r>
              <a:rPr lang="en-AU" dirty="0">
                <a:effectLst>
                  <a:outerShdw blurRad="38100" dist="38100" dir="2700000" algn="tl">
                    <a:srgbClr val="000000">
                      <a:alpha val="43137"/>
                    </a:srgbClr>
                  </a:outerShdw>
                </a:effectLst>
              </a:rPr>
              <a:t>Install / uninstall connector adaptor</a:t>
            </a:r>
            <a:endParaRPr lang="en-AU" sz="2400" dirty="0">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802543D3-0FBB-4EF0-AB1C-C8854C0C0A2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a:t>
            </a:fld>
            <a:endParaRPr lang="en-US">
              <a:solidFill>
                <a:prstClr val="black">
                  <a:tint val="75000"/>
                </a:prstClr>
              </a:solidFill>
              <a:latin typeface="Arial"/>
            </a:endParaRPr>
          </a:p>
        </p:txBody>
      </p:sp>
      <p:sp>
        <p:nvSpPr>
          <p:cNvPr id="5" name="Rounded Rectangle 33">
            <a:hlinkClick r:id="rId9" action="ppaction://hlinksldjump"/>
            <a:extLst>
              <a:ext uri="{FF2B5EF4-FFF2-40B4-BE49-F238E27FC236}">
                <a16:creationId xmlns:a16="http://schemas.microsoft.com/office/drawing/2014/main" id="{C9BA0EA5-6555-4081-B723-E9655B1EEBD7}"/>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D84EE9B-E842-49B2-AEEA-17F9DD18A842}"/>
              </a:ext>
            </a:extLst>
          </p:cNvPr>
          <p:cNvSpPr txBox="1"/>
          <p:nvPr/>
        </p:nvSpPr>
        <p:spPr>
          <a:xfrm>
            <a:off x="5411245" y="2335645"/>
            <a:ext cx="987032" cy="215444"/>
          </a:xfrm>
          <a:prstGeom prst="rect">
            <a:avLst/>
          </a:prstGeom>
          <a:noFill/>
        </p:spPr>
        <p:txBody>
          <a:bodyPr wrap="square" rtlCol="0">
            <a:spAutoFit/>
          </a:bodyPr>
          <a:lstStyle/>
          <a:p>
            <a:pPr algn="ctr"/>
            <a:r>
              <a:rPr lang="en-US" sz="800" b="1" dirty="0">
                <a:effectLst>
                  <a:outerShdw blurRad="38100" dist="38100" dir="2700000" algn="tl">
                    <a:srgbClr val="000000">
                      <a:alpha val="43137"/>
                    </a:srgbClr>
                  </a:outerShdw>
                </a:effectLst>
              </a:rPr>
              <a:t>SM </a:t>
            </a:r>
            <a:r>
              <a:rPr lang="en-US" sz="800" dirty="0">
                <a:effectLst>
                  <a:outerShdw blurRad="38100" dist="38100" dir="2700000" algn="tl">
                    <a:srgbClr val="000000">
                      <a:alpha val="43137"/>
                    </a:srgbClr>
                  </a:outerShdw>
                </a:effectLst>
              </a:rPr>
              <a:t>2-way port </a:t>
            </a:r>
            <a:endParaRPr lang="en-AU" sz="800" dirty="0">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F224A5CF-B792-429C-AD41-A80BDEBD9763}"/>
              </a:ext>
            </a:extLst>
          </p:cNvPr>
          <p:cNvSpPr txBox="1"/>
          <p:nvPr/>
        </p:nvSpPr>
        <p:spPr>
          <a:xfrm>
            <a:off x="7329921" y="2357908"/>
            <a:ext cx="1464214" cy="215444"/>
          </a:xfrm>
          <a:prstGeom prst="rect">
            <a:avLst/>
          </a:prstGeom>
          <a:noFill/>
        </p:spPr>
        <p:txBody>
          <a:bodyPr wrap="square" rtlCol="0">
            <a:spAutoFit/>
          </a:bodyPr>
          <a:lstStyle/>
          <a:p>
            <a:pPr algn="ctr"/>
            <a:r>
              <a:rPr lang="en-US" sz="800" b="1" dirty="0">
                <a:effectLst>
                  <a:outerShdw blurRad="38100" dist="38100" dir="2700000" algn="tl">
                    <a:srgbClr val="000000">
                      <a:alpha val="43137"/>
                    </a:srgbClr>
                  </a:outerShdw>
                </a:effectLst>
              </a:rPr>
              <a:t>MM </a:t>
            </a:r>
            <a:r>
              <a:rPr lang="en-US" sz="800" dirty="0">
                <a:effectLst>
                  <a:outerShdw blurRad="38100" dist="38100" dir="2700000" algn="tl">
                    <a:srgbClr val="000000">
                      <a:alpha val="43137"/>
                    </a:srgbClr>
                  </a:outerShdw>
                </a:effectLst>
              </a:rPr>
              <a:t>2-way port </a:t>
            </a:r>
            <a:endParaRPr lang="en-AU" sz="800"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652628A-ABCB-4DBC-B61B-037F75E6C8D7}"/>
              </a:ext>
            </a:extLst>
          </p:cNvPr>
          <p:cNvSpPr txBox="1"/>
          <p:nvPr/>
        </p:nvSpPr>
        <p:spPr>
          <a:xfrm>
            <a:off x="7229659" y="1920794"/>
            <a:ext cx="1502206" cy="215444"/>
          </a:xfrm>
          <a:prstGeom prst="rect">
            <a:avLst/>
          </a:prstGeom>
          <a:noFill/>
        </p:spPr>
        <p:txBody>
          <a:bodyPr wrap="square" rtlCol="0">
            <a:spAutoFit/>
          </a:bodyPr>
          <a:lstStyle/>
          <a:p>
            <a:pPr algn="ctr"/>
            <a:r>
              <a:rPr lang="en-US" sz="800" b="1" dirty="0">
                <a:effectLst>
                  <a:outerShdw blurRad="38100" dist="38100" dir="2700000" algn="tl">
                    <a:srgbClr val="000000">
                      <a:alpha val="43137"/>
                    </a:srgbClr>
                  </a:outerShdw>
                </a:effectLst>
              </a:rPr>
              <a:t>Power Meter </a:t>
            </a:r>
            <a:r>
              <a:rPr lang="en-US" sz="800" dirty="0">
                <a:effectLst>
                  <a:outerShdw blurRad="38100" dist="38100" dir="2700000" algn="tl">
                    <a:srgbClr val="000000">
                      <a:alpha val="43137"/>
                    </a:srgbClr>
                  </a:outerShdw>
                </a:effectLst>
              </a:rPr>
              <a:t>port </a:t>
            </a:r>
            <a:endParaRPr lang="en-AU" sz="800" dirty="0">
              <a:effectLst>
                <a:outerShdw blurRad="38100" dist="38100" dir="2700000" algn="tl">
                  <a:srgbClr val="000000">
                    <a:alpha val="43137"/>
                  </a:srgbClr>
                </a:outerShdw>
              </a:effectLst>
            </a:endParaRPr>
          </a:p>
        </p:txBody>
      </p:sp>
      <p:cxnSp>
        <p:nvCxnSpPr>
          <p:cNvPr id="16" name="Straight Arrow Connector 15">
            <a:extLst>
              <a:ext uri="{FF2B5EF4-FFF2-40B4-BE49-F238E27FC236}">
                <a16:creationId xmlns:a16="http://schemas.microsoft.com/office/drawing/2014/main" id="{585DFE4F-4F8D-414E-A90F-6265333F4884}"/>
              </a:ext>
            </a:extLst>
          </p:cNvPr>
          <p:cNvCxnSpPr>
            <a:cxnSpLocks/>
          </p:cNvCxnSpPr>
          <p:nvPr/>
        </p:nvCxnSpPr>
        <p:spPr>
          <a:xfrm>
            <a:off x="6246576" y="2511063"/>
            <a:ext cx="293372" cy="480615"/>
          </a:xfrm>
          <a:prstGeom prst="straightConnector1">
            <a:avLst/>
          </a:prstGeom>
          <a:ln w="317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A85A142-E0AD-40F4-8647-A6D540436D8A}"/>
              </a:ext>
            </a:extLst>
          </p:cNvPr>
          <p:cNvCxnSpPr>
            <a:cxnSpLocks/>
          </p:cNvCxnSpPr>
          <p:nvPr/>
        </p:nvCxnSpPr>
        <p:spPr>
          <a:xfrm flipH="1">
            <a:off x="7415431" y="2524395"/>
            <a:ext cx="276734" cy="458137"/>
          </a:xfrm>
          <a:prstGeom prst="straightConnector1">
            <a:avLst/>
          </a:prstGeom>
          <a:ln w="317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2FFBA4D-BD93-437B-951A-34F904BED08D}"/>
              </a:ext>
            </a:extLst>
          </p:cNvPr>
          <p:cNvCxnSpPr>
            <a:cxnSpLocks/>
          </p:cNvCxnSpPr>
          <p:nvPr/>
        </p:nvCxnSpPr>
        <p:spPr>
          <a:xfrm flipH="1">
            <a:off x="7044613" y="2097429"/>
            <a:ext cx="523464" cy="879036"/>
          </a:xfrm>
          <a:prstGeom prst="straightConnector1">
            <a:avLst/>
          </a:prstGeom>
          <a:ln w="3175">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060" name="Rounded Rectangle 8">
            <a:extLst>
              <a:ext uri="{FF2B5EF4-FFF2-40B4-BE49-F238E27FC236}">
                <a16:creationId xmlns:a16="http://schemas.microsoft.com/office/drawing/2014/main" id="{75B1767D-4C4F-499A-AB3D-498B7939AD07}"/>
              </a:ext>
            </a:extLst>
          </p:cNvPr>
          <p:cNvSpPr/>
          <p:nvPr/>
        </p:nvSpPr>
        <p:spPr>
          <a:xfrm>
            <a:off x="723517" y="1228667"/>
            <a:ext cx="3946493" cy="1508328"/>
          </a:xfrm>
          <a:prstGeom prst="roundRect">
            <a:avLst/>
          </a:prstGeom>
          <a:no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AU" sz="1200" dirty="0">
                <a:solidFill>
                  <a:schemeClr val="tx1"/>
                </a:solidFill>
                <a:effectLst>
                  <a:outerShdw blurRad="38100" dist="38100" dir="2700000" algn="tl">
                    <a:srgbClr val="000000">
                      <a:alpha val="43137"/>
                    </a:srgbClr>
                  </a:outerShdw>
                </a:effectLst>
              </a:rPr>
              <a:t>The instrument comes with 2 or 3 ports (i.e., 1x or 2x 2-way port/s and 1x Power Meter port) depending on the models.  See picture on the right for locations of these ports.</a:t>
            </a:r>
            <a:endParaRPr lang="en-AU" sz="1400" dirty="0">
              <a:solidFill>
                <a:schemeClr val="tx1"/>
              </a:solidFill>
              <a:effectLst>
                <a:outerShdw blurRad="38100" dist="38100" dir="2700000" algn="tl">
                  <a:srgbClr val="000000">
                    <a:alpha val="43137"/>
                  </a:srgbClr>
                </a:outerShdw>
              </a:effectLst>
            </a:endParaRPr>
          </a:p>
          <a:p>
            <a:pPr algn="just"/>
            <a:endParaRPr lang="en-AU" sz="1400" dirty="0">
              <a:solidFill>
                <a:schemeClr val="tx1"/>
              </a:solidFill>
              <a:effectLst>
                <a:outerShdw blurRad="38100" dist="38100" dir="2700000" algn="tl">
                  <a:srgbClr val="000000">
                    <a:alpha val="43137"/>
                  </a:srgbClr>
                </a:outerShdw>
              </a:effectLst>
            </a:endParaRPr>
          </a:p>
          <a:p>
            <a:pPr algn="just"/>
            <a:r>
              <a:rPr lang="en-AU" sz="1400" dirty="0">
                <a:solidFill>
                  <a:schemeClr val="tx1"/>
                </a:solidFill>
                <a:effectLst>
                  <a:outerShdw blurRad="38100" dist="38100" dir="2700000" algn="tl">
                    <a:srgbClr val="000000">
                      <a:alpha val="43137"/>
                    </a:srgbClr>
                  </a:outerShdw>
                </a:effectLst>
              </a:rPr>
              <a:t>Install and uninstall connector adaptors to these ports as per steps below:</a:t>
            </a:r>
          </a:p>
        </p:txBody>
      </p:sp>
    </p:spTree>
    <p:extLst>
      <p:ext uri="{BB962C8B-B14F-4D97-AF65-F5344CB8AC3E}">
        <p14:creationId xmlns:p14="http://schemas.microsoft.com/office/powerpoint/2010/main" val="27168267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FE333CA-C4F5-407A-8332-5FD88F338F3D}"/>
              </a:ext>
            </a:extLst>
          </p:cNvPr>
          <p:cNvGrpSpPr/>
          <p:nvPr/>
        </p:nvGrpSpPr>
        <p:grpSpPr>
          <a:xfrm>
            <a:off x="8248074" y="2646246"/>
            <a:ext cx="1918790" cy="3381842"/>
            <a:chOff x="8248074" y="2646246"/>
            <a:chExt cx="1918790" cy="3381842"/>
          </a:xfrm>
        </p:grpSpPr>
        <p:pic>
          <p:nvPicPr>
            <p:cNvPr id="85" name="Picture 84">
              <a:extLst>
                <a:ext uri="{FF2B5EF4-FFF2-40B4-BE49-F238E27FC236}">
                  <a16:creationId xmlns:a16="http://schemas.microsoft.com/office/drawing/2014/main" id="{1D0E95BD-765E-4593-8A6D-A746AED99B52}"/>
                </a:ext>
              </a:extLst>
            </p:cNvPr>
            <p:cNvPicPr>
              <a:picLocks noChangeAspect="1"/>
            </p:cNvPicPr>
            <p:nvPr/>
          </p:nvPicPr>
          <p:blipFill rotWithShape="1">
            <a:blip r:embed="rId3"/>
            <a:srcRect t="2181" b="-1"/>
            <a:stretch/>
          </p:blipFill>
          <p:spPr>
            <a:xfrm>
              <a:off x="8248074" y="2646246"/>
              <a:ext cx="1918790" cy="3381842"/>
            </a:xfrm>
            <a:prstGeom prst="rect">
              <a:avLst/>
            </a:prstGeom>
          </p:spPr>
        </p:pic>
        <p:pic>
          <p:nvPicPr>
            <p:cNvPr id="10" name="Picture 9">
              <a:extLst>
                <a:ext uri="{FF2B5EF4-FFF2-40B4-BE49-F238E27FC236}">
                  <a16:creationId xmlns:a16="http://schemas.microsoft.com/office/drawing/2014/main" id="{68CF8845-3465-4D4D-8FD4-3D1D351E39C4}"/>
                </a:ext>
              </a:extLst>
            </p:cNvPr>
            <p:cNvPicPr>
              <a:picLocks noChangeAspect="1"/>
            </p:cNvPicPr>
            <p:nvPr/>
          </p:nvPicPr>
          <p:blipFill>
            <a:blip r:embed="rId4"/>
            <a:stretch>
              <a:fillRect/>
            </a:stretch>
          </p:blipFill>
          <p:spPr>
            <a:xfrm>
              <a:off x="8545483" y="3931920"/>
              <a:ext cx="1346661" cy="1030779"/>
            </a:xfrm>
            <a:prstGeom prst="rect">
              <a:avLst/>
            </a:prstGeom>
          </p:spPr>
        </p:pic>
      </p:grpSp>
      <p:pic>
        <p:nvPicPr>
          <p:cNvPr id="36" name="Picture 35">
            <a:extLst>
              <a:ext uri="{FF2B5EF4-FFF2-40B4-BE49-F238E27FC236}">
                <a16:creationId xmlns:a16="http://schemas.microsoft.com/office/drawing/2014/main" id="{351C316E-922A-42F0-A5A8-F5D4B6DB03D8}"/>
              </a:ext>
            </a:extLst>
          </p:cNvPr>
          <p:cNvPicPr>
            <a:picLocks noChangeAspect="1"/>
          </p:cNvPicPr>
          <p:nvPr/>
        </p:nvPicPr>
        <p:blipFill>
          <a:blip r:embed="rId5"/>
          <a:stretch>
            <a:fillRect/>
          </a:stretch>
        </p:blipFill>
        <p:spPr>
          <a:xfrm>
            <a:off x="3347952" y="2596962"/>
            <a:ext cx="1932196" cy="3454015"/>
          </a:xfrm>
          <a:prstGeom prst="rect">
            <a:avLst/>
          </a:prstGeom>
        </p:spPr>
      </p:pic>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12169"/>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74034" y="1204849"/>
            <a:ext cx="5763853"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 </a:t>
            </a:r>
            <a:endParaRPr lang="en-AU" sz="10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Retest or overwrite results (continue)</a:t>
            </a:r>
            <a:endParaRPr lang="en-AU" sz="1800" b="1" dirty="0"/>
          </a:p>
        </p:txBody>
      </p:sp>
      <p:sp>
        <p:nvSpPr>
          <p:cNvPr id="61" name="TextBox 60">
            <a:extLst>
              <a:ext uri="{FF2B5EF4-FFF2-40B4-BE49-F238E27FC236}">
                <a16:creationId xmlns:a16="http://schemas.microsoft.com/office/drawing/2014/main" id="{3D9AB603-0356-499F-8670-8B78C07C5BD5}"/>
              </a:ext>
            </a:extLst>
          </p:cNvPr>
          <p:cNvSpPr txBox="1"/>
          <p:nvPr/>
        </p:nvSpPr>
        <p:spPr>
          <a:xfrm>
            <a:off x="3410060" y="1858179"/>
            <a:ext cx="1776656" cy="723275"/>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 </a:t>
            </a:r>
            <a:r>
              <a:rPr lang="en-US" sz="1100" b="1" dirty="0">
                <a:effectLst>
                  <a:outerShdw blurRad="38100" dist="38100" dir="2700000" algn="tl">
                    <a:srgbClr val="000000">
                      <a:alpha val="43137"/>
                    </a:srgbClr>
                  </a:outerShdw>
                </a:effectLst>
              </a:rPr>
              <a:t>Perform retest:</a:t>
            </a:r>
          </a:p>
          <a:p>
            <a:pPr algn="just"/>
            <a:r>
              <a:rPr lang="en-US" sz="1000" dirty="0">
                <a:effectLst>
                  <a:outerShdw blurRad="38100" dist="38100" dir="2700000" algn="tl">
                    <a:srgbClr val="000000">
                      <a:alpha val="43137"/>
                    </a:srgbClr>
                  </a:outerShdw>
                </a:effectLst>
              </a:rPr>
              <a:t>E.g., enter Meter (press F3) or Autotest (press F4) as needed. </a:t>
            </a:r>
            <a:endParaRPr lang="en-AU" sz="1000" dirty="0">
              <a:effectLst>
                <a:outerShdw blurRad="38100" dist="38100" dir="2700000" algn="tl">
                  <a:srgbClr val="000000">
                    <a:alpha val="43137"/>
                  </a:srgbClr>
                </a:outerShdw>
              </a:effectLst>
            </a:endParaRPr>
          </a:p>
        </p:txBody>
      </p:sp>
      <p:pic>
        <p:nvPicPr>
          <p:cNvPr id="62" name="Picture 61">
            <a:extLst>
              <a:ext uri="{FF2B5EF4-FFF2-40B4-BE49-F238E27FC236}">
                <a16:creationId xmlns:a16="http://schemas.microsoft.com/office/drawing/2014/main" id="{C51411BB-660F-44EA-B45A-6C3159F746EA}"/>
              </a:ext>
            </a:extLst>
          </p:cNvPr>
          <p:cNvPicPr>
            <a:picLocks noChangeAspect="1"/>
          </p:cNvPicPr>
          <p:nvPr/>
        </p:nvPicPr>
        <p:blipFill>
          <a:blip r:embed="rId6"/>
          <a:stretch>
            <a:fillRect/>
          </a:stretch>
        </p:blipFill>
        <p:spPr>
          <a:xfrm>
            <a:off x="2875947" y="4322364"/>
            <a:ext cx="270730" cy="380031"/>
          </a:xfrm>
          <a:prstGeom prst="rect">
            <a:avLst/>
          </a:prstGeom>
          <a:effectLst>
            <a:outerShdw blurRad="50800" dist="38100" dir="2700000" algn="tl" rotWithShape="0">
              <a:prstClr val="black">
                <a:alpha val="40000"/>
              </a:prstClr>
            </a:outerShdw>
          </a:effectLst>
        </p:spPr>
      </p:pic>
      <p:pic>
        <p:nvPicPr>
          <p:cNvPr id="63" name="Picture 62">
            <a:extLst>
              <a:ext uri="{FF2B5EF4-FFF2-40B4-BE49-F238E27FC236}">
                <a16:creationId xmlns:a16="http://schemas.microsoft.com/office/drawing/2014/main" id="{A0D1510A-D8BB-4629-93CC-648EFBEE2EFC}"/>
              </a:ext>
            </a:extLst>
          </p:cNvPr>
          <p:cNvPicPr>
            <a:picLocks noChangeAspect="1"/>
          </p:cNvPicPr>
          <p:nvPr/>
        </p:nvPicPr>
        <p:blipFill>
          <a:blip r:embed="rId6"/>
          <a:stretch>
            <a:fillRect/>
          </a:stretch>
        </p:blipFill>
        <p:spPr>
          <a:xfrm>
            <a:off x="5389318" y="4355104"/>
            <a:ext cx="270730" cy="380031"/>
          </a:xfrm>
          <a:prstGeom prst="rect">
            <a:avLst/>
          </a:prstGeom>
          <a:effectLst>
            <a:outerShdw blurRad="50800" dist="38100" dir="2700000" algn="tl" rotWithShape="0">
              <a:prstClr val="black">
                <a:alpha val="40000"/>
              </a:prstClr>
            </a:outerShdw>
          </a:effectLst>
        </p:spPr>
      </p:pic>
      <p:sp>
        <p:nvSpPr>
          <p:cNvPr id="64" name="TextBox 63">
            <a:extLst>
              <a:ext uri="{FF2B5EF4-FFF2-40B4-BE49-F238E27FC236}">
                <a16:creationId xmlns:a16="http://schemas.microsoft.com/office/drawing/2014/main" id="{8D1B4EA6-6D99-4508-BA99-30552E43C2B1}"/>
              </a:ext>
            </a:extLst>
          </p:cNvPr>
          <p:cNvSpPr txBox="1"/>
          <p:nvPr/>
        </p:nvSpPr>
        <p:spPr>
          <a:xfrm>
            <a:off x="8274528" y="1871452"/>
            <a:ext cx="2312645" cy="830997"/>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➅ </a:t>
            </a:r>
            <a:r>
              <a:rPr lang="en-US" sz="1000" b="1" dirty="0">
                <a:effectLst>
                  <a:outerShdw blurRad="38100" dist="38100" dir="2700000" algn="tl">
                    <a:srgbClr val="000000">
                      <a:alpha val="43137"/>
                    </a:srgbClr>
                  </a:outerShdw>
                </a:effectLst>
              </a:rPr>
              <a:t>Save retest data:</a:t>
            </a:r>
          </a:p>
          <a:p>
            <a:pPr algn="just"/>
            <a:r>
              <a:rPr lang="en-US" sz="1000" dirty="0">
                <a:effectLst>
                  <a:outerShdw blurRad="38100" dist="38100" dir="2700000" algn="tl">
                    <a:srgbClr val="000000">
                      <a:alpha val="43137"/>
                    </a:srgbClr>
                  </a:outerShdw>
                </a:effectLst>
              </a:rPr>
              <a:t>Press triangular button above “STORE”.</a:t>
            </a:r>
          </a:p>
          <a:p>
            <a:pPr algn="just"/>
            <a:endParaRPr lang="en-US" sz="600" dirty="0">
              <a:effectLst>
                <a:outerShdw blurRad="38100" dist="38100" dir="2700000" algn="tl">
                  <a:srgbClr val="000000">
                    <a:alpha val="43137"/>
                  </a:srgbClr>
                </a:outerShdw>
              </a:effectLst>
            </a:endParaRPr>
          </a:p>
          <a:p>
            <a:pPr algn="just"/>
            <a:r>
              <a:rPr lang="en-US" sz="1000" dirty="0">
                <a:effectLst>
                  <a:outerShdw blurRad="38100" dist="38100" dir="2700000" algn="tl">
                    <a:srgbClr val="000000">
                      <a:alpha val="43137"/>
                    </a:srgbClr>
                  </a:outerShdw>
                </a:effectLst>
              </a:rPr>
              <a:t>This retest data will overwrite the saved data in location ’3’ selected in step </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a:t>
            </a:r>
            <a:endParaRPr lang="en-US" sz="1000" dirty="0">
              <a:effectLst>
                <a:outerShdw blurRad="38100" dist="38100" dir="2700000" algn="tl">
                  <a:srgbClr val="000000">
                    <a:alpha val="43137"/>
                  </a:srgbClr>
                </a:outerShdw>
              </a:effectLst>
            </a:endParaRPr>
          </a:p>
        </p:txBody>
      </p:sp>
      <p:sp>
        <p:nvSpPr>
          <p:cNvPr id="77" name="TextBox 76">
            <a:extLst>
              <a:ext uri="{FF2B5EF4-FFF2-40B4-BE49-F238E27FC236}">
                <a16:creationId xmlns:a16="http://schemas.microsoft.com/office/drawing/2014/main" id="{1B49388E-5077-4E3A-B80C-63B32A13B06B}"/>
              </a:ext>
            </a:extLst>
          </p:cNvPr>
          <p:cNvSpPr txBox="1"/>
          <p:nvPr/>
        </p:nvSpPr>
        <p:spPr>
          <a:xfrm>
            <a:off x="882513" y="1868603"/>
            <a:ext cx="2005156" cy="569387"/>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US" sz="1100" b="1" dirty="0">
                <a:effectLst>
                  <a:outerShdw blurRad="38100" dist="38100" dir="2700000" algn="tl">
                    <a:srgbClr val="000000">
                      <a:alpha val="43137"/>
                    </a:srgbClr>
                  </a:outerShdw>
                </a:effectLst>
              </a:rPr>
              <a:t>Exit memory mode: </a:t>
            </a:r>
          </a:p>
          <a:p>
            <a:pPr algn="just"/>
            <a:r>
              <a:rPr lang="en-US" sz="1000" dirty="0">
                <a:effectLst>
                  <a:outerShdw blurRad="38100" dist="38100" dir="2700000" algn="tl">
                    <a:srgbClr val="000000">
                      <a:alpha val="43137"/>
                    </a:srgbClr>
                  </a:outerShdw>
                </a:effectLst>
              </a:rPr>
              <a:t>Press F1.</a:t>
            </a:r>
          </a:p>
          <a:p>
            <a:pPr algn="just"/>
            <a:endParaRPr lang="en-AU" sz="1000" dirty="0">
              <a:effectLst>
                <a:outerShdw blurRad="38100" dist="38100" dir="2700000" algn="tl">
                  <a:srgbClr val="000000">
                    <a:alpha val="43137"/>
                  </a:srgbClr>
                </a:outerShdw>
              </a:effectLst>
            </a:endParaRPr>
          </a:p>
        </p:txBody>
      </p:sp>
      <p:pic>
        <p:nvPicPr>
          <p:cNvPr id="28" name="Picture 27">
            <a:extLst>
              <a:ext uri="{FF2B5EF4-FFF2-40B4-BE49-F238E27FC236}">
                <a16:creationId xmlns:a16="http://schemas.microsoft.com/office/drawing/2014/main" id="{D9162D80-5A3F-48BB-B962-183A2D2C90CD}"/>
              </a:ext>
            </a:extLst>
          </p:cNvPr>
          <p:cNvPicPr>
            <a:picLocks noChangeAspect="1"/>
          </p:cNvPicPr>
          <p:nvPr/>
        </p:nvPicPr>
        <p:blipFill>
          <a:blip r:embed="rId6"/>
          <a:stretch>
            <a:fillRect/>
          </a:stretch>
        </p:blipFill>
        <p:spPr>
          <a:xfrm>
            <a:off x="7871882" y="4322364"/>
            <a:ext cx="270730" cy="380031"/>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2EFE1AA5-7FCE-4CC6-BCB6-BDE5A1E7AEDF}"/>
              </a:ext>
            </a:extLst>
          </p:cNvPr>
          <p:cNvPicPr>
            <a:picLocks noChangeAspect="1"/>
          </p:cNvPicPr>
          <p:nvPr/>
        </p:nvPicPr>
        <p:blipFill>
          <a:blip r:embed="rId6"/>
          <a:stretch>
            <a:fillRect/>
          </a:stretch>
        </p:blipFill>
        <p:spPr>
          <a:xfrm>
            <a:off x="10311071" y="4322364"/>
            <a:ext cx="270730" cy="380031"/>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DCAE68A5-EC94-4160-8BD4-EEF78D8A6691}"/>
              </a:ext>
            </a:extLst>
          </p:cNvPr>
          <p:cNvSpPr txBox="1"/>
          <p:nvPr/>
        </p:nvSpPr>
        <p:spPr>
          <a:xfrm>
            <a:off x="10539439" y="4389268"/>
            <a:ext cx="1578673" cy="246221"/>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endParaRPr lang="en-AU" sz="1200" dirty="0">
              <a:effectLst>
                <a:outerShdw blurRad="38100" dist="38100" dir="2700000" algn="tl">
                  <a:srgbClr val="000000">
                    <a:alpha val="43137"/>
                  </a:srgbClr>
                </a:outerShdw>
              </a:effectLst>
            </a:endParaRPr>
          </a:p>
        </p:txBody>
      </p:sp>
      <p:sp>
        <p:nvSpPr>
          <p:cNvPr id="32" name="Oval 31">
            <a:extLst>
              <a:ext uri="{FF2B5EF4-FFF2-40B4-BE49-F238E27FC236}">
                <a16:creationId xmlns:a16="http://schemas.microsoft.com/office/drawing/2014/main" id="{D826E997-70F0-46EE-B5F6-8AB78DFDFB69}"/>
              </a:ext>
            </a:extLst>
          </p:cNvPr>
          <p:cNvSpPr/>
          <p:nvPr/>
        </p:nvSpPr>
        <p:spPr>
          <a:xfrm>
            <a:off x="8723968" y="4077496"/>
            <a:ext cx="563752" cy="213463"/>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1" name="Group 30">
            <a:extLst>
              <a:ext uri="{FF2B5EF4-FFF2-40B4-BE49-F238E27FC236}">
                <a16:creationId xmlns:a16="http://schemas.microsoft.com/office/drawing/2014/main" id="{88269E2C-D45E-496E-BAAE-27EA03B88CA1}"/>
              </a:ext>
            </a:extLst>
          </p:cNvPr>
          <p:cNvGrpSpPr/>
          <p:nvPr/>
        </p:nvGrpSpPr>
        <p:grpSpPr>
          <a:xfrm>
            <a:off x="809734" y="2593750"/>
            <a:ext cx="1918790" cy="3457227"/>
            <a:chOff x="8015920" y="2508836"/>
            <a:chExt cx="1918790" cy="3457227"/>
          </a:xfrm>
        </p:grpSpPr>
        <p:pic>
          <p:nvPicPr>
            <p:cNvPr id="33" name="Picture 32">
              <a:extLst>
                <a:ext uri="{FF2B5EF4-FFF2-40B4-BE49-F238E27FC236}">
                  <a16:creationId xmlns:a16="http://schemas.microsoft.com/office/drawing/2014/main" id="{805FD99E-687C-4BD0-864E-9E41E3AE1C68}"/>
                </a:ext>
              </a:extLst>
            </p:cNvPr>
            <p:cNvPicPr>
              <a:picLocks noChangeAspect="1"/>
            </p:cNvPicPr>
            <p:nvPr/>
          </p:nvPicPr>
          <p:blipFill>
            <a:blip r:embed="rId3"/>
            <a:stretch>
              <a:fillRect/>
            </a:stretch>
          </p:blipFill>
          <p:spPr>
            <a:xfrm>
              <a:off x="8015920" y="2508836"/>
              <a:ext cx="1918790" cy="3457227"/>
            </a:xfrm>
            <a:prstGeom prst="rect">
              <a:avLst/>
            </a:prstGeom>
          </p:spPr>
        </p:pic>
        <p:pic>
          <p:nvPicPr>
            <p:cNvPr id="34" name="Picture 33">
              <a:extLst>
                <a:ext uri="{FF2B5EF4-FFF2-40B4-BE49-F238E27FC236}">
                  <a16:creationId xmlns:a16="http://schemas.microsoft.com/office/drawing/2014/main" id="{6BC77978-AF05-4E85-AF03-7658C3CDBDD2}"/>
                </a:ext>
              </a:extLst>
            </p:cNvPr>
            <p:cNvPicPr>
              <a:picLocks noChangeAspect="1"/>
            </p:cNvPicPr>
            <p:nvPr/>
          </p:nvPicPr>
          <p:blipFill>
            <a:blip r:embed="rId7"/>
            <a:stretch>
              <a:fillRect/>
            </a:stretch>
          </p:blipFill>
          <p:spPr>
            <a:xfrm>
              <a:off x="8308571" y="3878014"/>
              <a:ext cx="1359647" cy="1026495"/>
            </a:xfrm>
            <a:prstGeom prst="rect">
              <a:avLst/>
            </a:prstGeom>
          </p:spPr>
        </p:pic>
      </p:grpSp>
      <p:pic>
        <p:nvPicPr>
          <p:cNvPr id="35" name="Picture 34">
            <a:extLst>
              <a:ext uri="{FF2B5EF4-FFF2-40B4-BE49-F238E27FC236}">
                <a16:creationId xmlns:a16="http://schemas.microsoft.com/office/drawing/2014/main" id="{6E0594CC-959E-4FB6-ABB1-B63B1AF20E66}"/>
              </a:ext>
            </a:extLst>
          </p:cNvPr>
          <p:cNvPicPr>
            <a:picLocks noChangeAspect="1"/>
          </p:cNvPicPr>
          <p:nvPr/>
        </p:nvPicPr>
        <p:blipFill>
          <a:blip r:embed="rId8"/>
          <a:stretch>
            <a:fillRect/>
          </a:stretch>
        </p:blipFill>
        <p:spPr>
          <a:xfrm rot="5911822" flipH="1">
            <a:off x="761498" y="5326181"/>
            <a:ext cx="561758" cy="543831"/>
          </a:xfrm>
          <a:prstGeom prst="rect">
            <a:avLst/>
          </a:prstGeom>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FB07AA53-0C10-4476-94CF-CA22C6EA3ECF}"/>
              </a:ext>
            </a:extLst>
          </p:cNvPr>
          <p:cNvPicPr>
            <a:picLocks noChangeAspect="1"/>
          </p:cNvPicPr>
          <p:nvPr/>
        </p:nvPicPr>
        <p:blipFill>
          <a:blip r:embed="rId8"/>
          <a:stretch>
            <a:fillRect/>
          </a:stretch>
        </p:blipFill>
        <p:spPr>
          <a:xfrm rot="15688178">
            <a:off x="4850587" y="5281877"/>
            <a:ext cx="557245" cy="539462"/>
          </a:xfrm>
          <a:prstGeom prst="rect">
            <a:avLst/>
          </a:prstGeom>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B749E5A5-51F0-4A3C-86AF-8BBF853447D9}"/>
              </a:ext>
            </a:extLst>
          </p:cNvPr>
          <p:cNvPicPr>
            <a:picLocks noChangeAspect="1"/>
          </p:cNvPicPr>
          <p:nvPr/>
        </p:nvPicPr>
        <p:blipFill>
          <a:blip r:embed="rId8"/>
          <a:stretch>
            <a:fillRect/>
          </a:stretch>
        </p:blipFill>
        <p:spPr>
          <a:xfrm rot="15688178">
            <a:off x="9692073" y="3738125"/>
            <a:ext cx="482405" cy="467010"/>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F524B9BB-33AD-4619-A727-BC1E855D3AE8}"/>
              </a:ext>
            </a:extLst>
          </p:cNvPr>
          <p:cNvSpPr txBox="1"/>
          <p:nvPr/>
        </p:nvSpPr>
        <p:spPr>
          <a:xfrm>
            <a:off x="4695023" y="1359693"/>
            <a:ext cx="2796023" cy="276999"/>
          </a:xfrm>
          <a:prstGeom prst="rect">
            <a:avLst/>
          </a:prstGeom>
          <a:noFill/>
        </p:spPr>
        <p:txBody>
          <a:bodyPr wrap="square" rtlCol="0">
            <a:spAutoFit/>
          </a:bodyPr>
          <a:lstStyle/>
          <a:p>
            <a:pPr algn="just"/>
            <a:r>
              <a:rPr lang="en-US" sz="1200" b="1" dirty="0">
                <a:solidFill>
                  <a:srgbClr val="7030A0"/>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➌ </a:t>
            </a:r>
            <a:r>
              <a:rPr lang="en-US" sz="1200" b="1" dirty="0">
                <a:solidFill>
                  <a:srgbClr val="7030A0"/>
                </a:solidFill>
                <a:effectLst>
                  <a:outerShdw blurRad="38100" dist="38100" dir="2700000" algn="tl">
                    <a:srgbClr val="000000">
                      <a:alpha val="43137"/>
                    </a:srgbClr>
                  </a:outerShdw>
                </a:effectLst>
              </a:rPr>
              <a:t>Retest and save (overwrite) data</a:t>
            </a:r>
          </a:p>
        </p:txBody>
      </p:sp>
      <p:sp>
        <p:nvSpPr>
          <p:cNvPr id="41" name="TextBox 40">
            <a:extLst>
              <a:ext uri="{FF2B5EF4-FFF2-40B4-BE49-F238E27FC236}">
                <a16:creationId xmlns:a16="http://schemas.microsoft.com/office/drawing/2014/main" id="{2A522AD6-F58B-4ADE-B355-14FE101AC9E7}"/>
              </a:ext>
            </a:extLst>
          </p:cNvPr>
          <p:cNvSpPr txBox="1"/>
          <p:nvPr/>
        </p:nvSpPr>
        <p:spPr>
          <a:xfrm>
            <a:off x="5918408" y="1808194"/>
            <a:ext cx="1619002" cy="338554"/>
          </a:xfrm>
          <a:prstGeom prst="rect">
            <a:avLst/>
          </a:prstGeom>
          <a:noFill/>
        </p:spPr>
        <p:txBody>
          <a:bodyPr wrap="square" rtlCol="0">
            <a:spAutoFit/>
          </a:bodyPr>
          <a:lstStyle/>
          <a:p>
            <a:pPr algn="just"/>
            <a:r>
              <a:rPr lang="en-US" sz="800" dirty="0">
                <a:effectLst>
                  <a:outerShdw blurRad="38100" dist="38100" dir="2700000" algn="tl">
                    <a:srgbClr val="000000">
                      <a:alpha val="43137"/>
                    </a:srgbClr>
                  </a:outerShdw>
                </a:effectLst>
              </a:rPr>
              <a:t>E.g., Retest is performed in Autotest mode (F4 was pressed).</a:t>
            </a:r>
            <a:endParaRPr lang="en-AU" sz="800" dirty="0">
              <a:effectLst>
                <a:outerShdw blurRad="38100" dist="38100" dir="2700000" algn="tl">
                  <a:srgbClr val="000000">
                    <a:alpha val="43137"/>
                  </a:srgbClr>
                </a:outerShdw>
              </a:effectLst>
            </a:endParaRPr>
          </a:p>
        </p:txBody>
      </p:sp>
      <p:pic>
        <p:nvPicPr>
          <p:cNvPr id="42" name="Picture 41">
            <a:extLst>
              <a:ext uri="{FF2B5EF4-FFF2-40B4-BE49-F238E27FC236}">
                <a16:creationId xmlns:a16="http://schemas.microsoft.com/office/drawing/2014/main" id="{B0493E5D-B91E-4D08-8FA2-4F921A136CB5}"/>
              </a:ext>
            </a:extLst>
          </p:cNvPr>
          <p:cNvPicPr>
            <a:picLocks noChangeAspect="1"/>
          </p:cNvPicPr>
          <p:nvPr/>
        </p:nvPicPr>
        <p:blipFill>
          <a:blip r:embed="rId8">
            <a:duotone>
              <a:schemeClr val="bg2">
                <a:shade val="45000"/>
                <a:satMod val="135000"/>
              </a:schemeClr>
              <a:prstClr val="white"/>
            </a:duotone>
          </a:blip>
          <a:stretch>
            <a:fillRect/>
          </a:stretch>
        </p:blipFill>
        <p:spPr>
          <a:xfrm rot="5400000" flipH="1">
            <a:off x="3995452" y="5342328"/>
            <a:ext cx="521015" cy="504388"/>
          </a:xfrm>
          <a:prstGeom prst="rect">
            <a:avLst/>
          </a:prstGeom>
        </p:spPr>
      </p:pic>
      <p:sp>
        <p:nvSpPr>
          <p:cNvPr id="43" name="Right Brace 42">
            <a:extLst>
              <a:ext uri="{FF2B5EF4-FFF2-40B4-BE49-F238E27FC236}">
                <a16:creationId xmlns:a16="http://schemas.microsoft.com/office/drawing/2014/main" id="{7C626CA3-1D37-40C2-9515-26B6687EB87B}"/>
              </a:ext>
            </a:extLst>
          </p:cNvPr>
          <p:cNvSpPr/>
          <p:nvPr/>
        </p:nvSpPr>
        <p:spPr>
          <a:xfrm rot="16200000">
            <a:off x="5614402" y="-2948486"/>
            <a:ext cx="276998" cy="9387069"/>
          </a:xfrm>
          <a:prstGeom prst="rightBrace">
            <a:avLst>
              <a:gd name="adj1" fmla="val 49359"/>
              <a:gd name="adj2" fmla="val 50000"/>
            </a:avLst>
          </a:prstGeom>
          <a:ln w="6350">
            <a:solidFill>
              <a:srgbClr val="7030A0"/>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nvGrpSpPr>
          <p:cNvPr id="16" name="Group 15">
            <a:extLst>
              <a:ext uri="{FF2B5EF4-FFF2-40B4-BE49-F238E27FC236}">
                <a16:creationId xmlns:a16="http://schemas.microsoft.com/office/drawing/2014/main" id="{304459F1-4015-4C56-BA83-4DE03A971D12}"/>
              </a:ext>
            </a:extLst>
          </p:cNvPr>
          <p:cNvGrpSpPr/>
          <p:nvPr/>
        </p:nvGrpSpPr>
        <p:grpSpPr>
          <a:xfrm>
            <a:off x="5772920" y="2229596"/>
            <a:ext cx="1895221" cy="3777103"/>
            <a:chOff x="5772920" y="2229596"/>
            <a:chExt cx="1895221" cy="3777103"/>
          </a:xfrm>
        </p:grpSpPr>
        <p:grpSp>
          <p:nvGrpSpPr>
            <p:cNvPr id="9" name="Group 8">
              <a:extLst>
                <a:ext uri="{FF2B5EF4-FFF2-40B4-BE49-F238E27FC236}">
                  <a16:creationId xmlns:a16="http://schemas.microsoft.com/office/drawing/2014/main" id="{57208C2F-8E1C-4D7B-89A3-0965C21CA678}"/>
                </a:ext>
              </a:extLst>
            </p:cNvPr>
            <p:cNvGrpSpPr/>
            <p:nvPr/>
          </p:nvGrpSpPr>
          <p:grpSpPr>
            <a:xfrm>
              <a:off x="5772920" y="2540866"/>
              <a:ext cx="1895221" cy="3465833"/>
              <a:chOff x="5772920" y="2540866"/>
              <a:chExt cx="1895221" cy="3465833"/>
            </a:xfrm>
          </p:grpSpPr>
          <p:pic>
            <p:nvPicPr>
              <p:cNvPr id="75" name="Picture 74">
                <a:extLst>
                  <a:ext uri="{FF2B5EF4-FFF2-40B4-BE49-F238E27FC236}">
                    <a16:creationId xmlns:a16="http://schemas.microsoft.com/office/drawing/2014/main" id="{AF51EF26-7D7F-4C94-8AE9-6625E3D97EA8}"/>
                  </a:ext>
                </a:extLst>
              </p:cNvPr>
              <p:cNvPicPr>
                <a:picLocks noChangeAspect="1"/>
              </p:cNvPicPr>
              <p:nvPr/>
            </p:nvPicPr>
            <p:blipFill>
              <a:blip r:embed="rId3"/>
              <a:stretch>
                <a:fillRect/>
              </a:stretch>
            </p:blipFill>
            <p:spPr>
              <a:xfrm>
                <a:off x="5772920" y="2540866"/>
                <a:ext cx="1895221" cy="3465833"/>
              </a:xfrm>
              <a:prstGeom prst="rect">
                <a:avLst/>
              </a:prstGeom>
            </p:spPr>
          </p:pic>
          <p:pic>
            <p:nvPicPr>
              <p:cNvPr id="8" name="Picture 7">
                <a:extLst>
                  <a:ext uri="{FF2B5EF4-FFF2-40B4-BE49-F238E27FC236}">
                    <a16:creationId xmlns:a16="http://schemas.microsoft.com/office/drawing/2014/main" id="{B4E44EF0-3AB5-4B76-86F3-F7249FE6C600}"/>
                  </a:ext>
                </a:extLst>
              </p:cNvPr>
              <p:cNvPicPr>
                <a:picLocks noChangeAspect="1"/>
              </p:cNvPicPr>
              <p:nvPr/>
            </p:nvPicPr>
            <p:blipFill>
              <a:blip r:embed="rId9"/>
              <a:stretch>
                <a:fillRect/>
              </a:stretch>
            </p:blipFill>
            <p:spPr>
              <a:xfrm>
                <a:off x="6060307" y="3910869"/>
                <a:ext cx="1340411" cy="1029522"/>
              </a:xfrm>
              <a:prstGeom prst="rect">
                <a:avLst/>
              </a:prstGeom>
            </p:spPr>
          </p:pic>
        </p:grpSp>
        <p:grpSp>
          <p:nvGrpSpPr>
            <p:cNvPr id="15" name="Group 14">
              <a:extLst>
                <a:ext uri="{FF2B5EF4-FFF2-40B4-BE49-F238E27FC236}">
                  <a16:creationId xmlns:a16="http://schemas.microsoft.com/office/drawing/2014/main" id="{A3DCAE40-64D6-4396-BD5A-022A79CDD0BF}"/>
                </a:ext>
              </a:extLst>
            </p:cNvPr>
            <p:cNvGrpSpPr/>
            <p:nvPr/>
          </p:nvGrpSpPr>
          <p:grpSpPr>
            <a:xfrm>
              <a:off x="6091451" y="2229596"/>
              <a:ext cx="595314" cy="874117"/>
              <a:chOff x="6091451" y="2229596"/>
              <a:chExt cx="595314" cy="874117"/>
            </a:xfrm>
          </p:grpSpPr>
          <p:pic>
            <p:nvPicPr>
              <p:cNvPr id="13" name="Picture 12">
                <a:extLst>
                  <a:ext uri="{FF2B5EF4-FFF2-40B4-BE49-F238E27FC236}">
                    <a16:creationId xmlns:a16="http://schemas.microsoft.com/office/drawing/2014/main" id="{D5E27842-AFCA-4E21-AA1D-5B707F8D2811}"/>
                  </a:ext>
                </a:extLst>
              </p:cNvPr>
              <p:cNvPicPr>
                <a:picLocks noChangeAspect="1"/>
              </p:cNvPicPr>
              <p:nvPr/>
            </p:nvPicPr>
            <p:blipFill>
              <a:blip r:embed="rId10"/>
              <a:stretch>
                <a:fillRect/>
              </a:stretch>
            </p:blipFill>
            <p:spPr>
              <a:xfrm>
                <a:off x="6091451" y="2353398"/>
                <a:ext cx="401303" cy="750315"/>
              </a:xfrm>
              <a:prstGeom prst="rect">
                <a:avLst/>
              </a:prstGeom>
            </p:spPr>
          </p:pic>
          <p:sp>
            <p:nvSpPr>
              <p:cNvPr id="14" name="Arc 13">
                <a:extLst>
                  <a:ext uri="{FF2B5EF4-FFF2-40B4-BE49-F238E27FC236}">
                    <a16:creationId xmlns:a16="http://schemas.microsoft.com/office/drawing/2014/main" id="{2A47B90B-8CBC-4351-9F2E-B93A0DA49477}"/>
                  </a:ext>
                </a:extLst>
              </p:cNvPr>
              <p:cNvSpPr/>
              <p:nvPr/>
            </p:nvSpPr>
            <p:spPr>
              <a:xfrm rot="16376523">
                <a:off x="6358390" y="2169951"/>
                <a:ext cx="268729" cy="388020"/>
              </a:xfrm>
              <a:prstGeom prst="arc">
                <a:avLst/>
              </a:prstGeom>
              <a:ln w="60325">
                <a:gradFill flip="none" rotWithShape="1">
                  <a:gsLst>
                    <a:gs pos="0">
                      <a:srgbClr val="FFFF00"/>
                    </a:gs>
                    <a:gs pos="100000">
                      <a:schemeClr val="tx1"/>
                    </a:gs>
                    <a:gs pos="100000">
                      <a:schemeClr val="accent1">
                        <a:lumMod val="30000"/>
                        <a:lumOff val="70000"/>
                      </a:schemeClr>
                    </a:gs>
                  </a:gsLst>
                  <a:lin ang="8100000" scaled="1"/>
                  <a:tileRect/>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grpSp>
      <p:sp>
        <p:nvSpPr>
          <p:cNvPr id="5" name="Slide Number Placeholder 4">
            <a:extLst>
              <a:ext uri="{FF2B5EF4-FFF2-40B4-BE49-F238E27FC236}">
                <a16:creationId xmlns:a16="http://schemas.microsoft.com/office/drawing/2014/main" id="{1BE8E6B0-B340-42A6-85AC-02A05090BC5E}"/>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60</a:t>
            </a:fld>
            <a:endParaRPr lang="en-US">
              <a:solidFill>
                <a:prstClr val="black">
                  <a:tint val="75000"/>
                </a:prstClr>
              </a:solidFill>
              <a:latin typeface="Arial"/>
            </a:endParaRPr>
          </a:p>
        </p:txBody>
      </p:sp>
      <p:sp>
        <p:nvSpPr>
          <p:cNvPr id="4" name="Rounded Rectangle 33">
            <a:hlinkClick r:id="rId11" action="ppaction://hlinksldjump"/>
            <a:extLst>
              <a:ext uri="{FF2B5EF4-FFF2-40B4-BE49-F238E27FC236}">
                <a16:creationId xmlns:a16="http://schemas.microsoft.com/office/drawing/2014/main" id="{45B838AB-E691-47C6-AB75-F38D2FA80738}"/>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2"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83521149"/>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EEFB7D1-29C2-4726-933C-D57029BBDFA7}"/>
              </a:ext>
            </a:extLst>
          </p:cNvPr>
          <p:cNvGrpSpPr/>
          <p:nvPr/>
        </p:nvGrpSpPr>
        <p:grpSpPr>
          <a:xfrm>
            <a:off x="590659" y="2479450"/>
            <a:ext cx="1918790" cy="3457227"/>
            <a:chOff x="590659" y="2479450"/>
            <a:chExt cx="1918790" cy="3457227"/>
          </a:xfrm>
        </p:grpSpPr>
        <p:pic>
          <p:nvPicPr>
            <p:cNvPr id="33" name="Picture 32">
              <a:extLst>
                <a:ext uri="{FF2B5EF4-FFF2-40B4-BE49-F238E27FC236}">
                  <a16:creationId xmlns:a16="http://schemas.microsoft.com/office/drawing/2014/main" id="{805FD99E-687C-4BD0-864E-9E41E3AE1C68}"/>
                </a:ext>
              </a:extLst>
            </p:cNvPr>
            <p:cNvPicPr>
              <a:picLocks noChangeAspect="1"/>
            </p:cNvPicPr>
            <p:nvPr/>
          </p:nvPicPr>
          <p:blipFill>
            <a:blip r:embed="rId3"/>
            <a:stretch>
              <a:fillRect/>
            </a:stretch>
          </p:blipFill>
          <p:spPr>
            <a:xfrm>
              <a:off x="590659" y="2479450"/>
              <a:ext cx="1918790" cy="3457227"/>
            </a:xfrm>
            <a:prstGeom prst="rect">
              <a:avLst/>
            </a:prstGeom>
          </p:spPr>
        </p:pic>
        <p:pic>
          <p:nvPicPr>
            <p:cNvPr id="42" name="Picture 41">
              <a:extLst>
                <a:ext uri="{FF2B5EF4-FFF2-40B4-BE49-F238E27FC236}">
                  <a16:creationId xmlns:a16="http://schemas.microsoft.com/office/drawing/2014/main" id="{4CBAF457-97FC-4807-90B0-647688C9B367}"/>
                </a:ext>
              </a:extLst>
            </p:cNvPr>
            <p:cNvPicPr>
              <a:picLocks noChangeAspect="1"/>
            </p:cNvPicPr>
            <p:nvPr/>
          </p:nvPicPr>
          <p:blipFill>
            <a:blip r:embed="rId4"/>
            <a:stretch>
              <a:fillRect/>
            </a:stretch>
          </p:blipFill>
          <p:spPr>
            <a:xfrm>
              <a:off x="880741" y="3848334"/>
              <a:ext cx="1357576" cy="1026596"/>
            </a:xfrm>
            <a:prstGeom prst="rect">
              <a:avLst/>
            </a:prstGeom>
          </p:spPr>
        </p:pic>
      </p:grpSp>
      <p:pic>
        <p:nvPicPr>
          <p:cNvPr id="36" name="Picture 35">
            <a:extLst>
              <a:ext uri="{FF2B5EF4-FFF2-40B4-BE49-F238E27FC236}">
                <a16:creationId xmlns:a16="http://schemas.microsoft.com/office/drawing/2014/main" id="{351C316E-922A-42F0-A5A8-F5D4B6DB03D8}"/>
              </a:ext>
            </a:extLst>
          </p:cNvPr>
          <p:cNvPicPr>
            <a:picLocks noChangeAspect="1"/>
          </p:cNvPicPr>
          <p:nvPr/>
        </p:nvPicPr>
        <p:blipFill>
          <a:blip r:embed="rId5"/>
          <a:stretch>
            <a:fillRect/>
          </a:stretch>
        </p:blipFill>
        <p:spPr>
          <a:xfrm>
            <a:off x="3110999" y="2540664"/>
            <a:ext cx="1932196" cy="3454015"/>
          </a:xfrm>
          <a:prstGeom prst="rect">
            <a:avLst/>
          </a:prstGeom>
        </p:spPr>
      </p:pic>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12169"/>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74034" y="1204849"/>
            <a:ext cx="5763853"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 </a:t>
            </a:r>
            <a:endParaRPr lang="en-AU" sz="10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Retest or overwrite results (continue)</a:t>
            </a:r>
            <a:endParaRPr lang="en-AU" sz="1800" b="1" dirty="0"/>
          </a:p>
        </p:txBody>
      </p:sp>
      <p:sp>
        <p:nvSpPr>
          <p:cNvPr id="61" name="TextBox 60">
            <a:extLst>
              <a:ext uri="{FF2B5EF4-FFF2-40B4-BE49-F238E27FC236}">
                <a16:creationId xmlns:a16="http://schemas.microsoft.com/office/drawing/2014/main" id="{3D9AB603-0356-499F-8670-8B78C07C5BD5}"/>
              </a:ext>
            </a:extLst>
          </p:cNvPr>
          <p:cNvSpPr txBox="1"/>
          <p:nvPr/>
        </p:nvSpPr>
        <p:spPr>
          <a:xfrm>
            <a:off x="3110999" y="1925966"/>
            <a:ext cx="1876615" cy="415498"/>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➇ </a:t>
            </a:r>
            <a:r>
              <a:rPr lang="en-US" sz="1100" b="1" dirty="0">
                <a:effectLst>
                  <a:outerShdw blurRad="38100" dist="38100" dir="2700000" algn="tl">
                    <a:srgbClr val="000000">
                      <a:alpha val="43137"/>
                    </a:srgbClr>
                  </a:outerShdw>
                </a:effectLst>
              </a:rPr>
              <a:t>Enter Memory mode:</a:t>
            </a:r>
          </a:p>
          <a:p>
            <a:pPr algn="just"/>
            <a:r>
              <a:rPr lang="en-US" sz="1000" dirty="0">
                <a:effectLst>
                  <a:outerShdw blurRad="38100" dist="38100" dir="2700000" algn="tl">
                    <a:srgbClr val="000000">
                      <a:alpha val="43137"/>
                    </a:srgbClr>
                  </a:outerShdw>
                </a:effectLst>
              </a:rPr>
              <a:t>Press button above “MEMORY”. </a:t>
            </a:r>
            <a:endParaRPr lang="en-AU" sz="1000" dirty="0">
              <a:effectLst>
                <a:outerShdw blurRad="38100" dist="38100" dir="2700000" algn="tl">
                  <a:srgbClr val="000000">
                    <a:alpha val="43137"/>
                  </a:srgbClr>
                </a:outerShdw>
              </a:effectLst>
            </a:endParaRPr>
          </a:p>
        </p:txBody>
      </p:sp>
      <p:pic>
        <p:nvPicPr>
          <p:cNvPr id="62" name="Picture 61">
            <a:extLst>
              <a:ext uri="{FF2B5EF4-FFF2-40B4-BE49-F238E27FC236}">
                <a16:creationId xmlns:a16="http://schemas.microsoft.com/office/drawing/2014/main" id="{C51411BB-660F-44EA-B45A-6C3159F746EA}"/>
              </a:ext>
            </a:extLst>
          </p:cNvPr>
          <p:cNvPicPr>
            <a:picLocks noChangeAspect="1"/>
          </p:cNvPicPr>
          <p:nvPr/>
        </p:nvPicPr>
        <p:blipFill>
          <a:blip r:embed="rId6"/>
          <a:stretch>
            <a:fillRect/>
          </a:stretch>
        </p:blipFill>
        <p:spPr>
          <a:xfrm>
            <a:off x="2674465" y="4050788"/>
            <a:ext cx="270730" cy="380031"/>
          </a:xfrm>
          <a:prstGeom prst="rect">
            <a:avLst/>
          </a:prstGeom>
          <a:effectLst>
            <a:outerShdw blurRad="50800" dist="38100" dir="2700000" algn="tl" rotWithShape="0">
              <a:prstClr val="black">
                <a:alpha val="40000"/>
              </a:prstClr>
            </a:outerShdw>
          </a:effectLst>
        </p:spPr>
      </p:pic>
      <p:pic>
        <p:nvPicPr>
          <p:cNvPr id="63" name="Picture 62">
            <a:extLst>
              <a:ext uri="{FF2B5EF4-FFF2-40B4-BE49-F238E27FC236}">
                <a16:creationId xmlns:a16="http://schemas.microsoft.com/office/drawing/2014/main" id="{A0D1510A-D8BB-4629-93CC-648EFBEE2EFC}"/>
              </a:ext>
            </a:extLst>
          </p:cNvPr>
          <p:cNvPicPr>
            <a:picLocks noChangeAspect="1"/>
          </p:cNvPicPr>
          <p:nvPr/>
        </p:nvPicPr>
        <p:blipFill>
          <a:blip r:embed="rId6"/>
          <a:stretch>
            <a:fillRect/>
          </a:stretch>
        </p:blipFill>
        <p:spPr>
          <a:xfrm>
            <a:off x="5158111" y="4050788"/>
            <a:ext cx="270730" cy="380031"/>
          </a:xfrm>
          <a:prstGeom prst="rect">
            <a:avLst/>
          </a:prstGeom>
          <a:effectLst>
            <a:outerShdw blurRad="50800" dist="38100" dir="2700000" algn="tl" rotWithShape="0">
              <a:prstClr val="black">
                <a:alpha val="40000"/>
              </a:prstClr>
            </a:outerShdw>
          </a:effectLst>
        </p:spPr>
      </p:pic>
      <p:sp>
        <p:nvSpPr>
          <p:cNvPr id="77" name="TextBox 76">
            <a:extLst>
              <a:ext uri="{FF2B5EF4-FFF2-40B4-BE49-F238E27FC236}">
                <a16:creationId xmlns:a16="http://schemas.microsoft.com/office/drawing/2014/main" id="{1B49388E-5077-4E3A-B80C-63B32A13B06B}"/>
              </a:ext>
            </a:extLst>
          </p:cNvPr>
          <p:cNvSpPr txBox="1"/>
          <p:nvPr/>
        </p:nvSpPr>
        <p:spPr>
          <a:xfrm>
            <a:off x="629415" y="1899244"/>
            <a:ext cx="2005156" cy="723275"/>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➆ </a:t>
            </a:r>
            <a:r>
              <a:rPr lang="en-US" sz="1100" b="1" dirty="0">
                <a:effectLst>
                  <a:outerShdw blurRad="38100" dist="38100" dir="2700000" algn="tl">
                    <a:srgbClr val="000000">
                      <a:alpha val="43137"/>
                    </a:srgbClr>
                  </a:outerShdw>
                </a:effectLst>
              </a:rPr>
              <a:t>End retest:</a:t>
            </a:r>
          </a:p>
          <a:p>
            <a:pPr algn="just"/>
            <a:r>
              <a:rPr lang="en-US" sz="1000" dirty="0">
                <a:effectLst>
                  <a:outerShdw blurRad="38100" dist="38100" dir="2700000" algn="tl">
                    <a:srgbClr val="000000">
                      <a:alpha val="43137"/>
                    </a:srgbClr>
                  </a:outerShdw>
                </a:effectLst>
              </a:rPr>
              <a:t>E.g. end Autotest by pressing F1.</a:t>
            </a:r>
          </a:p>
          <a:p>
            <a:pPr algn="just"/>
            <a:endParaRPr lang="en-US" sz="1000" dirty="0">
              <a:effectLst>
                <a:outerShdw blurRad="38100" dist="38100" dir="2700000" algn="tl">
                  <a:srgbClr val="000000">
                    <a:alpha val="43137"/>
                  </a:srgbClr>
                </a:outerShdw>
              </a:effectLst>
            </a:endParaRPr>
          </a:p>
          <a:p>
            <a:pPr algn="just"/>
            <a:endParaRPr lang="en-AU" sz="1000" dirty="0">
              <a:effectLst>
                <a:outerShdw blurRad="38100" dist="38100" dir="2700000" algn="tl">
                  <a:srgbClr val="000000">
                    <a:alpha val="43137"/>
                  </a:srgbClr>
                </a:outerShdw>
              </a:effectLst>
            </a:endParaRPr>
          </a:p>
        </p:txBody>
      </p:sp>
      <p:pic>
        <p:nvPicPr>
          <p:cNvPr id="28" name="Picture 27">
            <a:extLst>
              <a:ext uri="{FF2B5EF4-FFF2-40B4-BE49-F238E27FC236}">
                <a16:creationId xmlns:a16="http://schemas.microsoft.com/office/drawing/2014/main" id="{D9162D80-5A3F-48BB-B962-183A2D2C90CD}"/>
              </a:ext>
            </a:extLst>
          </p:cNvPr>
          <p:cNvPicPr>
            <a:picLocks noChangeAspect="1"/>
          </p:cNvPicPr>
          <p:nvPr/>
        </p:nvPicPr>
        <p:blipFill>
          <a:blip r:embed="rId6"/>
          <a:stretch>
            <a:fillRect/>
          </a:stretch>
        </p:blipFill>
        <p:spPr>
          <a:xfrm>
            <a:off x="7579386" y="4046020"/>
            <a:ext cx="270730" cy="380031"/>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2EFE1AA5-7FCE-4CC6-BCB6-BDE5A1E7AEDF}"/>
              </a:ext>
            </a:extLst>
          </p:cNvPr>
          <p:cNvPicPr>
            <a:picLocks noChangeAspect="1"/>
          </p:cNvPicPr>
          <p:nvPr/>
        </p:nvPicPr>
        <p:blipFill>
          <a:blip r:embed="rId6"/>
          <a:stretch>
            <a:fillRect/>
          </a:stretch>
        </p:blipFill>
        <p:spPr>
          <a:xfrm>
            <a:off x="10100023" y="4050788"/>
            <a:ext cx="270730" cy="380031"/>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6E0594CC-959E-4FB6-ABB1-B63B1AF20E66}"/>
              </a:ext>
            </a:extLst>
          </p:cNvPr>
          <p:cNvPicPr>
            <a:picLocks noChangeAspect="1"/>
          </p:cNvPicPr>
          <p:nvPr/>
        </p:nvPicPr>
        <p:blipFill>
          <a:blip r:embed="rId7"/>
          <a:stretch>
            <a:fillRect/>
          </a:stretch>
        </p:blipFill>
        <p:spPr>
          <a:xfrm rot="5911822" flipH="1">
            <a:off x="549999" y="5205357"/>
            <a:ext cx="482405" cy="467010"/>
          </a:xfrm>
          <a:prstGeom prst="rect">
            <a:avLst/>
          </a:prstGeom>
        </p:spPr>
      </p:pic>
      <p:pic>
        <p:nvPicPr>
          <p:cNvPr id="37" name="Picture 36">
            <a:extLst>
              <a:ext uri="{FF2B5EF4-FFF2-40B4-BE49-F238E27FC236}">
                <a16:creationId xmlns:a16="http://schemas.microsoft.com/office/drawing/2014/main" id="{FB07AA53-0C10-4476-94CF-CA22C6EA3ECF}"/>
              </a:ext>
            </a:extLst>
          </p:cNvPr>
          <p:cNvPicPr>
            <a:picLocks noChangeAspect="1"/>
          </p:cNvPicPr>
          <p:nvPr/>
        </p:nvPicPr>
        <p:blipFill>
          <a:blip r:embed="rId7"/>
          <a:stretch>
            <a:fillRect/>
          </a:stretch>
        </p:blipFill>
        <p:spPr>
          <a:xfrm rot="15688178">
            <a:off x="4244232" y="3684230"/>
            <a:ext cx="482405" cy="46701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6536A039-34CB-400A-ABFD-9EC5EBB72B59}"/>
              </a:ext>
            </a:extLst>
          </p:cNvPr>
          <p:cNvSpPr txBox="1"/>
          <p:nvPr/>
        </p:nvSpPr>
        <p:spPr>
          <a:xfrm>
            <a:off x="3033687" y="1354624"/>
            <a:ext cx="5523413" cy="276999"/>
          </a:xfrm>
          <a:prstGeom prst="rect">
            <a:avLst/>
          </a:prstGeom>
          <a:noFill/>
        </p:spPr>
        <p:txBody>
          <a:bodyPr wrap="square" rtlCol="0">
            <a:spAutoFit/>
          </a:bodyPr>
          <a:lstStyle/>
          <a:p>
            <a:pPr algn="just"/>
            <a:r>
              <a:rPr lang="en-US" sz="1200" b="1" dirty="0">
                <a:solidFill>
                  <a:srgbClr val="7030A0"/>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➍ </a:t>
            </a:r>
            <a:r>
              <a:rPr lang="en-US" sz="1200" b="1" dirty="0">
                <a:solidFill>
                  <a:srgbClr val="7030A0"/>
                </a:solidFill>
                <a:effectLst>
                  <a:outerShdw blurRad="38100" dist="38100" dir="2700000" algn="tl">
                    <a:srgbClr val="000000">
                      <a:alpha val="43137"/>
                    </a:srgbClr>
                  </a:outerShdw>
                </a:effectLst>
              </a:rPr>
              <a:t>Return memory location pointer for next storage to where it was before retest</a:t>
            </a:r>
          </a:p>
        </p:txBody>
      </p:sp>
      <p:sp>
        <p:nvSpPr>
          <p:cNvPr id="40" name="TextBox 39">
            <a:extLst>
              <a:ext uri="{FF2B5EF4-FFF2-40B4-BE49-F238E27FC236}">
                <a16:creationId xmlns:a16="http://schemas.microsoft.com/office/drawing/2014/main" id="{CE74B336-7542-4710-8FA5-8887C607A885}"/>
              </a:ext>
            </a:extLst>
          </p:cNvPr>
          <p:cNvSpPr txBox="1"/>
          <p:nvPr/>
        </p:nvSpPr>
        <p:spPr>
          <a:xfrm>
            <a:off x="5678261" y="1872393"/>
            <a:ext cx="4999263" cy="723275"/>
          </a:xfrm>
          <a:prstGeom prst="rect">
            <a:avLst/>
          </a:prstGeom>
          <a:noFill/>
        </p:spPr>
        <p:txBody>
          <a:bodyPr wrap="square" rtlCol="0">
            <a:spAutoFit/>
          </a:bodyPr>
          <a:lstStyle/>
          <a:p>
            <a:pPr algn="just"/>
            <a:r>
              <a:rPr lang="en-US"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➈ </a:t>
            </a:r>
            <a:r>
              <a:rPr lang="en-US" sz="1100" b="1" dirty="0">
                <a:effectLst>
                  <a:outerShdw blurRad="38100" dist="38100" dir="2700000" algn="tl">
                    <a:srgbClr val="000000">
                      <a:alpha val="43137"/>
                    </a:srgbClr>
                  </a:outerShdw>
                </a:effectLst>
              </a:rPr>
              <a:t>Set memory location pointer for next storage: </a:t>
            </a:r>
          </a:p>
          <a:p>
            <a:pPr algn="just"/>
            <a:r>
              <a:rPr lang="en-US" sz="1000" dirty="0">
                <a:effectLst>
                  <a:outerShdw blurRad="38100" dist="38100" dir="2700000" algn="tl">
                    <a:srgbClr val="000000">
                      <a:alpha val="43137"/>
                    </a:srgbClr>
                  </a:outerShdw>
                </a:effectLst>
              </a:rPr>
              <a:t>Press ‘+’ to select location pointer ‘7’ in this example, as location ‘6’ was “noted” in step </a:t>
            </a:r>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a:t>
            </a:r>
            <a:r>
              <a:rPr lang="en-US" sz="1000" dirty="0">
                <a:effectLst>
                  <a:outerShdw blurRad="38100" dist="38100" dir="2700000" algn="tl">
                    <a:srgbClr val="000000">
                      <a:alpha val="43137"/>
                    </a:srgbClr>
                  </a:outerShdw>
                </a:effectLst>
              </a:rPr>
              <a:t>.</a:t>
            </a:r>
          </a:p>
          <a:p>
            <a:pPr algn="just"/>
            <a:r>
              <a:rPr lang="en-US" sz="1000" dirty="0">
                <a:effectLst>
                  <a:outerShdw blurRad="38100" dist="38100" dir="2700000" algn="tl">
                    <a:srgbClr val="000000">
                      <a:alpha val="43137"/>
                    </a:srgbClr>
                  </a:outerShdw>
                </a:effectLst>
              </a:rPr>
              <a:t>Then, hold down </a:t>
            </a:r>
            <a:r>
              <a:rPr lang="en-US" sz="1000" dirty="0">
                <a:solidFill>
                  <a:srgbClr val="EE7F00"/>
                </a:solidFill>
                <a:effectLst>
                  <a:outerShdw blurRad="38100" dist="38100" dir="2700000" algn="tl">
                    <a:srgbClr val="000000">
                      <a:alpha val="43137"/>
                    </a:srgbClr>
                  </a:outerShdw>
                </a:effectLst>
              </a:rPr>
              <a:t>button above “MEMORY” </a:t>
            </a:r>
            <a:r>
              <a:rPr lang="en-US" sz="1000" dirty="0">
                <a:effectLst>
                  <a:outerShdw blurRad="38100" dist="38100" dir="2700000" algn="tl">
                    <a:srgbClr val="000000">
                      <a:alpha val="43137"/>
                    </a:srgbClr>
                  </a:outerShdw>
                </a:effectLst>
              </a:rPr>
              <a:t>and press </a:t>
            </a:r>
            <a:r>
              <a:rPr lang="en-US" sz="1000" dirty="0">
                <a:solidFill>
                  <a:srgbClr val="EE7F00"/>
                </a:solidFill>
                <a:effectLst>
                  <a:outerShdw blurRad="38100" dist="38100" dir="2700000" algn="tl">
                    <a:srgbClr val="000000">
                      <a:alpha val="43137"/>
                    </a:srgbClr>
                  </a:outerShdw>
                </a:effectLst>
              </a:rPr>
              <a:t>F2 </a:t>
            </a:r>
            <a:r>
              <a:rPr lang="en-US" sz="1000" dirty="0">
                <a:effectLst>
                  <a:outerShdw blurRad="38100" dist="38100" dir="2700000" algn="tl">
                    <a:srgbClr val="000000">
                      <a:alpha val="43137"/>
                    </a:srgbClr>
                  </a:outerShdw>
                </a:effectLst>
              </a:rPr>
              <a:t>for three seconds or until it stops beeping.  </a:t>
            </a:r>
            <a:endParaRPr lang="en-AU" sz="1000" dirty="0">
              <a:effectLst>
                <a:outerShdw blurRad="38100" dist="38100" dir="2700000" algn="tl">
                  <a:srgbClr val="000000">
                    <a:alpha val="43137"/>
                  </a:srgbClr>
                </a:outerShdw>
              </a:effectLst>
            </a:endParaRPr>
          </a:p>
        </p:txBody>
      </p:sp>
      <p:sp>
        <p:nvSpPr>
          <p:cNvPr id="6" name="Right Brace 5">
            <a:extLst>
              <a:ext uri="{FF2B5EF4-FFF2-40B4-BE49-F238E27FC236}">
                <a16:creationId xmlns:a16="http://schemas.microsoft.com/office/drawing/2014/main" id="{AB5068A3-5C9E-4219-836E-5A8A7CD5F857}"/>
              </a:ext>
            </a:extLst>
          </p:cNvPr>
          <p:cNvSpPr/>
          <p:nvPr/>
        </p:nvSpPr>
        <p:spPr>
          <a:xfrm rot="16200000">
            <a:off x="5499256" y="-3123271"/>
            <a:ext cx="276998" cy="9736639"/>
          </a:xfrm>
          <a:prstGeom prst="rightBrace">
            <a:avLst>
              <a:gd name="adj1" fmla="val 49359"/>
              <a:gd name="adj2" fmla="val 50000"/>
            </a:avLst>
          </a:prstGeom>
          <a:ln w="9525">
            <a:solidFill>
              <a:srgbClr val="7030A0"/>
            </a:solidFill>
            <a:prstDash val="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41" name="TextBox 40">
            <a:extLst>
              <a:ext uri="{FF2B5EF4-FFF2-40B4-BE49-F238E27FC236}">
                <a16:creationId xmlns:a16="http://schemas.microsoft.com/office/drawing/2014/main" id="{F1957269-AA21-47EF-9F32-FF73ED06C1F6}"/>
              </a:ext>
            </a:extLst>
          </p:cNvPr>
          <p:cNvSpPr txBox="1"/>
          <p:nvPr/>
        </p:nvSpPr>
        <p:spPr>
          <a:xfrm>
            <a:off x="10324458" y="3659775"/>
            <a:ext cx="1455165" cy="1323439"/>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Next store operation will save data into location ‘7’.</a:t>
            </a:r>
          </a:p>
          <a:p>
            <a:pPr algn="just"/>
            <a:endParaRPr lang="en-US" sz="1000" dirty="0">
              <a:effectLst>
                <a:outerShdw blurRad="38100" dist="38100" dir="2700000" algn="tl">
                  <a:srgbClr val="000000">
                    <a:alpha val="43137"/>
                  </a:srgbClr>
                </a:outerShdw>
              </a:effectLst>
            </a:endParaRPr>
          </a:p>
          <a:p>
            <a:pPr algn="just"/>
            <a:r>
              <a:rPr lang="en-US" sz="1000" dirty="0">
                <a:effectLst>
                  <a:outerShdw blurRad="38100" dist="38100" dir="2700000" algn="tl">
                    <a:srgbClr val="000000">
                      <a:alpha val="43137"/>
                    </a:srgbClr>
                  </a:outerShdw>
                </a:effectLst>
              </a:rPr>
              <a:t>Press F1 now will exit Memory mode and return to Home Display(Main menu).</a:t>
            </a:r>
            <a:endParaRPr lang="en-AU" sz="1200" dirty="0">
              <a:effectLst>
                <a:outerShdw blurRad="38100" dist="38100" dir="2700000" algn="tl">
                  <a:srgbClr val="000000">
                    <a:alpha val="43137"/>
                  </a:srgbClr>
                </a:outerShdw>
              </a:effectLst>
            </a:endParaRPr>
          </a:p>
        </p:txBody>
      </p:sp>
      <p:grpSp>
        <p:nvGrpSpPr>
          <p:cNvPr id="8" name="Group 7">
            <a:extLst>
              <a:ext uri="{FF2B5EF4-FFF2-40B4-BE49-F238E27FC236}">
                <a16:creationId xmlns:a16="http://schemas.microsoft.com/office/drawing/2014/main" id="{1E482957-F983-4691-9D55-8E695639FD1F}"/>
              </a:ext>
            </a:extLst>
          </p:cNvPr>
          <p:cNvGrpSpPr/>
          <p:nvPr/>
        </p:nvGrpSpPr>
        <p:grpSpPr>
          <a:xfrm>
            <a:off x="5568213" y="2592475"/>
            <a:ext cx="1918790" cy="3376478"/>
            <a:chOff x="5568213" y="2592475"/>
            <a:chExt cx="1918790" cy="3376478"/>
          </a:xfrm>
        </p:grpSpPr>
        <p:pic>
          <p:nvPicPr>
            <p:cNvPr id="75" name="Picture 74">
              <a:extLst>
                <a:ext uri="{FF2B5EF4-FFF2-40B4-BE49-F238E27FC236}">
                  <a16:creationId xmlns:a16="http://schemas.microsoft.com/office/drawing/2014/main" id="{AF51EF26-7D7F-4C94-8AE9-6625E3D97EA8}"/>
                </a:ext>
              </a:extLst>
            </p:cNvPr>
            <p:cNvPicPr>
              <a:picLocks noChangeAspect="1"/>
            </p:cNvPicPr>
            <p:nvPr/>
          </p:nvPicPr>
          <p:blipFill rotWithShape="1">
            <a:blip r:embed="rId3"/>
            <a:srcRect t="2578"/>
            <a:stretch/>
          </p:blipFill>
          <p:spPr>
            <a:xfrm>
              <a:off x="5568213" y="2592475"/>
              <a:ext cx="1918790" cy="3376478"/>
            </a:xfrm>
            <a:prstGeom prst="rect">
              <a:avLst/>
            </a:prstGeom>
          </p:spPr>
        </p:pic>
        <p:pic>
          <p:nvPicPr>
            <p:cNvPr id="43" name="Picture 42">
              <a:extLst>
                <a:ext uri="{FF2B5EF4-FFF2-40B4-BE49-F238E27FC236}">
                  <a16:creationId xmlns:a16="http://schemas.microsoft.com/office/drawing/2014/main" id="{1B78BD11-8004-44D1-9945-0636451EBB63}"/>
                </a:ext>
              </a:extLst>
            </p:cNvPr>
            <p:cNvPicPr>
              <a:picLocks noChangeAspect="1"/>
            </p:cNvPicPr>
            <p:nvPr/>
          </p:nvPicPr>
          <p:blipFill>
            <a:blip r:embed="rId8"/>
            <a:stretch>
              <a:fillRect/>
            </a:stretch>
          </p:blipFill>
          <p:spPr>
            <a:xfrm>
              <a:off x="5863988" y="3871416"/>
              <a:ext cx="1355678" cy="1032680"/>
            </a:xfrm>
            <a:prstGeom prst="rect">
              <a:avLst/>
            </a:prstGeom>
          </p:spPr>
        </p:pic>
      </p:grpSp>
      <p:pic>
        <p:nvPicPr>
          <p:cNvPr id="66" name="Picture 65">
            <a:extLst>
              <a:ext uri="{FF2B5EF4-FFF2-40B4-BE49-F238E27FC236}">
                <a16:creationId xmlns:a16="http://schemas.microsoft.com/office/drawing/2014/main" id="{0ABF314E-F9C8-4B3C-8254-E57B13B490B3}"/>
              </a:ext>
            </a:extLst>
          </p:cNvPr>
          <p:cNvPicPr>
            <a:picLocks noChangeAspect="1"/>
          </p:cNvPicPr>
          <p:nvPr/>
        </p:nvPicPr>
        <p:blipFill>
          <a:blip r:embed="rId7"/>
          <a:stretch>
            <a:fillRect/>
          </a:stretch>
        </p:blipFill>
        <p:spPr>
          <a:xfrm rot="16200000">
            <a:off x="6856349" y="5498127"/>
            <a:ext cx="482405" cy="467010"/>
          </a:xfrm>
          <a:prstGeom prst="rect">
            <a:avLst/>
          </a:prstGeom>
          <a:effectLst>
            <a:outerShdw blurRad="50800" dist="38100" dir="2700000" algn="tl" rotWithShape="0">
              <a:prstClr val="black">
                <a:alpha val="40000"/>
              </a:prstClr>
            </a:outerShdw>
          </a:effectLst>
        </p:spPr>
      </p:pic>
      <p:sp>
        <p:nvSpPr>
          <p:cNvPr id="45" name="Oval 44">
            <a:extLst>
              <a:ext uri="{FF2B5EF4-FFF2-40B4-BE49-F238E27FC236}">
                <a16:creationId xmlns:a16="http://schemas.microsoft.com/office/drawing/2014/main" id="{442BE818-0FA3-4945-849F-582D42A0260E}"/>
              </a:ext>
            </a:extLst>
          </p:cNvPr>
          <p:cNvSpPr/>
          <p:nvPr/>
        </p:nvSpPr>
        <p:spPr>
          <a:xfrm>
            <a:off x="6340684" y="4016504"/>
            <a:ext cx="223169" cy="232729"/>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C661D04D-262C-4B41-BCCC-FA1C9CBFEB36}"/>
              </a:ext>
            </a:extLst>
          </p:cNvPr>
          <p:cNvGrpSpPr/>
          <p:nvPr/>
        </p:nvGrpSpPr>
        <p:grpSpPr>
          <a:xfrm>
            <a:off x="8015920" y="2508836"/>
            <a:ext cx="1918790" cy="3457227"/>
            <a:chOff x="8015920" y="2508836"/>
            <a:chExt cx="1918790" cy="3457227"/>
          </a:xfrm>
        </p:grpSpPr>
        <p:pic>
          <p:nvPicPr>
            <p:cNvPr id="85" name="Picture 84">
              <a:extLst>
                <a:ext uri="{FF2B5EF4-FFF2-40B4-BE49-F238E27FC236}">
                  <a16:creationId xmlns:a16="http://schemas.microsoft.com/office/drawing/2014/main" id="{1D0E95BD-765E-4593-8A6D-A746AED99B52}"/>
                </a:ext>
              </a:extLst>
            </p:cNvPr>
            <p:cNvPicPr>
              <a:picLocks noChangeAspect="1"/>
            </p:cNvPicPr>
            <p:nvPr/>
          </p:nvPicPr>
          <p:blipFill>
            <a:blip r:embed="rId3"/>
            <a:stretch>
              <a:fillRect/>
            </a:stretch>
          </p:blipFill>
          <p:spPr>
            <a:xfrm>
              <a:off x="8015920" y="2508836"/>
              <a:ext cx="1918790" cy="3457227"/>
            </a:xfrm>
            <a:prstGeom prst="rect">
              <a:avLst/>
            </a:prstGeom>
          </p:spPr>
        </p:pic>
        <p:pic>
          <p:nvPicPr>
            <p:cNvPr id="9" name="Picture 8">
              <a:extLst>
                <a:ext uri="{FF2B5EF4-FFF2-40B4-BE49-F238E27FC236}">
                  <a16:creationId xmlns:a16="http://schemas.microsoft.com/office/drawing/2014/main" id="{D7A69BCF-C70B-41CD-8418-5F332707B1D5}"/>
                </a:ext>
              </a:extLst>
            </p:cNvPr>
            <p:cNvPicPr>
              <a:picLocks noChangeAspect="1"/>
            </p:cNvPicPr>
            <p:nvPr/>
          </p:nvPicPr>
          <p:blipFill>
            <a:blip r:embed="rId9"/>
            <a:stretch>
              <a:fillRect/>
            </a:stretch>
          </p:blipFill>
          <p:spPr>
            <a:xfrm>
              <a:off x="8307688" y="3871416"/>
              <a:ext cx="1358339" cy="1034379"/>
            </a:xfrm>
            <a:prstGeom prst="rect">
              <a:avLst/>
            </a:prstGeom>
          </p:spPr>
        </p:pic>
      </p:grpSp>
      <p:sp>
        <p:nvSpPr>
          <p:cNvPr id="46" name="Oval 45">
            <a:extLst>
              <a:ext uri="{FF2B5EF4-FFF2-40B4-BE49-F238E27FC236}">
                <a16:creationId xmlns:a16="http://schemas.microsoft.com/office/drawing/2014/main" id="{EAF2B938-F13E-4592-8209-9574E718D94A}"/>
              </a:ext>
            </a:extLst>
          </p:cNvPr>
          <p:cNvSpPr/>
          <p:nvPr/>
        </p:nvSpPr>
        <p:spPr>
          <a:xfrm>
            <a:off x="8731214" y="3992937"/>
            <a:ext cx="223169" cy="232729"/>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9" name="Picture 38">
            <a:extLst>
              <a:ext uri="{FF2B5EF4-FFF2-40B4-BE49-F238E27FC236}">
                <a16:creationId xmlns:a16="http://schemas.microsoft.com/office/drawing/2014/main" id="{3A100811-7CA0-42BD-B068-CAD4927FE7BC}"/>
              </a:ext>
            </a:extLst>
          </p:cNvPr>
          <p:cNvPicPr>
            <a:picLocks noChangeAspect="1"/>
          </p:cNvPicPr>
          <p:nvPr/>
        </p:nvPicPr>
        <p:blipFill>
          <a:blip r:embed="rId7">
            <a:duotone>
              <a:schemeClr val="accent4">
                <a:shade val="45000"/>
                <a:satMod val="135000"/>
              </a:schemeClr>
              <a:prstClr val="white"/>
            </a:duotone>
          </a:blip>
          <a:stretch>
            <a:fillRect/>
          </a:stretch>
        </p:blipFill>
        <p:spPr>
          <a:xfrm rot="15688178">
            <a:off x="9136706" y="3684230"/>
            <a:ext cx="482405" cy="467010"/>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3D407EE-788D-4745-BBCD-4D806AF618A5}"/>
              </a:ext>
            </a:extLst>
          </p:cNvPr>
          <p:cNvPicPr>
            <a:picLocks noChangeAspect="1"/>
          </p:cNvPicPr>
          <p:nvPr/>
        </p:nvPicPr>
        <p:blipFill>
          <a:blip r:embed="rId7">
            <a:duotone>
              <a:schemeClr val="accent4">
                <a:shade val="45000"/>
                <a:satMod val="135000"/>
              </a:schemeClr>
              <a:prstClr val="white"/>
            </a:duotone>
          </a:blip>
          <a:stretch>
            <a:fillRect/>
          </a:stretch>
        </p:blipFill>
        <p:spPr>
          <a:xfrm rot="602819" flipH="1">
            <a:off x="8768251" y="5226123"/>
            <a:ext cx="482405" cy="467010"/>
          </a:xfrm>
          <a:prstGeom prst="rect">
            <a:avLst/>
          </a:prstGeom>
          <a:effectLst>
            <a:outerShdw blurRad="50800" dist="38100" dir="2700000" algn="tl" rotWithShape="0">
              <a:prstClr val="black">
                <a:alpha val="40000"/>
              </a:prstClr>
            </a:outerShdw>
          </a:effectLst>
        </p:spPr>
      </p:pic>
      <p:sp>
        <p:nvSpPr>
          <p:cNvPr id="44" name="Rectangle: Rounded Corners 43">
            <a:extLst>
              <a:ext uri="{FF2B5EF4-FFF2-40B4-BE49-F238E27FC236}">
                <a16:creationId xmlns:a16="http://schemas.microsoft.com/office/drawing/2014/main" id="{FCBA549B-7078-46E4-AF96-CFA4F5316C90}"/>
              </a:ext>
            </a:extLst>
          </p:cNvPr>
          <p:cNvSpPr/>
          <p:nvPr/>
        </p:nvSpPr>
        <p:spPr>
          <a:xfrm>
            <a:off x="9483806" y="4016504"/>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5" name="Slide Number Placeholder 4">
            <a:extLst>
              <a:ext uri="{FF2B5EF4-FFF2-40B4-BE49-F238E27FC236}">
                <a16:creationId xmlns:a16="http://schemas.microsoft.com/office/drawing/2014/main" id="{3D1B9C6E-CC6A-453B-933F-EFCE1649DA0A}"/>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61</a:t>
            </a:fld>
            <a:endParaRPr lang="en-US">
              <a:solidFill>
                <a:prstClr val="black">
                  <a:tint val="75000"/>
                </a:prstClr>
              </a:solidFill>
              <a:latin typeface="Arial"/>
            </a:endParaRPr>
          </a:p>
        </p:txBody>
      </p:sp>
      <p:sp>
        <p:nvSpPr>
          <p:cNvPr id="4" name="Rounded Rectangle 33">
            <a:hlinkClick r:id="rId10" action="ppaction://hlinksldjump"/>
            <a:extLst>
              <a:ext uri="{FF2B5EF4-FFF2-40B4-BE49-F238E27FC236}">
                <a16:creationId xmlns:a16="http://schemas.microsoft.com/office/drawing/2014/main" id="{3615C1DD-2429-4E23-B654-604D89B6DC14}"/>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9881762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54BCC42-A307-4AE8-93B7-7FC66F8E8436}"/>
              </a:ext>
            </a:extLst>
          </p:cNvPr>
          <p:cNvGrpSpPr/>
          <p:nvPr/>
        </p:nvGrpSpPr>
        <p:grpSpPr>
          <a:xfrm>
            <a:off x="4996953" y="2534244"/>
            <a:ext cx="2836107" cy="3494525"/>
            <a:chOff x="4796387" y="2443253"/>
            <a:chExt cx="2836107" cy="3494525"/>
          </a:xfrm>
        </p:grpSpPr>
        <p:grpSp>
          <p:nvGrpSpPr>
            <p:cNvPr id="7" name="Group 6">
              <a:extLst>
                <a:ext uri="{FF2B5EF4-FFF2-40B4-BE49-F238E27FC236}">
                  <a16:creationId xmlns:a16="http://schemas.microsoft.com/office/drawing/2014/main" id="{B680B9E7-DFF5-404D-8628-26FA18B596E0}"/>
                </a:ext>
              </a:extLst>
            </p:cNvPr>
            <p:cNvGrpSpPr/>
            <p:nvPr/>
          </p:nvGrpSpPr>
          <p:grpSpPr>
            <a:xfrm>
              <a:off x="4796387" y="2443253"/>
              <a:ext cx="1906726" cy="3494525"/>
              <a:chOff x="4379722" y="2489491"/>
              <a:chExt cx="1906726" cy="3494525"/>
            </a:xfrm>
          </p:grpSpPr>
          <p:pic>
            <p:nvPicPr>
              <p:cNvPr id="19" name="Picture 18">
                <a:extLst>
                  <a:ext uri="{FF2B5EF4-FFF2-40B4-BE49-F238E27FC236}">
                    <a16:creationId xmlns:a16="http://schemas.microsoft.com/office/drawing/2014/main" id="{238F68C0-9CB2-4D44-9033-A32BF0A38208}"/>
                  </a:ext>
                </a:extLst>
              </p:cNvPr>
              <p:cNvPicPr>
                <a:picLocks noChangeAspect="1"/>
              </p:cNvPicPr>
              <p:nvPr/>
            </p:nvPicPr>
            <p:blipFill rotWithShape="1">
              <a:blip r:embed="rId3"/>
              <a:srcRect r="1689"/>
              <a:stretch/>
            </p:blipFill>
            <p:spPr>
              <a:xfrm>
                <a:off x="4379722" y="2489491"/>
                <a:ext cx="1906726" cy="3494525"/>
              </a:xfrm>
              <a:prstGeom prst="rect">
                <a:avLst/>
              </a:prstGeom>
            </p:spPr>
          </p:pic>
          <p:pic>
            <p:nvPicPr>
              <p:cNvPr id="6" name="Picture 5">
                <a:extLst>
                  <a:ext uri="{FF2B5EF4-FFF2-40B4-BE49-F238E27FC236}">
                    <a16:creationId xmlns:a16="http://schemas.microsoft.com/office/drawing/2014/main" id="{FBA30C01-5C60-4AC1-BC64-142BCF3841B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Layer>
                    </a14:imgProps>
                  </a:ext>
                </a:extLst>
              </a:blip>
              <a:stretch>
                <a:fillRect/>
              </a:stretch>
            </p:blipFill>
            <p:spPr>
              <a:xfrm>
                <a:off x="4674825" y="3866920"/>
                <a:ext cx="1373435" cy="1046603"/>
              </a:xfrm>
              <a:prstGeom prst="rect">
                <a:avLst/>
              </a:prstGeom>
            </p:spPr>
          </p:pic>
        </p:grpSp>
        <p:pic>
          <p:nvPicPr>
            <p:cNvPr id="25" name="Picture 24">
              <a:extLst>
                <a:ext uri="{FF2B5EF4-FFF2-40B4-BE49-F238E27FC236}">
                  <a16:creationId xmlns:a16="http://schemas.microsoft.com/office/drawing/2014/main" id="{BEF015AA-50EC-4E13-ADC0-42325A29C7FE}"/>
                </a:ext>
              </a:extLst>
            </p:cNvPr>
            <p:cNvPicPr>
              <a:picLocks noChangeAspect="1"/>
            </p:cNvPicPr>
            <p:nvPr/>
          </p:nvPicPr>
          <p:blipFill rotWithShape="1">
            <a:blip r:embed="rId6"/>
            <a:srcRect l="23863" t="-1209" r="-2515" b="1209"/>
            <a:stretch/>
          </p:blipFill>
          <p:spPr>
            <a:xfrm>
              <a:off x="6693146" y="3446398"/>
              <a:ext cx="939348" cy="441244"/>
            </a:xfrm>
            <a:prstGeom prst="rect">
              <a:avLst/>
            </a:prstGeom>
            <a:effectLst>
              <a:outerShdw blurRad="50800" dist="38100" dir="2700000" algn="tl" rotWithShape="0">
                <a:prstClr val="black">
                  <a:alpha val="40000"/>
                </a:prstClr>
              </a:outerShdw>
            </a:effectLst>
          </p:spPr>
        </p:pic>
      </p:grpSp>
      <p:pic>
        <p:nvPicPr>
          <p:cNvPr id="18" name="Picture 17">
            <a:extLst>
              <a:ext uri="{FF2B5EF4-FFF2-40B4-BE49-F238E27FC236}">
                <a16:creationId xmlns:a16="http://schemas.microsoft.com/office/drawing/2014/main" id="{3E16CF5E-9758-460D-8DAB-89177A7DFF0E}"/>
              </a:ext>
            </a:extLst>
          </p:cNvPr>
          <p:cNvPicPr>
            <a:picLocks noChangeAspect="1"/>
          </p:cNvPicPr>
          <p:nvPr/>
        </p:nvPicPr>
        <p:blipFill>
          <a:blip r:embed="rId7"/>
          <a:stretch>
            <a:fillRect/>
          </a:stretch>
        </p:blipFill>
        <p:spPr>
          <a:xfrm>
            <a:off x="1141290" y="2534244"/>
            <a:ext cx="1954858" cy="3494525"/>
          </a:xfrm>
          <a:prstGeom prst="rect">
            <a:avLst/>
          </a:prstGeom>
        </p:spPr>
      </p:pic>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74034" y="1204849"/>
            <a:ext cx="5763853"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 </a:t>
            </a:r>
            <a:endParaRPr lang="en-AU" sz="10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Transfer internally stored data onto USB stick</a:t>
            </a:r>
            <a:endParaRPr lang="en-AU" sz="1800" b="1" dirty="0"/>
          </a:p>
        </p:txBody>
      </p:sp>
      <p:sp>
        <p:nvSpPr>
          <p:cNvPr id="61" name="TextBox 60">
            <a:extLst>
              <a:ext uri="{FF2B5EF4-FFF2-40B4-BE49-F238E27FC236}">
                <a16:creationId xmlns:a16="http://schemas.microsoft.com/office/drawing/2014/main" id="{3D9AB603-0356-499F-8670-8B78C07C5BD5}"/>
              </a:ext>
            </a:extLst>
          </p:cNvPr>
          <p:cNvSpPr txBox="1"/>
          <p:nvPr/>
        </p:nvSpPr>
        <p:spPr>
          <a:xfrm>
            <a:off x="1169284" y="1703247"/>
            <a:ext cx="1853263" cy="830997"/>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200" dirty="0">
                <a:effectLst>
                  <a:outerShdw blurRad="38100" dist="38100" dir="2700000" algn="tl">
                    <a:srgbClr val="000000">
                      <a:alpha val="43137"/>
                    </a:srgbClr>
                  </a:outerShdw>
                </a:effectLst>
              </a:rPr>
              <a:t>At Home display (Main menu), insert USB stick onto instrument’s connector marked “MEM”.</a:t>
            </a:r>
            <a:endParaRPr lang="en-AU" sz="1200" dirty="0">
              <a:effectLst>
                <a:outerShdw blurRad="38100" dist="38100" dir="2700000" algn="tl">
                  <a:srgbClr val="000000">
                    <a:alpha val="43137"/>
                  </a:srgbClr>
                </a:outerShdw>
              </a:effectLst>
            </a:endParaRPr>
          </a:p>
        </p:txBody>
      </p:sp>
      <p:pic>
        <p:nvPicPr>
          <p:cNvPr id="62" name="Picture 61">
            <a:extLst>
              <a:ext uri="{FF2B5EF4-FFF2-40B4-BE49-F238E27FC236}">
                <a16:creationId xmlns:a16="http://schemas.microsoft.com/office/drawing/2014/main" id="{C51411BB-660F-44EA-B45A-6C3159F746EA}"/>
              </a:ext>
            </a:extLst>
          </p:cNvPr>
          <p:cNvPicPr>
            <a:picLocks noChangeAspect="1"/>
          </p:cNvPicPr>
          <p:nvPr/>
        </p:nvPicPr>
        <p:blipFill>
          <a:blip r:embed="rId8"/>
          <a:stretch>
            <a:fillRect/>
          </a:stretch>
        </p:blipFill>
        <p:spPr>
          <a:xfrm>
            <a:off x="3840449" y="4068709"/>
            <a:ext cx="270730" cy="380031"/>
          </a:xfrm>
          <a:prstGeom prst="rect">
            <a:avLst/>
          </a:prstGeom>
          <a:effectLst>
            <a:outerShdw blurRad="50800" dist="38100" dir="2700000" algn="tl" rotWithShape="0">
              <a:prstClr val="black">
                <a:alpha val="40000"/>
              </a:prstClr>
            </a:outerShdw>
          </a:effectLst>
        </p:spPr>
      </p:pic>
      <p:sp>
        <p:nvSpPr>
          <p:cNvPr id="64" name="TextBox 63">
            <a:extLst>
              <a:ext uri="{FF2B5EF4-FFF2-40B4-BE49-F238E27FC236}">
                <a16:creationId xmlns:a16="http://schemas.microsoft.com/office/drawing/2014/main" id="{8D1B4EA6-6D99-4508-BA99-30552E43C2B1}"/>
              </a:ext>
            </a:extLst>
          </p:cNvPr>
          <p:cNvSpPr txBox="1"/>
          <p:nvPr/>
        </p:nvSpPr>
        <p:spPr>
          <a:xfrm>
            <a:off x="8468485" y="965297"/>
            <a:ext cx="2879033" cy="1569660"/>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a:t>
            </a:r>
            <a:r>
              <a:rPr lang="en-US" sz="1200" dirty="0">
                <a:effectLst>
                  <a:outerShdw blurRad="38100" dist="38100" dir="2700000" algn="tl">
                    <a:srgbClr val="000000">
                      <a:alpha val="43137"/>
                    </a:srgbClr>
                  </a:outerShdw>
                </a:effectLst>
              </a:rPr>
              <a:t> </a:t>
            </a:r>
            <a:r>
              <a:rPr lang="en-US" sz="1200" b="1" dirty="0">
                <a:effectLst>
                  <a:outerShdw blurRad="38100" dist="38100" dir="2700000" algn="tl">
                    <a:srgbClr val="000000">
                      <a:alpha val="43137"/>
                    </a:srgbClr>
                  </a:outerShdw>
                </a:effectLst>
              </a:rPr>
              <a:t>Press Triangle-button </a:t>
            </a:r>
            <a:r>
              <a:rPr lang="en-US" sz="1200" dirty="0">
                <a:effectLst>
                  <a:outerShdw blurRad="38100" dist="38100" dir="2700000" algn="tl">
                    <a:srgbClr val="000000">
                      <a:alpha val="43137"/>
                    </a:srgbClr>
                  </a:outerShdw>
                </a:effectLst>
              </a:rPr>
              <a:t>to start data transfer.</a:t>
            </a:r>
          </a:p>
          <a:p>
            <a:pPr algn="just"/>
            <a:r>
              <a:rPr lang="en-US" sz="1200" dirty="0">
                <a:effectLst>
                  <a:outerShdw blurRad="38100" dist="38100" dir="2700000" algn="tl">
                    <a:srgbClr val="000000">
                      <a:alpha val="43137"/>
                    </a:srgbClr>
                  </a:outerShdw>
                </a:effectLst>
              </a:rPr>
              <a:t> Data transfer is completed when instrument stops beeping and/or USB stick stops flashing. </a:t>
            </a:r>
          </a:p>
          <a:p>
            <a:pPr algn="just"/>
            <a:endParaRPr lang="en-US" sz="1200" dirty="0">
              <a:effectLst>
                <a:outerShdw blurRad="38100" dist="38100" dir="2700000" algn="tl">
                  <a:srgbClr val="000000">
                    <a:alpha val="43137"/>
                  </a:srgbClr>
                </a:outerShdw>
              </a:effectLst>
            </a:endParaRPr>
          </a:p>
          <a:p>
            <a:pPr algn="just"/>
            <a:r>
              <a:rPr lang="en-US" sz="1200" b="1" dirty="0">
                <a:solidFill>
                  <a:srgbClr val="EE7F00"/>
                </a:solidFill>
                <a:effectLst>
                  <a:outerShdw blurRad="38100" dist="38100" dir="2700000" algn="tl">
                    <a:srgbClr val="000000">
                      <a:alpha val="43137"/>
                    </a:srgbClr>
                  </a:outerShdw>
                </a:effectLst>
              </a:rPr>
              <a:t>Press F1</a:t>
            </a:r>
            <a:r>
              <a:rPr lang="en-US" sz="1200" b="1" dirty="0">
                <a:effectLst>
                  <a:outerShdw blurRad="38100" dist="38100" dir="2700000" algn="tl">
                    <a:srgbClr val="000000">
                      <a:alpha val="43137"/>
                    </a:srgbClr>
                  </a:outerShdw>
                </a:effectLst>
              </a:rPr>
              <a:t>  </a:t>
            </a:r>
            <a:r>
              <a:rPr lang="en-US" sz="1200" dirty="0">
                <a:effectLst>
                  <a:outerShdw blurRad="38100" dist="38100" dir="2700000" algn="tl">
                    <a:srgbClr val="000000">
                      <a:alpha val="43137"/>
                    </a:srgbClr>
                  </a:outerShdw>
                </a:effectLst>
              </a:rPr>
              <a:t>to power down USB stick before unplugging it from instrument. </a:t>
            </a:r>
            <a:endParaRPr lang="en-AU" sz="1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5D16BF7-E5FE-493A-8DDC-3358F52D845E}"/>
              </a:ext>
            </a:extLst>
          </p:cNvPr>
          <p:cNvPicPr>
            <a:picLocks noChangeAspect="1"/>
          </p:cNvPicPr>
          <p:nvPr/>
        </p:nvPicPr>
        <p:blipFill>
          <a:blip r:embed="rId6"/>
          <a:stretch>
            <a:fillRect/>
          </a:stretch>
        </p:blipFill>
        <p:spPr>
          <a:xfrm>
            <a:off x="3274604" y="3491895"/>
            <a:ext cx="1194299" cy="441244"/>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18F46B92-1060-4399-8955-72E26DDF6204}"/>
              </a:ext>
            </a:extLst>
          </p:cNvPr>
          <p:cNvSpPr txBox="1"/>
          <p:nvPr/>
        </p:nvSpPr>
        <p:spPr>
          <a:xfrm>
            <a:off x="4798163" y="1228368"/>
            <a:ext cx="2243417" cy="1384995"/>
          </a:xfrm>
          <a:prstGeom prst="rect">
            <a:avLst/>
          </a:prstGeom>
          <a:noFill/>
        </p:spPr>
        <p:txBody>
          <a:bodyPr wrap="square" rtlCol="0">
            <a:spAutoFit/>
          </a:bodyPr>
          <a:lstStyle/>
          <a:p>
            <a:pPr algn="just"/>
            <a:r>
              <a:rPr lang="en-US" sz="12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P</a:t>
            </a:r>
            <a:r>
              <a:rPr lang="en-US" sz="1200" dirty="0">
                <a:effectLst>
                  <a:outerShdw blurRad="38100" dist="38100" dir="2700000" algn="tl">
                    <a:srgbClr val="000000">
                      <a:alpha val="43137"/>
                    </a:srgbClr>
                  </a:outerShdw>
                </a:effectLst>
              </a:rPr>
              <a:t>ress button above “MEMORY” to enter memory mode and, power up USB stick.</a:t>
            </a:r>
          </a:p>
          <a:p>
            <a:pPr algn="just"/>
            <a:r>
              <a:rPr lang="en-US" sz="1200" dirty="0">
                <a:effectLst>
                  <a:outerShdw blurRad="38100" dist="38100" dir="2700000" algn="tl">
                    <a:srgbClr val="000000">
                      <a:alpha val="43137"/>
                    </a:srgbClr>
                  </a:outerShdw>
                </a:effectLst>
              </a:rPr>
              <a:t>“USB” will be displayed. You may need to wait for a few second for USB to fully initialize before moving on to the next step.</a:t>
            </a:r>
            <a:endParaRPr lang="en-AU" sz="1200" dirty="0">
              <a:effectLst>
                <a:outerShdw blurRad="38100" dist="38100" dir="2700000" algn="tl">
                  <a:srgbClr val="000000">
                    <a:alpha val="43137"/>
                  </a:srgbClr>
                </a:outerShdw>
              </a:effectLst>
            </a:endParaRPr>
          </a:p>
        </p:txBody>
      </p:sp>
      <p:sp>
        <p:nvSpPr>
          <p:cNvPr id="27" name="Oval 26">
            <a:extLst>
              <a:ext uri="{FF2B5EF4-FFF2-40B4-BE49-F238E27FC236}">
                <a16:creationId xmlns:a16="http://schemas.microsoft.com/office/drawing/2014/main" id="{4CAB1704-8AF0-4D76-A028-1198550B63E8}"/>
              </a:ext>
            </a:extLst>
          </p:cNvPr>
          <p:cNvSpPr/>
          <p:nvPr/>
        </p:nvSpPr>
        <p:spPr>
          <a:xfrm>
            <a:off x="6401650" y="3911673"/>
            <a:ext cx="241773" cy="231652"/>
          </a:xfrm>
          <a:prstGeom prst="ellipse">
            <a:avLst/>
          </a:prstGeom>
          <a:noFill/>
          <a:ln w="15875">
            <a:solidFill>
              <a:schemeClr val="accent2"/>
            </a:solidFill>
            <a:prstDash val="sys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8" name="Picture 27">
            <a:extLst>
              <a:ext uri="{FF2B5EF4-FFF2-40B4-BE49-F238E27FC236}">
                <a16:creationId xmlns:a16="http://schemas.microsoft.com/office/drawing/2014/main" id="{392485CB-5DBB-4D34-A472-B1979C12CD96}"/>
              </a:ext>
            </a:extLst>
          </p:cNvPr>
          <p:cNvPicPr>
            <a:picLocks noChangeAspect="1"/>
          </p:cNvPicPr>
          <p:nvPr/>
        </p:nvPicPr>
        <p:blipFill>
          <a:blip r:embed="rId8"/>
          <a:stretch>
            <a:fillRect/>
          </a:stretch>
        </p:blipFill>
        <p:spPr>
          <a:xfrm>
            <a:off x="7670491" y="4054943"/>
            <a:ext cx="270730" cy="38003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D936A99-E306-49BE-9870-D5B29DB387CA}"/>
              </a:ext>
            </a:extLst>
          </p:cNvPr>
          <p:cNvPicPr>
            <a:picLocks noChangeAspect="1"/>
          </p:cNvPicPr>
          <p:nvPr/>
        </p:nvPicPr>
        <p:blipFill>
          <a:blip r:embed="rId9"/>
          <a:stretch>
            <a:fillRect/>
          </a:stretch>
        </p:blipFill>
        <p:spPr>
          <a:xfrm rot="6133463" flipH="1">
            <a:off x="5659695" y="3679814"/>
            <a:ext cx="634159" cy="597638"/>
          </a:xfrm>
          <a:prstGeom prst="rect">
            <a:avLst/>
          </a:prstGeom>
          <a:effectLst>
            <a:outerShdw blurRad="50800" dist="38100" dir="2700000" algn="tl" rotWithShape="0">
              <a:prstClr val="black">
                <a:alpha val="40000"/>
              </a:prstClr>
            </a:outerShdw>
          </a:effectLst>
        </p:spPr>
      </p:pic>
      <p:sp>
        <p:nvSpPr>
          <p:cNvPr id="9" name="Slide Number Placeholder 8">
            <a:extLst>
              <a:ext uri="{FF2B5EF4-FFF2-40B4-BE49-F238E27FC236}">
                <a16:creationId xmlns:a16="http://schemas.microsoft.com/office/drawing/2014/main" id="{AA635639-EEA5-4C12-AA9E-7F76A4C4E0F7}"/>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62</a:t>
            </a:fld>
            <a:endParaRPr lang="en-US">
              <a:solidFill>
                <a:prstClr val="black">
                  <a:tint val="75000"/>
                </a:prstClr>
              </a:solidFill>
              <a:latin typeface="Arial"/>
            </a:endParaRPr>
          </a:p>
        </p:txBody>
      </p:sp>
      <p:sp>
        <p:nvSpPr>
          <p:cNvPr id="4" name="Rounded Rectangle 33">
            <a:hlinkClick r:id="rId10" action="ppaction://hlinksldjump"/>
            <a:extLst>
              <a:ext uri="{FF2B5EF4-FFF2-40B4-BE49-F238E27FC236}">
                <a16:creationId xmlns:a16="http://schemas.microsoft.com/office/drawing/2014/main" id="{C561CA42-71C4-4D71-B943-ACD5973CB281}"/>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10" name="Arrow: Down 9">
            <a:extLst>
              <a:ext uri="{FF2B5EF4-FFF2-40B4-BE49-F238E27FC236}">
                <a16:creationId xmlns:a16="http://schemas.microsoft.com/office/drawing/2014/main" id="{E380B066-64D8-427D-AE5A-E56C02693C99}"/>
              </a:ext>
            </a:extLst>
          </p:cNvPr>
          <p:cNvSpPr/>
          <p:nvPr/>
        </p:nvSpPr>
        <p:spPr>
          <a:xfrm rot="5400000">
            <a:off x="2971362" y="3631835"/>
            <a:ext cx="316523" cy="154264"/>
          </a:xfrm>
          <a:prstGeom prst="downArrow">
            <a:avLst>
              <a:gd name="adj1" fmla="val 68907"/>
              <a:gd name="adj2" fmla="val 56521"/>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66" name="Picture 65">
            <a:extLst>
              <a:ext uri="{FF2B5EF4-FFF2-40B4-BE49-F238E27FC236}">
                <a16:creationId xmlns:a16="http://schemas.microsoft.com/office/drawing/2014/main" id="{0ABF314E-F9C8-4B3C-8254-E57B13B490B3}"/>
              </a:ext>
            </a:extLst>
          </p:cNvPr>
          <p:cNvPicPr>
            <a:picLocks noChangeAspect="1"/>
          </p:cNvPicPr>
          <p:nvPr/>
        </p:nvPicPr>
        <p:blipFill>
          <a:blip r:embed="rId9"/>
          <a:stretch>
            <a:fillRect/>
          </a:stretch>
        </p:blipFill>
        <p:spPr>
          <a:xfrm rot="6039056" flipH="1">
            <a:off x="9273101" y="3542794"/>
            <a:ext cx="589738" cy="555775"/>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DA8F3E2F-22DF-4B71-97A8-37E12F76AD15}"/>
              </a:ext>
            </a:extLst>
          </p:cNvPr>
          <p:cNvGrpSpPr/>
          <p:nvPr/>
        </p:nvGrpSpPr>
        <p:grpSpPr>
          <a:xfrm>
            <a:off x="8599872" y="2511461"/>
            <a:ext cx="2828180" cy="3494525"/>
            <a:chOff x="8273832" y="2420470"/>
            <a:chExt cx="2828180" cy="3494525"/>
          </a:xfrm>
        </p:grpSpPr>
        <p:grpSp>
          <p:nvGrpSpPr>
            <p:cNvPr id="21" name="Group 20">
              <a:extLst>
                <a:ext uri="{FF2B5EF4-FFF2-40B4-BE49-F238E27FC236}">
                  <a16:creationId xmlns:a16="http://schemas.microsoft.com/office/drawing/2014/main" id="{F82FFCDF-424A-48EF-8F5A-E892588C2F3B}"/>
                </a:ext>
              </a:extLst>
            </p:cNvPr>
            <p:cNvGrpSpPr/>
            <p:nvPr/>
          </p:nvGrpSpPr>
          <p:grpSpPr>
            <a:xfrm>
              <a:off x="8273832" y="2420470"/>
              <a:ext cx="1939491" cy="3494525"/>
              <a:chOff x="4379721" y="2489491"/>
              <a:chExt cx="1939491" cy="3494525"/>
            </a:xfrm>
          </p:grpSpPr>
          <p:pic>
            <p:nvPicPr>
              <p:cNvPr id="22" name="Picture 21">
                <a:extLst>
                  <a:ext uri="{FF2B5EF4-FFF2-40B4-BE49-F238E27FC236}">
                    <a16:creationId xmlns:a16="http://schemas.microsoft.com/office/drawing/2014/main" id="{1FE0F64D-CEE7-4516-B1CC-96D68451627C}"/>
                  </a:ext>
                </a:extLst>
              </p:cNvPr>
              <p:cNvPicPr>
                <a:picLocks noChangeAspect="1"/>
              </p:cNvPicPr>
              <p:nvPr/>
            </p:nvPicPr>
            <p:blipFill>
              <a:blip r:embed="rId3"/>
              <a:stretch>
                <a:fillRect/>
              </a:stretch>
            </p:blipFill>
            <p:spPr>
              <a:xfrm>
                <a:off x="4379721" y="2489491"/>
                <a:ext cx="1939491" cy="3494525"/>
              </a:xfrm>
              <a:prstGeom prst="rect">
                <a:avLst/>
              </a:prstGeom>
            </p:spPr>
          </p:pic>
          <p:pic>
            <p:nvPicPr>
              <p:cNvPr id="23" name="Picture 22">
                <a:extLst>
                  <a:ext uri="{FF2B5EF4-FFF2-40B4-BE49-F238E27FC236}">
                    <a16:creationId xmlns:a16="http://schemas.microsoft.com/office/drawing/2014/main" id="{9959780B-9D23-46D0-9975-B50B967E883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Layer>
                    </a14:imgProps>
                  </a:ext>
                </a:extLst>
              </a:blip>
              <a:stretch>
                <a:fillRect/>
              </a:stretch>
            </p:blipFill>
            <p:spPr>
              <a:xfrm>
                <a:off x="4674825" y="3866920"/>
                <a:ext cx="1373435" cy="1046603"/>
              </a:xfrm>
              <a:prstGeom prst="rect">
                <a:avLst/>
              </a:prstGeom>
            </p:spPr>
          </p:pic>
        </p:grpSp>
        <p:pic>
          <p:nvPicPr>
            <p:cNvPr id="29" name="Picture 28">
              <a:extLst>
                <a:ext uri="{FF2B5EF4-FFF2-40B4-BE49-F238E27FC236}">
                  <a16:creationId xmlns:a16="http://schemas.microsoft.com/office/drawing/2014/main" id="{4D487E9D-35E9-4559-BA1F-8B997353C6F6}"/>
                </a:ext>
              </a:extLst>
            </p:cNvPr>
            <p:cNvPicPr>
              <a:picLocks noChangeAspect="1"/>
            </p:cNvPicPr>
            <p:nvPr/>
          </p:nvPicPr>
          <p:blipFill rotWithShape="1">
            <a:blip r:embed="rId6"/>
            <a:srcRect l="23863" t="-1209" r="-2515" b="1209"/>
            <a:stretch/>
          </p:blipFill>
          <p:spPr>
            <a:xfrm>
              <a:off x="10162664" y="3432021"/>
              <a:ext cx="939348" cy="441244"/>
            </a:xfrm>
            <a:prstGeom prst="rect">
              <a:avLst/>
            </a:prstGeom>
            <a:effectLst>
              <a:outerShdw blurRad="50800" dist="38100" dir="2700000" algn="tl" rotWithShape="0">
                <a:prstClr val="black">
                  <a:alpha val="40000"/>
                </a:prstClr>
              </a:outerShdw>
            </a:effectLst>
          </p:spPr>
        </p:pic>
      </p:grpSp>
      <p:pic>
        <p:nvPicPr>
          <p:cNvPr id="30" name="Picture 29">
            <a:extLst>
              <a:ext uri="{FF2B5EF4-FFF2-40B4-BE49-F238E27FC236}">
                <a16:creationId xmlns:a16="http://schemas.microsoft.com/office/drawing/2014/main" id="{61F1C0AE-30F3-4342-A93A-6B7EA90ADB9C}"/>
              </a:ext>
            </a:extLst>
          </p:cNvPr>
          <p:cNvPicPr>
            <a:picLocks noChangeAspect="1"/>
          </p:cNvPicPr>
          <p:nvPr/>
        </p:nvPicPr>
        <p:blipFill>
          <a:blip r:embed="rId9"/>
          <a:stretch>
            <a:fillRect/>
          </a:stretch>
        </p:blipFill>
        <p:spPr>
          <a:xfrm rot="6157875" flipH="1">
            <a:off x="9562962" y="3620027"/>
            <a:ext cx="634158" cy="597637"/>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F2E13230-F7BD-4AA1-AE11-C41A68D4F3B9}"/>
              </a:ext>
            </a:extLst>
          </p:cNvPr>
          <p:cNvPicPr>
            <a:picLocks noChangeAspect="1"/>
          </p:cNvPicPr>
          <p:nvPr/>
        </p:nvPicPr>
        <p:blipFill>
          <a:blip r:embed="rId9">
            <a:duotone>
              <a:schemeClr val="accent4">
                <a:shade val="45000"/>
                <a:satMod val="135000"/>
              </a:schemeClr>
              <a:prstClr val="white"/>
            </a:duotone>
          </a:blip>
          <a:stretch>
            <a:fillRect/>
          </a:stretch>
        </p:blipFill>
        <p:spPr>
          <a:xfrm rot="6157875" flipH="1">
            <a:off x="8487405" y="5183804"/>
            <a:ext cx="634158" cy="5976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4882593"/>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9E5BB4EA-B183-4B7A-87EE-BE500FD77D3B}"/>
              </a:ext>
            </a:extLst>
          </p:cNvPr>
          <p:cNvSpPr txBox="1"/>
          <p:nvPr/>
        </p:nvSpPr>
        <p:spPr>
          <a:xfrm>
            <a:off x="1374034" y="1204849"/>
            <a:ext cx="5763853"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 </a:t>
            </a:r>
            <a:endParaRPr lang="en-AU" sz="10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4C5907FF-F2F8-46E8-9B80-2E143E37F955}"/>
              </a:ext>
            </a:extLst>
          </p:cNvPr>
          <p:cNvSpPr>
            <a:spLocks noGrp="1"/>
          </p:cNvSpPr>
          <p:nvPr>
            <p:ph type="title"/>
          </p:nvPr>
        </p:nvSpPr>
        <p:spPr>
          <a:xfrm>
            <a:off x="609600" y="281623"/>
            <a:ext cx="10972800" cy="876778"/>
          </a:xfrm>
        </p:spPr>
        <p:txBody>
          <a:bodyPr>
            <a:normAutofit fontScale="90000"/>
          </a:bodyPr>
          <a:lstStyle/>
          <a:p>
            <a:r>
              <a:rPr lang="en-AU" sz="2400" b="1" dirty="0">
                <a:effectLst>
                  <a:outerShdw blurRad="38100" dist="38100" dir="2700000" algn="tl">
                    <a:srgbClr val="000000">
                      <a:alpha val="43137"/>
                    </a:srgbClr>
                  </a:outerShdw>
                </a:effectLst>
              </a:rPr>
              <a:t>Instrument Operation</a:t>
            </a:r>
            <a:br>
              <a:rPr lang="en-AU" sz="24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000" b="1" dirty="0">
                <a:effectLst>
                  <a:outerShdw blurRad="38100" dist="38100" dir="2700000" algn="tl">
                    <a:srgbClr val="000000">
                      <a:alpha val="43137"/>
                    </a:srgbClr>
                  </a:outerShdw>
                </a:effectLst>
              </a:rPr>
              <a:t>Memory operation</a:t>
            </a:r>
            <a:br>
              <a:rPr lang="en-AU" sz="20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rPr>
              <a:t>      </a:t>
            </a: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1800" b="1" dirty="0">
                <a:effectLst>
                  <a:outerShdw blurRad="38100" dist="38100" dir="2700000" algn="tl">
                    <a:srgbClr val="000000">
                      <a:alpha val="43137"/>
                    </a:srgbClr>
                  </a:outerShdw>
                </a:effectLst>
              </a:rPr>
              <a:t>Clear internal memory </a:t>
            </a:r>
            <a:endParaRPr lang="en-AU" sz="1800" b="1" dirty="0"/>
          </a:p>
        </p:txBody>
      </p:sp>
      <p:sp>
        <p:nvSpPr>
          <p:cNvPr id="61" name="TextBox 60">
            <a:extLst>
              <a:ext uri="{FF2B5EF4-FFF2-40B4-BE49-F238E27FC236}">
                <a16:creationId xmlns:a16="http://schemas.microsoft.com/office/drawing/2014/main" id="{3D9AB603-0356-499F-8670-8B78C07C5BD5}"/>
              </a:ext>
            </a:extLst>
          </p:cNvPr>
          <p:cNvSpPr txBox="1"/>
          <p:nvPr/>
        </p:nvSpPr>
        <p:spPr>
          <a:xfrm>
            <a:off x="1564886" y="1690103"/>
            <a:ext cx="1768687"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000" dirty="0">
                <a:effectLst>
                  <a:outerShdw blurRad="38100" dist="38100" dir="2700000" algn="tl">
                    <a:srgbClr val="000000">
                      <a:alpha val="43137"/>
                    </a:srgbClr>
                  </a:outerShdw>
                </a:effectLst>
              </a:rPr>
              <a:t>At Home display (Main menu), press button above “MEMORY” to enter memory mode.</a:t>
            </a:r>
            <a:endParaRPr lang="en-AU" sz="1000" dirty="0">
              <a:effectLst>
                <a:outerShdw blurRad="38100" dist="38100" dir="2700000" algn="tl">
                  <a:srgbClr val="000000">
                    <a:alpha val="43137"/>
                  </a:srgbClr>
                </a:outerShdw>
              </a:effectLst>
            </a:endParaRPr>
          </a:p>
        </p:txBody>
      </p:sp>
      <p:pic>
        <p:nvPicPr>
          <p:cNvPr id="62" name="Picture 61">
            <a:extLst>
              <a:ext uri="{FF2B5EF4-FFF2-40B4-BE49-F238E27FC236}">
                <a16:creationId xmlns:a16="http://schemas.microsoft.com/office/drawing/2014/main" id="{C51411BB-660F-44EA-B45A-6C3159F746EA}"/>
              </a:ext>
            </a:extLst>
          </p:cNvPr>
          <p:cNvPicPr>
            <a:picLocks noChangeAspect="1"/>
          </p:cNvPicPr>
          <p:nvPr/>
        </p:nvPicPr>
        <p:blipFill>
          <a:blip r:embed="rId3"/>
          <a:stretch>
            <a:fillRect/>
          </a:stretch>
        </p:blipFill>
        <p:spPr>
          <a:xfrm>
            <a:off x="3857485" y="4154766"/>
            <a:ext cx="270730" cy="380031"/>
          </a:xfrm>
          <a:prstGeom prst="rect">
            <a:avLst/>
          </a:prstGeom>
          <a:effectLst>
            <a:outerShdw blurRad="50800" dist="38100" dir="2700000" algn="tl" rotWithShape="0">
              <a:prstClr val="black">
                <a:alpha val="40000"/>
              </a:prstClr>
            </a:outerShdw>
          </a:effectLst>
        </p:spPr>
      </p:pic>
      <p:pic>
        <p:nvPicPr>
          <p:cNvPr id="63" name="Picture 62">
            <a:extLst>
              <a:ext uri="{FF2B5EF4-FFF2-40B4-BE49-F238E27FC236}">
                <a16:creationId xmlns:a16="http://schemas.microsoft.com/office/drawing/2014/main" id="{A0D1510A-D8BB-4629-93CC-648EFBEE2EFC}"/>
              </a:ext>
            </a:extLst>
          </p:cNvPr>
          <p:cNvPicPr>
            <a:picLocks noChangeAspect="1"/>
          </p:cNvPicPr>
          <p:nvPr/>
        </p:nvPicPr>
        <p:blipFill>
          <a:blip r:embed="rId3"/>
          <a:stretch>
            <a:fillRect/>
          </a:stretch>
        </p:blipFill>
        <p:spPr>
          <a:xfrm>
            <a:off x="6937362" y="4154765"/>
            <a:ext cx="270730" cy="380031"/>
          </a:xfrm>
          <a:prstGeom prst="rect">
            <a:avLst/>
          </a:prstGeom>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id="{3F443DB4-FC9B-4E1A-ADE3-55DC306590D2}"/>
              </a:ext>
            </a:extLst>
          </p:cNvPr>
          <p:cNvPicPr>
            <a:picLocks noChangeAspect="1"/>
          </p:cNvPicPr>
          <p:nvPr/>
        </p:nvPicPr>
        <p:blipFill>
          <a:blip r:embed="rId4"/>
          <a:stretch>
            <a:fillRect/>
          </a:stretch>
        </p:blipFill>
        <p:spPr>
          <a:xfrm>
            <a:off x="1471801" y="2476014"/>
            <a:ext cx="1954858" cy="3494525"/>
          </a:xfrm>
          <a:prstGeom prst="rect">
            <a:avLst/>
          </a:prstGeom>
        </p:spPr>
      </p:pic>
      <p:pic>
        <p:nvPicPr>
          <p:cNvPr id="66" name="Picture 65">
            <a:extLst>
              <a:ext uri="{FF2B5EF4-FFF2-40B4-BE49-F238E27FC236}">
                <a16:creationId xmlns:a16="http://schemas.microsoft.com/office/drawing/2014/main" id="{0ABF314E-F9C8-4B3C-8254-E57B13B490B3}"/>
              </a:ext>
            </a:extLst>
          </p:cNvPr>
          <p:cNvPicPr>
            <a:picLocks noChangeAspect="1"/>
          </p:cNvPicPr>
          <p:nvPr/>
        </p:nvPicPr>
        <p:blipFill>
          <a:blip r:embed="rId5"/>
          <a:stretch>
            <a:fillRect/>
          </a:stretch>
        </p:blipFill>
        <p:spPr>
          <a:xfrm rot="15560944">
            <a:off x="2650665" y="3595204"/>
            <a:ext cx="567234" cy="549132"/>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A052F913-598D-4B82-808C-FB95E60A47B0}"/>
              </a:ext>
            </a:extLst>
          </p:cNvPr>
          <p:cNvSpPr txBox="1"/>
          <p:nvPr/>
        </p:nvSpPr>
        <p:spPr>
          <a:xfrm>
            <a:off x="4648445" y="1706313"/>
            <a:ext cx="1768687"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000" dirty="0">
                <a:effectLst>
                  <a:outerShdw blurRad="38100" dist="38100" dir="2700000" algn="tl">
                    <a:srgbClr val="000000">
                      <a:alpha val="43137"/>
                    </a:srgbClr>
                  </a:outerShdw>
                </a:effectLst>
              </a:rPr>
              <a:t>Hold down button above “MEMORY” </a:t>
            </a:r>
            <a:r>
              <a:rPr lang="en-AU" sz="1000" dirty="0">
                <a:effectLst>
                  <a:outerShdw blurRad="38100" dist="38100" dir="2700000" algn="tl">
                    <a:srgbClr val="000000">
                      <a:alpha val="43137"/>
                    </a:srgbClr>
                  </a:outerShdw>
                </a:effectLst>
              </a:rPr>
              <a:t>then, press and hold F2 followed by F4 until “</a:t>
            </a:r>
            <a:r>
              <a:rPr lang="en-AU" sz="1000" dirty="0" err="1">
                <a:effectLst>
                  <a:outerShdw blurRad="38100" dist="38100" dir="2700000" algn="tl">
                    <a:srgbClr val="000000">
                      <a:alpha val="43137"/>
                    </a:srgbClr>
                  </a:outerShdw>
                </a:effectLst>
              </a:rPr>
              <a:t>Clr</a:t>
            </a:r>
            <a:r>
              <a:rPr lang="en-AU" sz="1000" dirty="0">
                <a:effectLst>
                  <a:outerShdw blurRad="38100" dist="38100" dir="2700000" algn="tl">
                    <a:srgbClr val="000000">
                      <a:alpha val="43137"/>
                    </a:srgbClr>
                  </a:outerShdw>
                </a:effectLst>
              </a:rPr>
              <a:t>” is displayed.</a:t>
            </a:r>
          </a:p>
        </p:txBody>
      </p:sp>
      <p:pic>
        <p:nvPicPr>
          <p:cNvPr id="23" name="Picture 22">
            <a:extLst>
              <a:ext uri="{FF2B5EF4-FFF2-40B4-BE49-F238E27FC236}">
                <a16:creationId xmlns:a16="http://schemas.microsoft.com/office/drawing/2014/main" id="{E4F2CA77-A49F-4018-BDA4-2A418B729533}"/>
              </a:ext>
            </a:extLst>
          </p:cNvPr>
          <p:cNvPicPr>
            <a:picLocks noChangeAspect="1"/>
          </p:cNvPicPr>
          <p:nvPr/>
        </p:nvPicPr>
        <p:blipFill>
          <a:blip r:embed="rId6"/>
          <a:stretch>
            <a:fillRect/>
          </a:stretch>
        </p:blipFill>
        <p:spPr>
          <a:xfrm>
            <a:off x="7632480" y="2461594"/>
            <a:ext cx="1947494" cy="3508945"/>
          </a:xfrm>
          <a:prstGeom prst="rect">
            <a:avLst/>
          </a:prstGeom>
        </p:spPr>
      </p:pic>
      <p:sp>
        <p:nvSpPr>
          <p:cNvPr id="25" name="TextBox 24">
            <a:extLst>
              <a:ext uri="{FF2B5EF4-FFF2-40B4-BE49-F238E27FC236}">
                <a16:creationId xmlns:a16="http://schemas.microsoft.com/office/drawing/2014/main" id="{7B49BB7A-B999-4919-B6F4-58EC3BEC1631}"/>
              </a:ext>
            </a:extLst>
          </p:cNvPr>
          <p:cNvSpPr txBox="1"/>
          <p:nvPr/>
        </p:nvSpPr>
        <p:spPr>
          <a:xfrm>
            <a:off x="7732004" y="1706313"/>
            <a:ext cx="1666008"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When unit stops beeping, content saved in all memory locations is erased. </a:t>
            </a:r>
            <a:endParaRPr lang="en-AU" sz="1000" dirty="0">
              <a:effectLst>
                <a:outerShdw blurRad="38100" dist="38100" dir="2700000" algn="tl">
                  <a:srgbClr val="000000">
                    <a:alpha val="43137"/>
                  </a:srgbClr>
                </a:outerShdw>
              </a:effectLst>
            </a:endParaRPr>
          </a:p>
        </p:txBody>
      </p:sp>
      <p:grpSp>
        <p:nvGrpSpPr>
          <p:cNvPr id="8" name="Group 7">
            <a:extLst>
              <a:ext uri="{FF2B5EF4-FFF2-40B4-BE49-F238E27FC236}">
                <a16:creationId xmlns:a16="http://schemas.microsoft.com/office/drawing/2014/main" id="{80509399-72A0-4930-9071-636AD53FE142}"/>
              </a:ext>
            </a:extLst>
          </p:cNvPr>
          <p:cNvGrpSpPr/>
          <p:nvPr/>
        </p:nvGrpSpPr>
        <p:grpSpPr>
          <a:xfrm>
            <a:off x="4559042" y="2456964"/>
            <a:ext cx="1947494" cy="3508945"/>
            <a:chOff x="4559042" y="2456964"/>
            <a:chExt cx="1947494" cy="3508945"/>
          </a:xfrm>
        </p:grpSpPr>
        <p:pic>
          <p:nvPicPr>
            <p:cNvPr id="22" name="Picture 21">
              <a:extLst>
                <a:ext uri="{FF2B5EF4-FFF2-40B4-BE49-F238E27FC236}">
                  <a16:creationId xmlns:a16="http://schemas.microsoft.com/office/drawing/2014/main" id="{2B941A9C-54E8-4BE5-AB8A-0D97C9365385}"/>
                </a:ext>
              </a:extLst>
            </p:cNvPr>
            <p:cNvPicPr>
              <a:picLocks noChangeAspect="1"/>
            </p:cNvPicPr>
            <p:nvPr/>
          </p:nvPicPr>
          <p:blipFill>
            <a:blip r:embed="rId6"/>
            <a:stretch>
              <a:fillRect/>
            </a:stretch>
          </p:blipFill>
          <p:spPr>
            <a:xfrm>
              <a:off x="4559042" y="2456964"/>
              <a:ext cx="1947494" cy="3508945"/>
            </a:xfrm>
            <a:prstGeom prst="rect">
              <a:avLst/>
            </a:prstGeom>
          </p:spPr>
        </p:pic>
        <p:pic>
          <p:nvPicPr>
            <p:cNvPr id="7" name="Picture 6">
              <a:extLst>
                <a:ext uri="{FF2B5EF4-FFF2-40B4-BE49-F238E27FC236}">
                  <a16:creationId xmlns:a16="http://schemas.microsoft.com/office/drawing/2014/main" id="{42217108-26CB-4FE6-A68E-C5537369EEF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2000"/>
                      </a14:imgEffect>
                    </a14:imgLayer>
                  </a14:imgProps>
                </a:ext>
              </a:extLst>
            </a:blip>
            <a:stretch>
              <a:fillRect/>
            </a:stretch>
          </p:blipFill>
          <p:spPr>
            <a:xfrm>
              <a:off x="4867701" y="3853218"/>
              <a:ext cx="1364777" cy="1037230"/>
            </a:xfrm>
            <a:prstGeom prst="rect">
              <a:avLst/>
            </a:prstGeom>
          </p:spPr>
        </p:pic>
      </p:grpSp>
      <p:pic>
        <p:nvPicPr>
          <p:cNvPr id="26" name="Picture 25">
            <a:extLst>
              <a:ext uri="{FF2B5EF4-FFF2-40B4-BE49-F238E27FC236}">
                <a16:creationId xmlns:a16="http://schemas.microsoft.com/office/drawing/2014/main" id="{03312D5C-3466-44B5-891E-B31E098D43BB}"/>
              </a:ext>
            </a:extLst>
          </p:cNvPr>
          <p:cNvPicPr>
            <a:picLocks noChangeAspect="1"/>
          </p:cNvPicPr>
          <p:nvPr/>
        </p:nvPicPr>
        <p:blipFill>
          <a:blip r:embed="rId5"/>
          <a:stretch>
            <a:fillRect/>
          </a:stretch>
        </p:blipFill>
        <p:spPr>
          <a:xfrm rot="15560944">
            <a:off x="5712787" y="3619233"/>
            <a:ext cx="567234" cy="549132"/>
          </a:xfrm>
          <a:prstGeom prst="rect">
            <a:avLst/>
          </a:prstGeom>
          <a:effectLst>
            <a:outerShdw blurRad="50800" dist="38100" dir="2700000" algn="tl" rotWithShape="0">
              <a:prstClr val="black">
                <a:alpha val="40000"/>
              </a:prstClr>
            </a:outerShdw>
          </a:effectLst>
        </p:spPr>
      </p:pic>
      <p:sp>
        <p:nvSpPr>
          <p:cNvPr id="30" name="Rectangle: Rounded Corners 29">
            <a:extLst>
              <a:ext uri="{FF2B5EF4-FFF2-40B4-BE49-F238E27FC236}">
                <a16:creationId xmlns:a16="http://schemas.microsoft.com/office/drawing/2014/main" id="{60590B05-0DA6-41A4-8968-FB9F06204D99}"/>
              </a:ext>
            </a:extLst>
          </p:cNvPr>
          <p:cNvSpPr/>
          <p:nvPr/>
        </p:nvSpPr>
        <p:spPr>
          <a:xfrm>
            <a:off x="6135261" y="4007588"/>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pic>
        <p:nvPicPr>
          <p:cNvPr id="31" name="Picture 30">
            <a:extLst>
              <a:ext uri="{FF2B5EF4-FFF2-40B4-BE49-F238E27FC236}">
                <a16:creationId xmlns:a16="http://schemas.microsoft.com/office/drawing/2014/main" id="{2CA51BA7-390F-4335-A2A3-B6BB896C8E0E}"/>
              </a:ext>
            </a:extLst>
          </p:cNvPr>
          <p:cNvPicPr>
            <a:picLocks noChangeAspect="1"/>
          </p:cNvPicPr>
          <p:nvPr/>
        </p:nvPicPr>
        <p:blipFill>
          <a:blip r:embed="rId5"/>
          <a:stretch>
            <a:fillRect/>
          </a:stretch>
        </p:blipFill>
        <p:spPr>
          <a:xfrm rot="6039056" flipH="1">
            <a:off x="4796964" y="5199682"/>
            <a:ext cx="567234" cy="549132"/>
          </a:xfrm>
          <a:prstGeom prst="rect">
            <a:avLst/>
          </a:prstGeom>
        </p:spPr>
      </p:pic>
      <p:pic>
        <p:nvPicPr>
          <p:cNvPr id="33" name="Picture 32">
            <a:extLst>
              <a:ext uri="{FF2B5EF4-FFF2-40B4-BE49-F238E27FC236}">
                <a16:creationId xmlns:a16="http://schemas.microsoft.com/office/drawing/2014/main" id="{46C05FA8-65CE-4E5D-95D7-5B28808F2542}"/>
              </a:ext>
            </a:extLst>
          </p:cNvPr>
          <p:cNvPicPr>
            <a:picLocks noChangeAspect="1"/>
          </p:cNvPicPr>
          <p:nvPr/>
        </p:nvPicPr>
        <p:blipFill>
          <a:blip r:embed="rId5"/>
          <a:stretch>
            <a:fillRect/>
          </a:stretch>
        </p:blipFill>
        <p:spPr>
          <a:xfrm rot="6039056" flipH="1">
            <a:off x="5478582" y="5199681"/>
            <a:ext cx="567234" cy="549132"/>
          </a:xfrm>
          <a:prstGeom prst="rect">
            <a:avLst/>
          </a:prstGeom>
        </p:spPr>
      </p:pic>
      <p:sp>
        <p:nvSpPr>
          <p:cNvPr id="34" name="Rectangle: Rounded Corners 33">
            <a:extLst>
              <a:ext uri="{FF2B5EF4-FFF2-40B4-BE49-F238E27FC236}">
                <a16:creationId xmlns:a16="http://schemas.microsoft.com/office/drawing/2014/main" id="{CB4165DA-455E-4420-9B69-3C7938E404E1}"/>
              </a:ext>
            </a:extLst>
          </p:cNvPr>
          <p:cNvSpPr/>
          <p:nvPr/>
        </p:nvSpPr>
        <p:spPr>
          <a:xfrm>
            <a:off x="4590313" y="5562400"/>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35" name="Rectangle: Rounded Corners 34">
            <a:extLst>
              <a:ext uri="{FF2B5EF4-FFF2-40B4-BE49-F238E27FC236}">
                <a16:creationId xmlns:a16="http://schemas.microsoft.com/office/drawing/2014/main" id="{A73BEBD1-6823-4177-A5B1-C015A46EDD12}"/>
              </a:ext>
            </a:extLst>
          </p:cNvPr>
          <p:cNvSpPr/>
          <p:nvPr/>
        </p:nvSpPr>
        <p:spPr>
          <a:xfrm>
            <a:off x="5335336" y="5593870"/>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pic>
        <p:nvPicPr>
          <p:cNvPr id="9" name="Picture 8">
            <a:extLst>
              <a:ext uri="{FF2B5EF4-FFF2-40B4-BE49-F238E27FC236}">
                <a16:creationId xmlns:a16="http://schemas.microsoft.com/office/drawing/2014/main" id="{1481AF28-D478-416C-92EE-F7E10DD49C6C}"/>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15000"/>
                    </a14:imgEffect>
                  </a14:imgLayer>
                </a14:imgProps>
              </a:ext>
            </a:extLst>
          </a:blip>
          <a:stretch>
            <a:fillRect/>
          </a:stretch>
        </p:blipFill>
        <p:spPr>
          <a:xfrm>
            <a:off x="7926870" y="3846287"/>
            <a:ext cx="1384043" cy="1052776"/>
          </a:xfrm>
          <a:prstGeom prst="rect">
            <a:avLst/>
          </a:prstGeom>
        </p:spPr>
      </p:pic>
      <p:pic>
        <p:nvPicPr>
          <p:cNvPr id="37" name="Picture 36">
            <a:extLst>
              <a:ext uri="{FF2B5EF4-FFF2-40B4-BE49-F238E27FC236}">
                <a16:creationId xmlns:a16="http://schemas.microsoft.com/office/drawing/2014/main" id="{AF10E071-558D-4856-8B0C-D774DB83EFC0}"/>
              </a:ext>
            </a:extLst>
          </p:cNvPr>
          <p:cNvPicPr>
            <a:picLocks noChangeAspect="1"/>
          </p:cNvPicPr>
          <p:nvPr/>
        </p:nvPicPr>
        <p:blipFill>
          <a:blip r:embed="rId3"/>
          <a:stretch>
            <a:fillRect/>
          </a:stretch>
        </p:blipFill>
        <p:spPr>
          <a:xfrm>
            <a:off x="10004362" y="4154766"/>
            <a:ext cx="270730" cy="380031"/>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5B36D346-3E8B-4901-8B69-42AE06126985}"/>
              </a:ext>
            </a:extLst>
          </p:cNvPr>
          <p:cNvSpPr txBox="1"/>
          <p:nvPr/>
        </p:nvSpPr>
        <p:spPr>
          <a:xfrm>
            <a:off x="10275092" y="4017890"/>
            <a:ext cx="1303518" cy="707886"/>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rPr>
              <a:t>Press F1 now will exit Memory mode and return to Home Display(Main menu).</a:t>
            </a:r>
            <a:endParaRPr lang="en-AU" sz="1200" dirty="0">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51ACA2FB-630A-4884-8A4F-A82E179BE693}"/>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63</a:t>
            </a:fld>
            <a:endParaRPr lang="en-US">
              <a:solidFill>
                <a:prstClr val="black">
                  <a:tint val="75000"/>
                </a:prstClr>
              </a:solidFill>
              <a:latin typeface="Arial"/>
            </a:endParaRPr>
          </a:p>
        </p:txBody>
      </p:sp>
      <p:sp>
        <p:nvSpPr>
          <p:cNvPr id="4" name="Rounded Rectangle 33">
            <a:hlinkClick r:id="rId11" action="ppaction://hlinksldjump"/>
            <a:extLst>
              <a:ext uri="{FF2B5EF4-FFF2-40B4-BE49-F238E27FC236}">
                <a16:creationId xmlns:a16="http://schemas.microsoft.com/office/drawing/2014/main" id="{68D3E475-E94A-46B9-A4F3-78D4F7179ABF}"/>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2"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8882294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8935426-0A05-4963-BBE1-B68E37DAE0C6}"/>
              </a:ext>
            </a:extLst>
          </p:cNvPr>
          <p:cNvGrpSpPr/>
          <p:nvPr/>
        </p:nvGrpSpPr>
        <p:grpSpPr>
          <a:xfrm>
            <a:off x="5233129" y="2893838"/>
            <a:ext cx="1481209" cy="2588459"/>
            <a:chOff x="6449951" y="3348201"/>
            <a:chExt cx="1174631" cy="2116420"/>
          </a:xfrm>
        </p:grpSpPr>
        <p:pic>
          <p:nvPicPr>
            <p:cNvPr id="18" name="Picture 17">
              <a:extLst>
                <a:ext uri="{FF2B5EF4-FFF2-40B4-BE49-F238E27FC236}">
                  <a16:creationId xmlns:a16="http://schemas.microsoft.com/office/drawing/2014/main" id="{881B3F8E-E512-4E57-9ACC-70D00219A948}"/>
                </a:ext>
              </a:extLst>
            </p:cNvPr>
            <p:cNvPicPr>
              <a:picLocks noChangeAspect="1"/>
            </p:cNvPicPr>
            <p:nvPr/>
          </p:nvPicPr>
          <p:blipFill>
            <a:blip r:embed="rId2"/>
            <a:stretch>
              <a:fillRect/>
            </a:stretch>
          </p:blipFill>
          <p:spPr>
            <a:xfrm>
              <a:off x="6449951" y="3348201"/>
              <a:ext cx="1174631" cy="2116420"/>
            </a:xfrm>
            <a:prstGeom prst="rect">
              <a:avLst/>
            </a:prstGeom>
          </p:spPr>
        </p:pic>
        <p:pic>
          <p:nvPicPr>
            <p:cNvPr id="32" name="Picture 31">
              <a:extLst>
                <a:ext uri="{FF2B5EF4-FFF2-40B4-BE49-F238E27FC236}">
                  <a16:creationId xmlns:a16="http://schemas.microsoft.com/office/drawing/2014/main" id="{DD2862A8-7848-4FDB-ABD8-5F4D6A52105A}"/>
                </a:ext>
              </a:extLst>
            </p:cNvPr>
            <p:cNvPicPr>
              <a:picLocks noChangeAspect="1"/>
            </p:cNvPicPr>
            <p:nvPr/>
          </p:nvPicPr>
          <p:blipFill>
            <a:blip r:embed="rId3"/>
            <a:stretch>
              <a:fillRect/>
            </a:stretch>
          </p:blipFill>
          <p:spPr>
            <a:xfrm>
              <a:off x="6622256" y="4183856"/>
              <a:ext cx="840582" cy="635794"/>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521175"/>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35B2AF0-2D4F-474B-BBA4-4D1C134C0891}"/>
              </a:ext>
            </a:extLst>
          </p:cNvPr>
          <p:cNvSpPr txBox="1"/>
          <p:nvPr/>
        </p:nvSpPr>
        <p:spPr>
          <a:xfrm>
            <a:off x="1086236" y="1081783"/>
            <a:ext cx="10484534" cy="523220"/>
          </a:xfrm>
          <a:prstGeom prst="rect">
            <a:avLst/>
          </a:prstGeom>
          <a:noFill/>
        </p:spPr>
        <p:txBody>
          <a:bodyPr wrap="square" rtlCol="0">
            <a:spAutoFit/>
          </a:bodyPr>
          <a:lstStyle/>
          <a:p>
            <a:pPr algn="just"/>
            <a:r>
              <a:rPr lang="en-US" sz="1400" dirty="0">
                <a:effectLst>
                  <a:outerShdw blurRad="38100" dist="38100" dir="2700000" algn="tl">
                    <a:srgbClr val="000000">
                      <a:alpha val="43137"/>
                    </a:srgbClr>
                  </a:outerShdw>
                </a:effectLst>
              </a:rPr>
              <a:t>This will erase all data in memory, reset all pass/fail thresholds to “0”, reset all reference values to “0”, reset Text ID Tag to “TEXT-A0001” , reset ORL UCAL &amp; NF (for Zero Function) to factory defaults. </a:t>
            </a:r>
          </a:p>
        </p:txBody>
      </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4"/>
          <a:stretch>
            <a:fillRect/>
          </a:stretch>
        </p:blipFill>
        <p:spPr>
          <a:xfrm>
            <a:off x="2430267" y="4128280"/>
            <a:ext cx="205495" cy="288459"/>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278AF20-AB46-4805-9E4A-4C54668CCCAD}"/>
              </a:ext>
            </a:extLst>
          </p:cNvPr>
          <p:cNvPicPr>
            <a:picLocks noChangeAspect="1"/>
          </p:cNvPicPr>
          <p:nvPr/>
        </p:nvPicPr>
        <p:blipFill>
          <a:blip r:embed="rId5"/>
          <a:stretch>
            <a:fillRect/>
          </a:stretch>
        </p:blipFill>
        <p:spPr>
          <a:xfrm>
            <a:off x="2913300" y="2893838"/>
            <a:ext cx="1447999" cy="2588459"/>
          </a:xfrm>
          <a:prstGeom prst="rect">
            <a:avLst/>
          </a:prstGeom>
        </p:spPr>
      </p:pic>
      <p:pic>
        <p:nvPicPr>
          <p:cNvPr id="14" name="Picture 13">
            <a:extLst>
              <a:ext uri="{FF2B5EF4-FFF2-40B4-BE49-F238E27FC236}">
                <a16:creationId xmlns:a16="http://schemas.microsoft.com/office/drawing/2014/main" id="{34F70755-A07C-498D-B3B9-6447F8A0D638}"/>
              </a:ext>
            </a:extLst>
          </p:cNvPr>
          <p:cNvPicPr>
            <a:picLocks noChangeAspect="1"/>
          </p:cNvPicPr>
          <p:nvPr/>
        </p:nvPicPr>
        <p:blipFill>
          <a:blip r:embed="rId2"/>
          <a:stretch>
            <a:fillRect/>
          </a:stretch>
        </p:blipFill>
        <p:spPr>
          <a:xfrm>
            <a:off x="719352" y="2883772"/>
            <a:ext cx="1392610" cy="2509169"/>
          </a:xfrm>
          <a:prstGeom prst="rect">
            <a:avLst/>
          </a:prstGeom>
        </p:spPr>
      </p:pic>
      <p:sp>
        <p:nvSpPr>
          <p:cNvPr id="24" name="TextBox 23">
            <a:extLst>
              <a:ext uri="{FF2B5EF4-FFF2-40B4-BE49-F238E27FC236}">
                <a16:creationId xmlns:a16="http://schemas.microsoft.com/office/drawing/2014/main" id="{9E5BB4EA-B183-4B7A-87EE-BE500FD77D3B}"/>
              </a:ext>
            </a:extLst>
          </p:cNvPr>
          <p:cNvSpPr txBox="1"/>
          <p:nvPr/>
        </p:nvSpPr>
        <p:spPr>
          <a:xfrm>
            <a:off x="680277" y="2001944"/>
            <a:ext cx="1531828" cy="3693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900" b="1" dirty="0">
                <a:effectLst>
                  <a:outerShdw blurRad="38100" dist="38100" dir="2700000" algn="tl">
                    <a:srgbClr val="000000">
                      <a:alpha val="43137"/>
                    </a:srgbClr>
                  </a:outerShdw>
                </a:effectLst>
              </a:rPr>
              <a:t>Switch on instrument:</a:t>
            </a:r>
          </a:p>
          <a:p>
            <a:pPr algn="just"/>
            <a:r>
              <a:rPr lang="en-US" sz="900" dirty="0">
                <a:effectLst>
                  <a:outerShdw blurRad="38100" dist="38100" dir="2700000" algn="tl">
                    <a:srgbClr val="000000">
                      <a:alpha val="43137"/>
                    </a:srgbClr>
                  </a:outerShdw>
                </a:effectLst>
              </a:rPr>
              <a:t>Press green button.</a:t>
            </a:r>
            <a:endParaRPr lang="en-AU" sz="900" dirty="0">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3C1CAC5D-B3EE-4FE8-BC30-0229B9AE7A0B}"/>
              </a:ext>
            </a:extLst>
          </p:cNvPr>
          <p:cNvSpPr txBox="1"/>
          <p:nvPr/>
        </p:nvSpPr>
        <p:spPr>
          <a:xfrm>
            <a:off x="2844868" y="2013250"/>
            <a:ext cx="1588960" cy="507831"/>
          </a:xfrm>
          <a:prstGeom prst="rect">
            <a:avLst/>
          </a:prstGeom>
          <a:noFill/>
        </p:spPr>
        <p:txBody>
          <a:bodyPr wrap="square" rtlCol="0">
            <a:spAutoFit/>
          </a:bodyPr>
          <a:lstStyle/>
          <a:p>
            <a:r>
              <a:rPr lang="en-US"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900" b="1" dirty="0">
                <a:effectLst>
                  <a:outerShdw blurRad="38100" dist="38100" dir="2700000" algn="tl">
                    <a:srgbClr val="000000">
                      <a:alpha val="43137"/>
                    </a:srgbClr>
                  </a:outerShdw>
                </a:effectLst>
              </a:rPr>
              <a:t>Enter Memory mode:</a:t>
            </a:r>
          </a:p>
          <a:p>
            <a:r>
              <a:rPr lang="en-US" sz="900" dirty="0">
                <a:effectLst>
                  <a:outerShdw blurRad="38100" dist="38100" dir="2700000" algn="tl">
                    <a:srgbClr val="000000">
                      <a:alpha val="43137"/>
                    </a:srgbClr>
                  </a:outerShdw>
                </a:effectLst>
              </a:rPr>
              <a:t>Press button above ‘MEMORY’.</a:t>
            </a:r>
            <a:endParaRPr lang="en-AU" sz="900"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ECA795AB-9DDE-4DF3-9A47-CE15BFCCCF04}"/>
              </a:ext>
            </a:extLst>
          </p:cNvPr>
          <p:cNvSpPr txBox="1"/>
          <p:nvPr/>
        </p:nvSpPr>
        <p:spPr>
          <a:xfrm>
            <a:off x="5066591" y="2021073"/>
            <a:ext cx="1831266" cy="784830"/>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900" dirty="0">
                <a:effectLst>
                  <a:outerShdw blurRad="38100" dist="38100" dir="2700000" algn="tl">
                    <a:srgbClr val="000000">
                      <a:alpha val="43137"/>
                    </a:srgbClr>
                  </a:outerShdw>
                </a:effectLst>
              </a:rPr>
              <a:t>Press and hold [MEMORY] &amp; F2 simultaneously then, quickly press and hold </a:t>
            </a:r>
            <a:r>
              <a:rPr lang="en-US" sz="900" dirty="0">
                <a:solidFill>
                  <a:schemeClr val="accent4"/>
                </a:solidFill>
                <a:effectLst>
                  <a:outerShdw blurRad="38100" dist="38100" dir="2700000" algn="tl">
                    <a:srgbClr val="000000">
                      <a:alpha val="43137"/>
                    </a:srgbClr>
                  </a:outerShdw>
                </a:effectLst>
              </a:rPr>
              <a:t>F4 &amp; Toggle Centre </a:t>
            </a:r>
            <a:r>
              <a:rPr lang="en-US" sz="900" dirty="0">
                <a:effectLst>
                  <a:outerShdw blurRad="38100" dist="38100" dir="2700000" algn="tl">
                    <a:srgbClr val="000000">
                      <a:alpha val="43137"/>
                    </a:srgbClr>
                  </a:outerShdw>
                </a:effectLst>
              </a:rPr>
              <a:t>simultaneously for 3 seconds until beeping stops. </a:t>
            </a:r>
            <a:endParaRPr lang="en-AU" sz="900" dirty="0">
              <a:effectLst>
                <a:outerShdw blurRad="38100" dist="38100" dir="2700000" algn="tl">
                  <a:srgbClr val="000000">
                    <a:alpha val="43137"/>
                  </a:srgbClr>
                </a:outerShdw>
              </a:effectLst>
            </a:endParaRPr>
          </a:p>
        </p:txBody>
      </p:sp>
      <p:grpSp>
        <p:nvGrpSpPr>
          <p:cNvPr id="10" name="Group 9">
            <a:extLst>
              <a:ext uri="{FF2B5EF4-FFF2-40B4-BE49-F238E27FC236}">
                <a16:creationId xmlns:a16="http://schemas.microsoft.com/office/drawing/2014/main" id="{C2DAAB56-C8EB-4F52-BF82-1063764F4A4D}"/>
              </a:ext>
            </a:extLst>
          </p:cNvPr>
          <p:cNvGrpSpPr/>
          <p:nvPr/>
        </p:nvGrpSpPr>
        <p:grpSpPr>
          <a:xfrm>
            <a:off x="7641528" y="2843478"/>
            <a:ext cx="1434701" cy="2625840"/>
            <a:chOff x="8391241" y="3393192"/>
            <a:chExt cx="1174631" cy="2116420"/>
          </a:xfrm>
        </p:grpSpPr>
        <p:pic>
          <p:nvPicPr>
            <p:cNvPr id="33" name="Picture 32">
              <a:extLst>
                <a:ext uri="{FF2B5EF4-FFF2-40B4-BE49-F238E27FC236}">
                  <a16:creationId xmlns:a16="http://schemas.microsoft.com/office/drawing/2014/main" id="{B53C6593-60E7-411B-ADE1-1CD4401EEC0B}"/>
                </a:ext>
              </a:extLst>
            </p:cNvPr>
            <p:cNvPicPr>
              <a:picLocks noChangeAspect="1"/>
            </p:cNvPicPr>
            <p:nvPr/>
          </p:nvPicPr>
          <p:blipFill>
            <a:blip r:embed="rId2"/>
            <a:stretch>
              <a:fillRect/>
            </a:stretch>
          </p:blipFill>
          <p:spPr>
            <a:xfrm>
              <a:off x="8391241" y="3393192"/>
              <a:ext cx="1174631" cy="2116420"/>
            </a:xfrm>
            <a:prstGeom prst="rect">
              <a:avLst/>
            </a:prstGeom>
          </p:spPr>
        </p:pic>
        <p:pic>
          <p:nvPicPr>
            <p:cNvPr id="7" name="Picture 6">
              <a:extLst>
                <a:ext uri="{FF2B5EF4-FFF2-40B4-BE49-F238E27FC236}">
                  <a16:creationId xmlns:a16="http://schemas.microsoft.com/office/drawing/2014/main" id="{F32F1B0E-032A-4507-A3F2-C30FD77A9660}"/>
                </a:ext>
              </a:extLst>
            </p:cNvPr>
            <p:cNvPicPr>
              <a:picLocks noChangeAspect="1"/>
            </p:cNvPicPr>
            <p:nvPr/>
          </p:nvPicPr>
          <p:blipFill>
            <a:blip r:embed="rId6"/>
            <a:stretch>
              <a:fillRect/>
            </a:stretch>
          </p:blipFill>
          <p:spPr>
            <a:xfrm>
              <a:off x="8571687" y="4226720"/>
              <a:ext cx="828989" cy="638174"/>
            </a:xfrm>
            <a:prstGeom prst="rect">
              <a:avLst/>
            </a:prstGeom>
          </p:spPr>
        </p:pic>
      </p:grpSp>
      <p:sp>
        <p:nvSpPr>
          <p:cNvPr id="41" name="TextBox 40">
            <a:extLst>
              <a:ext uri="{FF2B5EF4-FFF2-40B4-BE49-F238E27FC236}">
                <a16:creationId xmlns:a16="http://schemas.microsoft.com/office/drawing/2014/main" id="{0566A903-62EC-4494-B181-D386F3F5989F}"/>
              </a:ext>
            </a:extLst>
          </p:cNvPr>
          <p:cNvSpPr txBox="1"/>
          <p:nvPr/>
        </p:nvSpPr>
        <p:spPr>
          <a:xfrm>
            <a:off x="7641528" y="2372289"/>
            <a:ext cx="1341698" cy="230832"/>
          </a:xfrm>
          <a:prstGeom prst="rect">
            <a:avLst/>
          </a:prstGeom>
          <a:noFill/>
        </p:spPr>
        <p:txBody>
          <a:bodyPr wrap="square" rtlCol="0">
            <a:spAutoFit/>
          </a:bodyPr>
          <a:lstStyle/>
          <a:p>
            <a:r>
              <a:rPr lang="en-US" sz="900" dirty="0">
                <a:effectLst>
                  <a:outerShdw blurRad="38100" dist="38100" dir="2700000" algn="tl">
                    <a:srgbClr val="000000">
                      <a:alpha val="43137"/>
                    </a:srgbClr>
                  </a:outerShdw>
                </a:effectLst>
              </a:rPr>
              <a:t>Sanitization in progress.</a:t>
            </a:r>
            <a:endParaRPr lang="en-AU" sz="900" dirty="0">
              <a:effectLst>
                <a:outerShdw blurRad="38100" dist="38100" dir="2700000" algn="tl">
                  <a:srgbClr val="000000">
                    <a:alpha val="43137"/>
                  </a:srgbClr>
                </a:outerShdw>
              </a:effectLst>
            </a:endParaRPr>
          </a:p>
        </p:txBody>
      </p:sp>
      <p:sp>
        <p:nvSpPr>
          <p:cNvPr id="45" name="TextBox 44">
            <a:extLst>
              <a:ext uri="{FF2B5EF4-FFF2-40B4-BE49-F238E27FC236}">
                <a16:creationId xmlns:a16="http://schemas.microsoft.com/office/drawing/2014/main" id="{933E445A-4770-4D90-B511-B0F414C5EE4F}"/>
              </a:ext>
            </a:extLst>
          </p:cNvPr>
          <p:cNvSpPr txBox="1"/>
          <p:nvPr/>
        </p:nvSpPr>
        <p:spPr>
          <a:xfrm>
            <a:off x="9936202" y="4458248"/>
            <a:ext cx="1434701" cy="507831"/>
          </a:xfrm>
          <a:prstGeom prst="rect">
            <a:avLst/>
          </a:prstGeom>
          <a:noFill/>
        </p:spPr>
        <p:txBody>
          <a:bodyPr wrap="square" rtlCol="0">
            <a:spAutoFit/>
          </a:bodyPr>
          <a:lstStyle/>
          <a:p>
            <a:pPr algn="just"/>
            <a:r>
              <a:rPr lang="en-US" sz="900" dirty="0">
                <a:effectLst>
                  <a:outerShdw blurRad="38100" dist="38100" dir="2700000" algn="tl">
                    <a:srgbClr val="000000">
                      <a:alpha val="43137"/>
                    </a:srgbClr>
                  </a:outerShdw>
                </a:effectLst>
              </a:rPr>
              <a:t>Note: Previously set date/ time &amp; saved Text ID Tag will not be erased. </a:t>
            </a:r>
            <a:endParaRPr lang="en-AU" sz="900" dirty="0">
              <a:effectLst>
                <a:outerShdw blurRad="38100" dist="38100" dir="2700000" algn="tl">
                  <a:srgbClr val="000000">
                    <a:alpha val="43137"/>
                  </a:srgbClr>
                </a:outerShdw>
              </a:effectLst>
            </a:endParaRPr>
          </a:p>
        </p:txBody>
      </p:sp>
      <p:pic>
        <p:nvPicPr>
          <p:cNvPr id="46" name="Picture 45">
            <a:extLst>
              <a:ext uri="{FF2B5EF4-FFF2-40B4-BE49-F238E27FC236}">
                <a16:creationId xmlns:a16="http://schemas.microsoft.com/office/drawing/2014/main" id="{324D55D6-06B0-42A2-A17C-227913A9859D}"/>
              </a:ext>
            </a:extLst>
          </p:cNvPr>
          <p:cNvPicPr>
            <a:picLocks noChangeAspect="1"/>
          </p:cNvPicPr>
          <p:nvPr/>
        </p:nvPicPr>
        <p:blipFill>
          <a:blip r:embed="rId7"/>
          <a:stretch>
            <a:fillRect/>
          </a:stretch>
        </p:blipFill>
        <p:spPr>
          <a:xfrm rot="6425260" flipH="1">
            <a:off x="551643" y="3633211"/>
            <a:ext cx="486863" cy="471325"/>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F79D07B4-6067-4E44-9F8B-BA7B4FB5ABA3}"/>
              </a:ext>
            </a:extLst>
          </p:cNvPr>
          <p:cNvPicPr>
            <a:picLocks noChangeAspect="1"/>
          </p:cNvPicPr>
          <p:nvPr/>
        </p:nvPicPr>
        <p:blipFill>
          <a:blip r:embed="rId7"/>
          <a:stretch>
            <a:fillRect/>
          </a:stretch>
        </p:blipFill>
        <p:spPr>
          <a:xfrm rot="16468568">
            <a:off x="3720600" y="3766380"/>
            <a:ext cx="413300" cy="400110"/>
          </a:xfrm>
          <a:prstGeom prst="rect">
            <a:avLst/>
          </a:prstGeom>
          <a:effectLst>
            <a:outerShdw blurRad="50800" dist="38100" dir="2700000" algn="tl" rotWithShape="0">
              <a:prstClr val="black">
                <a:alpha val="40000"/>
              </a:prstClr>
            </a:outerShdw>
          </a:effectLst>
        </p:spPr>
      </p:pic>
      <p:pic>
        <p:nvPicPr>
          <p:cNvPr id="48" name="Picture 47">
            <a:extLst>
              <a:ext uri="{FF2B5EF4-FFF2-40B4-BE49-F238E27FC236}">
                <a16:creationId xmlns:a16="http://schemas.microsoft.com/office/drawing/2014/main" id="{62F09A08-63D3-4883-A560-87903538E073}"/>
              </a:ext>
            </a:extLst>
          </p:cNvPr>
          <p:cNvPicPr>
            <a:picLocks noChangeAspect="1"/>
          </p:cNvPicPr>
          <p:nvPr/>
        </p:nvPicPr>
        <p:blipFill>
          <a:blip r:embed="rId7">
            <a:duotone>
              <a:schemeClr val="accent2">
                <a:shade val="45000"/>
                <a:satMod val="135000"/>
              </a:schemeClr>
              <a:prstClr val="white"/>
            </a:duotone>
          </a:blip>
          <a:stretch>
            <a:fillRect/>
          </a:stretch>
        </p:blipFill>
        <p:spPr>
          <a:xfrm rot="16200000">
            <a:off x="6360832" y="4897272"/>
            <a:ext cx="427837" cy="494609"/>
          </a:xfrm>
          <a:prstGeom prst="rect">
            <a:avLst/>
          </a:prstGeom>
          <a:effectLst>
            <a:outerShdw blurRad="50800" dist="38100" dir="2700000" algn="tl" rotWithShape="0">
              <a:prstClr val="black">
                <a:alpha val="40000"/>
              </a:prstClr>
            </a:outerShdw>
          </a:effectLst>
        </p:spPr>
      </p:pic>
      <p:pic>
        <p:nvPicPr>
          <p:cNvPr id="49" name="Picture 48">
            <a:extLst>
              <a:ext uri="{FF2B5EF4-FFF2-40B4-BE49-F238E27FC236}">
                <a16:creationId xmlns:a16="http://schemas.microsoft.com/office/drawing/2014/main" id="{2588C971-F520-4825-8733-F353E641B9A6}"/>
              </a:ext>
            </a:extLst>
          </p:cNvPr>
          <p:cNvPicPr>
            <a:picLocks noChangeAspect="1"/>
          </p:cNvPicPr>
          <p:nvPr/>
        </p:nvPicPr>
        <p:blipFill>
          <a:blip r:embed="rId7">
            <a:duotone>
              <a:schemeClr val="accent2">
                <a:shade val="45000"/>
                <a:satMod val="135000"/>
              </a:schemeClr>
              <a:prstClr val="white"/>
            </a:duotone>
          </a:blip>
          <a:stretch>
            <a:fillRect/>
          </a:stretch>
        </p:blipFill>
        <p:spPr>
          <a:xfrm rot="16494439">
            <a:off x="5928048" y="5092268"/>
            <a:ext cx="468763" cy="541923"/>
          </a:xfrm>
          <a:prstGeom prst="rect">
            <a:avLst/>
          </a:prstGeom>
          <a:effectLst>
            <a:outerShdw blurRad="50800" dist="38100" dir="2700000" algn="tl" rotWithShape="0">
              <a:prstClr val="black">
                <a:alpha val="40000"/>
              </a:prstClr>
            </a:outerShdw>
          </a:effectLst>
        </p:spPr>
      </p:pic>
      <p:pic>
        <p:nvPicPr>
          <p:cNvPr id="50" name="Picture 49">
            <a:extLst>
              <a:ext uri="{FF2B5EF4-FFF2-40B4-BE49-F238E27FC236}">
                <a16:creationId xmlns:a16="http://schemas.microsoft.com/office/drawing/2014/main" id="{BFE22E69-B8E8-44EB-BE5C-4CE3487A26DD}"/>
              </a:ext>
            </a:extLst>
          </p:cNvPr>
          <p:cNvPicPr>
            <a:picLocks noChangeAspect="1"/>
          </p:cNvPicPr>
          <p:nvPr/>
        </p:nvPicPr>
        <p:blipFill>
          <a:blip r:embed="rId7"/>
          <a:stretch>
            <a:fillRect/>
          </a:stretch>
        </p:blipFill>
        <p:spPr>
          <a:xfrm rot="5400000" flipH="1">
            <a:off x="5442213" y="4943584"/>
            <a:ext cx="513404" cy="497019"/>
          </a:xfrm>
          <a:prstGeom prst="rect">
            <a:avLst/>
          </a:prstGeom>
          <a:effectLst>
            <a:outerShdw blurRad="50800" dist="38100" dir="2700000" algn="tl" rotWithShape="0">
              <a:prstClr val="black">
                <a:alpha val="40000"/>
              </a:prstClr>
            </a:outerShdw>
          </a:effectLst>
        </p:spPr>
      </p:pic>
      <p:pic>
        <p:nvPicPr>
          <p:cNvPr id="51" name="Picture 50">
            <a:extLst>
              <a:ext uri="{FF2B5EF4-FFF2-40B4-BE49-F238E27FC236}">
                <a16:creationId xmlns:a16="http://schemas.microsoft.com/office/drawing/2014/main" id="{E5AEC0E3-30C9-43EA-92C8-F53E033CAA3E}"/>
              </a:ext>
            </a:extLst>
          </p:cNvPr>
          <p:cNvPicPr>
            <a:picLocks noChangeAspect="1"/>
          </p:cNvPicPr>
          <p:nvPr/>
        </p:nvPicPr>
        <p:blipFill>
          <a:blip r:embed="rId7"/>
          <a:stretch>
            <a:fillRect/>
          </a:stretch>
        </p:blipFill>
        <p:spPr>
          <a:xfrm rot="5007486" flipH="1">
            <a:off x="5824333" y="3808803"/>
            <a:ext cx="428386" cy="414714"/>
          </a:xfrm>
          <a:prstGeom prst="rect">
            <a:avLst/>
          </a:prstGeom>
          <a:effectLst>
            <a:outerShdw blurRad="50800" dist="38100" dir="2700000" algn="tl" rotWithShape="0">
              <a:prstClr val="black">
                <a:alpha val="40000"/>
              </a:prstClr>
            </a:outerShdw>
          </a:effectLst>
        </p:spPr>
      </p:pic>
      <p:sp>
        <p:nvSpPr>
          <p:cNvPr id="31" name="Rectangle: Rounded Corners 30">
            <a:extLst>
              <a:ext uri="{FF2B5EF4-FFF2-40B4-BE49-F238E27FC236}">
                <a16:creationId xmlns:a16="http://schemas.microsoft.com/office/drawing/2014/main" id="{A056AAAE-5A2A-4F07-ADF2-82EE5227A7AA}"/>
              </a:ext>
            </a:extLst>
          </p:cNvPr>
          <p:cNvSpPr/>
          <p:nvPr/>
        </p:nvSpPr>
        <p:spPr>
          <a:xfrm>
            <a:off x="6661988" y="5221582"/>
            <a:ext cx="301262" cy="24685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21" name="Rectangle: Rounded Corners 20">
            <a:extLst>
              <a:ext uri="{FF2B5EF4-FFF2-40B4-BE49-F238E27FC236}">
                <a16:creationId xmlns:a16="http://schemas.microsoft.com/office/drawing/2014/main" id="{9DB4F6F7-E114-479E-AE77-4A4D2FD88A32}"/>
              </a:ext>
            </a:extLst>
          </p:cNvPr>
          <p:cNvSpPr/>
          <p:nvPr/>
        </p:nvSpPr>
        <p:spPr>
          <a:xfrm>
            <a:off x="5668568" y="4133550"/>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30" name="Rectangle: Rounded Corners 29">
            <a:extLst>
              <a:ext uri="{FF2B5EF4-FFF2-40B4-BE49-F238E27FC236}">
                <a16:creationId xmlns:a16="http://schemas.microsoft.com/office/drawing/2014/main" id="{7731C36F-8D8F-455D-A7A0-AED0D70819EE}"/>
              </a:ext>
            </a:extLst>
          </p:cNvPr>
          <p:cNvSpPr/>
          <p:nvPr/>
        </p:nvSpPr>
        <p:spPr>
          <a:xfrm>
            <a:off x="6259509" y="5489492"/>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29" name="Rectangle: Rounded Corners 28">
            <a:extLst>
              <a:ext uri="{FF2B5EF4-FFF2-40B4-BE49-F238E27FC236}">
                <a16:creationId xmlns:a16="http://schemas.microsoft.com/office/drawing/2014/main" id="{A2E311B9-AE22-44A5-A4B8-079D92E5923F}"/>
              </a:ext>
            </a:extLst>
          </p:cNvPr>
          <p:cNvSpPr/>
          <p:nvPr/>
        </p:nvSpPr>
        <p:spPr>
          <a:xfrm>
            <a:off x="5291181" y="5329941"/>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3" name="Title 2">
            <a:extLst>
              <a:ext uri="{FF2B5EF4-FFF2-40B4-BE49-F238E27FC236}">
                <a16:creationId xmlns:a16="http://schemas.microsoft.com/office/drawing/2014/main" id="{D2DB1106-9A95-4685-85FB-D955574323D5}"/>
              </a:ext>
            </a:extLst>
          </p:cNvPr>
          <p:cNvSpPr>
            <a:spLocks noGrp="1"/>
          </p:cNvSpPr>
          <p:nvPr>
            <p:ph type="title"/>
          </p:nvPr>
        </p:nvSpPr>
        <p:spPr>
          <a:xfrm>
            <a:off x="621230" y="276988"/>
            <a:ext cx="10972800" cy="741684"/>
          </a:xfrm>
        </p:spPr>
        <p:txBody>
          <a:bodyPr>
            <a:normAutofit fontScale="90000"/>
          </a:bodyPr>
          <a:lstStyle/>
          <a:p>
            <a:r>
              <a:rPr lang="en-AU" sz="2700" b="1" dirty="0">
                <a:effectLst>
                  <a:outerShdw blurRad="38100" dist="38100" dir="2700000" algn="tl">
                    <a:srgbClr val="000000">
                      <a:alpha val="43137"/>
                    </a:srgbClr>
                  </a:outerShdw>
                </a:effectLst>
              </a:rPr>
              <a:t>Instrument Operations</a:t>
            </a:r>
            <a:br>
              <a:rPr lang="en-AU" sz="2700" b="1" dirty="0">
                <a:effectLst>
                  <a:outerShdw blurRad="38100" dist="38100" dir="2700000" algn="tl">
                    <a:srgbClr val="000000">
                      <a:alpha val="43137"/>
                    </a:srgbClr>
                  </a:outerShdw>
                </a:effectLst>
              </a:rPr>
            </a:br>
            <a:r>
              <a:rPr lang="en-AU" sz="27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Instrument Data Sanitization</a:t>
            </a:r>
            <a:endParaRPr lang="en-AU" sz="2200" b="1" dirty="0"/>
          </a:p>
        </p:txBody>
      </p:sp>
      <p:pic>
        <p:nvPicPr>
          <p:cNvPr id="37" name="Picture 36">
            <a:extLst>
              <a:ext uri="{FF2B5EF4-FFF2-40B4-BE49-F238E27FC236}">
                <a16:creationId xmlns:a16="http://schemas.microsoft.com/office/drawing/2014/main" id="{533CD89F-3922-4011-B49F-732625CFC8F3}"/>
              </a:ext>
            </a:extLst>
          </p:cNvPr>
          <p:cNvPicPr>
            <a:picLocks noChangeAspect="1"/>
          </p:cNvPicPr>
          <p:nvPr/>
        </p:nvPicPr>
        <p:blipFill>
          <a:blip r:embed="rId4"/>
          <a:stretch>
            <a:fillRect/>
          </a:stretch>
        </p:blipFill>
        <p:spPr>
          <a:xfrm>
            <a:off x="4715198" y="4138356"/>
            <a:ext cx="205495" cy="288459"/>
          </a:xfrm>
          <a:prstGeom prst="rect">
            <a:avLst/>
          </a:prstGeom>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72DCE759-34B1-473B-82AB-78B269E856BD}"/>
              </a:ext>
            </a:extLst>
          </p:cNvPr>
          <p:cNvPicPr>
            <a:picLocks noChangeAspect="1"/>
          </p:cNvPicPr>
          <p:nvPr/>
        </p:nvPicPr>
        <p:blipFill>
          <a:blip r:embed="rId4"/>
          <a:stretch>
            <a:fillRect/>
          </a:stretch>
        </p:blipFill>
        <p:spPr>
          <a:xfrm>
            <a:off x="7076632" y="4122090"/>
            <a:ext cx="205495" cy="288459"/>
          </a:xfrm>
          <a:prstGeom prst="rect">
            <a:avLst/>
          </a:prstGeom>
          <a:effectLst>
            <a:outerShdw blurRad="50800" dist="38100" dir="2700000" algn="tl" rotWithShape="0">
              <a:prstClr val="black">
                <a:alpha val="40000"/>
              </a:prstClr>
            </a:outerShdw>
          </a:effectLst>
        </p:spPr>
      </p:pic>
      <p:pic>
        <p:nvPicPr>
          <p:cNvPr id="40" name="Picture 39">
            <a:extLst>
              <a:ext uri="{FF2B5EF4-FFF2-40B4-BE49-F238E27FC236}">
                <a16:creationId xmlns:a16="http://schemas.microsoft.com/office/drawing/2014/main" id="{5101523B-66BF-42B5-BA86-389548E2ABCA}"/>
              </a:ext>
            </a:extLst>
          </p:cNvPr>
          <p:cNvPicPr>
            <a:picLocks noChangeAspect="1"/>
          </p:cNvPicPr>
          <p:nvPr/>
        </p:nvPicPr>
        <p:blipFill>
          <a:blip r:embed="rId4"/>
          <a:stretch>
            <a:fillRect/>
          </a:stretch>
        </p:blipFill>
        <p:spPr>
          <a:xfrm>
            <a:off x="9383218" y="4128280"/>
            <a:ext cx="205495" cy="288459"/>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F31089D8-6722-46E2-945C-377C7BBCE207}"/>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64</a:t>
            </a:fld>
            <a:endParaRPr lang="en-US">
              <a:solidFill>
                <a:prstClr val="black">
                  <a:tint val="75000"/>
                </a:prstClr>
              </a:solidFill>
              <a:latin typeface="Arial"/>
            </a:endParaRPr>
          </a:p>
        </p:txBody>
      </p:sp>
      <p:sp>
        <p:nvSpPr>
          <p:cNvPr id="4" name="Rounded Rectangle 33">
            <a:hlinkClick r:id="rId8" action="ppaction://hlinksldjump"/>
            <a:extLst>
              <a:ext uri="{FF2B5EF4-FFF2-40B4-BE49-F238E27FC236}">
                <a16:creationId xmlns:a16="http://schemas.microsoft.com/office/drawing/2014/main" id="{40FB0B5A-15D1-44BA-8F7D-F9FDB3A48E5B}"/>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120D37ED-F2CF-481E-A1B9-C67BE3302787}"/>
              </a:ext>
            </a:extLst>
          </p:cNvPr>
          <p:cNvSpPr txBox="1"/>
          <p:nvPr/>
        </p:nvSpPr>
        <p:spPr>
          <a:xfrm>
            <a:off x="9845543" y="4141831"/>
            <a:ext cx="1616021" cy="230832"/>
          </a:xfrm>
          <a:prstGeom prst="rect">
            <a:avLst/>
          </a:prstGeom>
          <a:noFill/>
        </p:spPr>
        <p:txBody>
          <a:bodyPr wrap="square" rtlCol="0">
            <a:spAutoFit/>
          </a:bodyPr>
          <a:lstStyle/>
          <a:p>
            <a:pPr algn="just"/>
            <a:r>
              <a:rPr lang="en-US" sz="900" b="1" dirty="0">
                <a:effectLst>
                  <a:outerShdw blurRad="38100" dist="38100" dir="2700000" algn="tl">
                    <a:srgbClr val="000000">
                      <a:alpha val="43137"/>
                    </a:srgbClr>
                  </a:outerShdw>
                </a:effectLst>
              </a:rPr>
              <a:t>Instrument will turn off</a:t>
            </a:r>
            <a:endParaRPr lang="en-AU" sz="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467304"/>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51E36FC-14B2-4778-AD5F-0EF8C897DCAE}"/>
              </a:ext>
            </a:extLst>
          </p:cNvPr>
          <p:cNvGrpSpPr/>
          <p:nvPr/>
        </p:nvGrpSpPr>
        <p:grpSpPr>
          <a:xfrm>
            <a:off x="7616909" y="3072566"/>
            <a:ext cx="1633468" cy="2919990"/>
            <a:chOff x="7616909" y="3072566"/>
            <a:chExt cx="1633468" cy="2919990"/>
          </a:xfrm>
        </p:grpSpPr>
        <p:pic>
          <p:nvPicPr>
            <p:cNvPr id="29" name="Picture 28">
              <a:extLst>
                <a:ext uri="{FF2B5EF4-FFF2-40B4-BE49-F238E27FC236}">
                  <a16:creationId xmlns:a16="http://schemas.microsoft.com/office/drawing/2014/main" id="{5CE85D2F-ADDF-4487-9AB8-FC803F032798}"/>
                </a:ext>
              </a:extLst>
            </p:cNvPr>
            <p:cNvPicPr>
              <a:picLocks noChangeAspect="1"/>
            </p:cNvPicPr>
            <p:nvPr/>
          </p:nvPicPr>
          <p:blipFill>
            <a:blip r:embed="rId3"/>
            <a:stretch>
              <a:fillRect/>
            </a:stretch>
          </p:blipFill>
          <p:spPr>
            <a:xfrm>
              <a:off x="7616909" y="3072566"/>
              <a:ext cx="1633468" cy="2919990"/>
            </a:xfrm>
            <a:prstGeom prst="rect">
              <a:avLst/>
            </a:prstGeom>
          </p:spPr>
        </p:pic>
        <p:pic>
          <p:nvPicPr>
            <p:cNvPr id="23" name="Picture 22">
              <a:extLst>
                <a:ext uri="{FF2B5EF4-FFF2-40B4-BE49-F238E27FC236}">
                  <a16:creationId xmlns:a16="http://schemas.microsoft.com/office/drawing/2014/main" id="{87393E57-E568-4561-B54E-636D4EB44F89}"/>
                </a:ext>
              </a:extLst>
            </p:cNvPr>
            <p:cNvPicPr>
              <a:picLocks noChangeAspect="1"/>
            </p:cNvPicPr>
            <p:nvPr/>
          </p:nvPicPr>
          <p:blipFill>
            <a:blip r:embed="rId4"/>
            <a:stretch>
              <a:fillRect/>
            </a:stretch>
          </p:blipFill>
          <p:spPr>
            <a:xfrm>
              <a:off x="7869779" y="4221768"/>
              <a:ext cx="1149530" cy="873934"/>
            </a:xfrm>
            <a:prstGeom prst="rect">
              <a:avLst/>
            </a:prstGeom>
          </p:spPr>
        </p:pic>
      </p:grpSp>
      <p:sp>
        <p:nvSpPr>
          <p:cNvPr id="40" name="TextBox 39">
            <a:extLst>
              <a:ext uri="{FF2B5EF4-FFF2-40B4-BE49-F238E27FC236}">
                <a16:creationId xmlns:a16="http://schemas.microsoft.com/office/drawing/2014/main" id="{3D44EC10-5375-40F5-B242-999EDFC4A156}"/>
              </a:ext>
            </a:extLst>
          </p:cNvPr>
          <p:cNvSpPr txBox="1"/>
          <p:nvPr/>
        </p:nvSpPr>
        <p:spPr>
          <a:xfrm>
            <a:off x="7538260" y="2229786"/>
            <a:ext cx="1712117"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➌ </a:t>
            </a:r>
            <a:r>
              <a:rPr lang="en-US" sz="1000" dirty="0">
                <a:effectLst>
                  <a:outerShdw blurRad="38100" dist="38100" dir="2700000" algn="tl">
                    <a:srgbClr val="000000">
                      <a:alpha val="43137"/>
                    </a:srgbClr>
                  </a:outerShdw>
                </a:effectLst>
              </a:rPr>
              <a:t>Select new alphanumeric character, press ‘+’or ‘-’.</a:t>
            </a:r>
          </a:p>
        </p:txBody>
      </p:sp>
      <p:sp>
        <p:nvSpPr>
          <p:cNvPr id="44" name="Freeform: Shape 43">
            <a:extLst>
              <a:ext uri="{FF2B5EF4-FFF2-40B4-BE49-F238E27FC236}">
                <a16:creationId xmlns:a16="http://schemas.microsoft.com/office/drawing/2014/main" id="{C2CF8054-CC09-4923-99A8-E1C15450307F}"/>
              </a:ext>
            </a:extLst>
          </p:cNvPr>
          <p:cNvSpPr/>
          <p:nvPr/>
        </p:nvSpPr>
        <p:spPr>
          <a:xfrm flipH="1">
            <a:off x="7585543" y="3363403"/>
            <a:ext cx="350180" cy="102134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46" name="Speech Bubble: Rectangle with Corners Rounded 45">
            <a:extLst>
              <a:ext uri="{FF2B5EF4-FFF2-40B4-BE49-F238E27FC236}">
                <a16:creationId xmlns:a16="http://schemas.microsoft.com/office/drawing/2014/main" id="{456D2EF9-5517-48A1-8DF2-FD7F511E302D}"/>
              </a:ext>
            </a:extLst>
          </p:cNvPr>
          <p:cNvSpPr/>
          <p:nvPr/>
        </p:nvSpPr>
        <p:spPr>
          <a:xfrm>
            <a:off x="6346170" y="3131858"/>
            <a:ext cx="1338801" cy="34766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“AAAAAA001” is displayed with its 1’st character highlighted (flashing) for modification. </a:t>
            </a:r>
          </a:p>
        </p:txBody>
      </p:sp>
      <p:sp>
        <p:nvSpPr>
          <p:cNvPr id="42" name="Star: 24 Points 41">
            <a:extLst>
              <a:ext uri="{FF2B5EF4-FFF2-40B4-BE49-F238E27FC236}">
                <a16:creationId xmlns:a16="http://schemas.microsoft.com/office/drawing/2014/main" id="{9A1ABCD3-044F-4BF5-9763-A39B0A7588B3}"/>
              </a:ext>
            </a:extLst>
          </p:cNvPr>
          <p:cNvSpPr>
            <a:spLocks noChangeAspect="1"/>
          </p:cNvSpPr>
          <p:nvPr/>
        </p:nvSpPr>
        <p:spPr>
          <a:xfrm flipH="1">
            <a:off x="7874425" y="4388456"/>
            <a:ext cx="122597" cy="88642"/>
          </a:xfrm>
          <a:prstGeom prst="star24">
            <a:avLst>
              <a:gd name="adj" fmla="val 29301"/>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B055F17F-739E-4C31-96D8-0DEA10C31844}"/>
              </a:ext>
            </a:extLst>
          </p:cNvPr>
          <p:cNvSpPr>
            <a:spLocks noGrp="1"/>
          </p:cNvSpPr>
          <p:nvPr>
            <p:ph type="title"/>
          </p:nvPr>
        </p:nvSpPr>
        <p:spPr>
          <a:xfrm>
            <a:off x="609600" y="428002"/>
            <a:ext cx="10972800" cy="847911"/>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Text ID Tag operation</a:t>
            </a:r>
            <a:endParaRPr lang="en-AU" dirty="0"/>
          </a:p>
        </p:txBody>
      </p:sp>
      <p:sp>
        <p:nvSpPr>
          <p:cNvPr id="5" name="Slide Number Placeholder 4">
            <a:extLst>
              <a:ext uri="{FF2B5EF4-FFF2-40B4-BE49-F238E27FC236}">
                <a16:creationId xmlns:a16="http://schemas.microsoft.com/office/drawing/2014/main" id="{5B28576A-A3FA-4548-9FF5-1292FD9A4385}"/>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65</a:t>
            </a:fld>
            <a:endParaRPr lang="en-US">
              <a:solidFill>
                <a:prstClr val="black">
                  <a:tint val="75000"/>
                </a:prstClr>
              </a:solidFill>
              <a:latin typeface="Arial"/>
            </a:endParaRPr>
          </a:p>
        </p:txBody>
      </p:sp>
      <p:sp>
        <p:nvSpPr>
          <p:cNvPr id="7" name="TextBox 6">
            <a:extLst>
              <a:ext uri="{FF2B5EF4-FFF2-40B4-BE49-F238E27FC236}">
                <a16:creationId xmlns:a16="http://schemas.microsoft.com/office/drawing/2014/main" id="{6E8205D6-BC5F-42C5-B9F6-EDF062617965}"/>
              </a:ext>
            </a:extLst>
          </p:cNvPr>
          <p:cNvSpPr txBox="1"/>
          <p:nvPr/>
        </p:nvSpPr>
        <p:spPr>
          <a:xfrm>
            <a:off x="1086236" y="1235671"/>
            <a:ext cx="9528345" cy="307777"/>
          </a:xfrm>
          <a:prstGeom prst="rect">
            <a:avLst/>
          </a:prstGeom>
          <a:noFill/>
        </p:spPr>
        <p:txBody>
          <a:bodyPr wrap="square" rtlCol="0">
            <a:spAutoFit/>
          </a:bodyPr>
          <a:lstStyle/>
          <a:p>
            <a:pPr algn="just"/>
            <a:r>
              <a:rPr lang="en-US" sz="1400" dirty="0">
                <a:effectLst>
                  <a:outerShdw blurRad="38100" dist="38100" dir="2700000" algn="tl">
                    <a:srgbClr val="000000">
                      <a:alpha val="43137"/>
                    </a:srgbClr>
                  </a:outerShdw>
                </a:effectLst>
              </a:rPr>
              <a:t>A useful auto-naming feature to systematically pre-configure (project) text names for test results stored in memory.</a:t>
            </a:r>
          </a:p>
        </p:txBody>
      </p:sp>
      <p:sp>
        <p:nvSpPr>
          <p:cNvPr id="9" name="TextBox 8">
            <a:extLst>
              <a:ext uri="{FF2B5EF4-FFF2-40B4-BE49-F238E27FC236}">
                <a16:creationId xmlns:a16="http://schemas.microsoft.com/office/drawing/2014/main" id="{99CB012C-C277-4D0B-B1A5-985308F69A0B}"/>
              </a:ext>
            </a:extLst>
          </p:cNvPr>
          <p:cNvSpPr txBox="1"/>
          <p:nvPr/>
        </p:nvSpPr>
        <p:spPr>
          <a:xfrm>
            <a:off x="1086236" y="1710985"/>
            <a:ext cx="2844799" cy="307777"/>
          </a:xfrm>
          <a:prstGeom prst="rect">
            <a:avLst/>
          </a:prstGeom>
          <a:noFill/>
        </p:spPr>
        <p:txBody>
          <a:bodyPr wrap="square" rtlCol="0">
            <a:spAutoFit/>
          </a:bodyPr>
          <a:lstStyle/>
          <a:p>
            <a:pPr algn="just"/>
            <a:r>
              <a:rPr lang="en-US" sz="14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400" b="1" dirty="0">
                <a:effectLst>
                  <a:outerShdw blurRad="38100" dist="38100" dir="2700000" algn="tl">
                    <a:srgbClr val="000000">
                      <a:alpha val="43137"/>
                    </a:srgbClr>
                  </a:outerShdw>
                </a:effectLst>
              </a:rPr>
              <a:t>Create a New Text ID Tag:</a:t>
            </a:r>
          </a:p>
        </p:txBody>
      </p:sp>
      <p:grpSp>
        <p:nvGrpSpPr>
          <p:cNvPr id="20" name="Group 19">
            <a:extLst>
              <a:ext uri="{FF2B5EF4-FFF2-40B4-BE49-F238E27FC236}">
                <a16:creationId xmlns:a16="http://schemas.microsoft.com/office/drawing/2014/main" id="{1C2EC102-22BA-4D6C-BB56-F824CEF93EC2}"/>
              </a:ext>
            </a:extLst>
          </p:cNvPr>
          <p:cNvGrpSpPr/>
          <p:nvPr/>
        </p:nvGrpSpPr>
        <p:grpSpPr>
          <a:xfrm>
            <a:off x="1381888" y="3068435"/>
            <a:ext cx="1633468" cy="2919990"/>
            <a:chOff x="1159598" y="2796108"/>
            <a:chExt cx="1731930" cy="3096000"/>
          </a:xfrm>
        </p:grpSpPr>
        <p:pic>
          <p:nvPicPr>
            <p:cNvPr id="15" name="Picture 14">
              <a:extLst>
                <a:ext uri="{FF2B5EF4-FFF2-40B4-BE49-F238E27FC236}">
                  <a16:creationId xmlns:a16="http://schemas.microsoft.com/office/drawing/2014/main" id="{8FE2D799-35E6-417C-BD95-84B6A8F87D09}"/>
                </a:ext>
              </a:extLst>
            </p:cNvPr>
            <p:cNvPicPr>
              <a:picLocks noChangeAspect="1"/>
            </p:cNvPicPr>
            <p:nvPr/>
          </p:nvPicPr>
          <p:blipFill>
            <a:blip r:embed="rId3"/>
            <a:stretch>
              <a:fillRect/>
            </a:stretch>
          </p:blipFill>
          <p:spPr>
            <a:xfrm>
              <a:off x="1159598" y="2796108"/>
              <a:ext cx="1731930" cy="3096000"/>
            </a:xfrm>
            <a:prstGeom prst="rect">
              <a:avLst/>
            </a:prstGeom>
          </p:spPr>
        </p:pic>
        <p:pic>
          <p:nvPicPr>
            <p:cNvPr id="19" name="Picture 18">
              <a:extLst>
                <a:ext uri="{FF2B5EF4-FFF2-40B4-BE49-F238E27FC236}">
                  <a16:creationId xmlns:a16="http://schemas.microsoft.com/office/drawing/2014/main" id="{1A4307F0-99C9-4EB3-A1CB-B3687AB42C31}"/>
                </a:ext>
              </a:extLst>
            </p:cNvPr>
            <p:cNvPicPr>
              <a:picLocks noChangeAspect="1"/>
            </p:cNvPicPr>
            <p:nvPr/>
          </p:nvPicPr>
          <p:blipFill>
            <a:blip r:embed="rId5"/>
            <a:stretch>
              <a:fillRect/>
            </a:stretch>
          </p:blipFill>
          <p:spPr>
            <a:xfrm>
              <a:off x="1419267" y="4018961"/>
              <a:ext cx="1226523" cy="917542"/>
            </a:xfrm>
            <a:prstGeom prst="rect">
              <a:avLst/>
            </a:prstGeom>
          </p:spPr>
        </p:pic>
      </p:grpSp>
      <p:sp>
        <p:nvSpPr>
          <p:cNvPr id="18" name="TextBox 17">
            <a:extLst>
              <a:ext uri="{FF2B5EF4-FFF2-40B4-BE49-F238E27FC236}">
                <a16:creationId xmlns:a16="http://schemas.microsoft.com/office/drawing/2014/main" id="{3540ACF1-3A83-4901-BB17-3E978DB59D7C}"/>
              </a:ext>
            </a:extLst>
          </p:cNvPr>
          <p:cNvSpPr txBox="1"/>
          <p:nvPr/>
        </p:nvSpPr>
        <p:spPr>
          <a:xfrm>
            <a:off x="1439278" y="2219271"/>
            <a:ext cx="1531828"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➊ </a:t>
            </a:r>
            <a:r>
              <a:rPr lang="en-US" sz="1000" dirty="0">
                <a:effectLst>
                  <a:outerShdw blurRad="38100" dist="38100" dir="2700000" algn="tl">
                    <a:srgbClr val="000000">
                      <a:alpha val="43137"/>
                    </a:srgbClr>
                  </a:outerShdw>
                </a:effectLst>
              </a:rPr>
              <a:t>In Meter or Autotest mode, press button above “FIBERID”.</a:t>
            </a:r>
            <a:endParaRPr lang="en-AU" sz="1000" dirty="0">
              <a:effectLst>
                <a:outerShdw blurRad="38100" dist="38100" dir="2700000" algn="tl">
                  <a:srgbClr val="000000">
                    <a:alpha val="43137"/>
                  </a:srgbClr>
                </a:outerShdw>
              </a:effectLst>
            </a:endParaRPr>
          </a:p>
        </p:txBody>
      </p:sp>
      <p:pic>
        <p:nvPicPr>
          <p:cNvPr id="50" name="Picture 49">
            <a:extLst>
              <a:ext uri="{FF2B5EF4-FFF2-40B4-BE49-F238E27FC236}">
                <a16:creationId xmlns:a16="http://schemas.microsoft.com/office/drawing/2014/main" id="{5DEC008E-1881-4172-ABFF-7C16283A62DB}"/>
              </a:ext>
            </a:extLst>
          </p:cNvPr>
          <p:cNvPicPr>
            <a:picLocks noChangeAspect="1"/>
          </p:cNvPicPr>
          <p:nvPr/>
        </p:nvPicPr>
        <p:blipFill>
          <a:blip r:embed="rId6"/>
          <a:stretch>
            <a:fillRect/>
          </a:stretch>
        </p:blipFill>
        <p:spPr>
          <a:xfrm rot="5400000" flipH="1">
            <a:off x="1619026" y="4065107"/>
            <a:ext cx="486863" cy="471325"/>
          </a:xfrm>
          <a:prstGeom prst="rect">
            <a:avLst/>
          </a:prstGeom>
          <a:effectLst>
            <a:outerShdw blurRad="50800" dist="38100" dir="2700000" algn="tl" rotWithShape="0">
              <a:prstClr val="black">
                <a:alpha val="40000"/>
              </a:prstClr>
            </a:outerShdw>
          </a:effectLst>
        </p:spPr>
      </p:pic>
      <p:pic>
        <p:nvPicPr>
          <p:cNvPr id="56" name="Picture 55">
            <a:extLst>
              <a:ext uri="{FF2B5EF4-FFF2-40B4-BE49-F238E27FC236}">
                <a16:creationId xmlns:a16="http://schemas.microsoft.com/office/drawing/2014/main" id="{39C59695-88B1-49CB-BA9D-CE6990E728AB}"/>
              </a:ext>
            </a:extLst>
          </p:cNvPr>
          <p:cNvPicPr>
            <a:picLocks noChangeAspect="1"/>
          </p:cNvPicPr>
          <p:nvPr/>
        </p:nvPicPr>
        <p:blipFill>
          <a:blip r:embed="rId6">
            <a:lum bright="70000" contrast="-70000"/>
          </a:blip>
          <a:stretch>
            <a:fillRect/>
          </a:stretch>
        </p:blipFill>
        <p:spPr>
          <a:xfrm rot="5400000" flipH="1">
            <a:off x="7722845" y="5624208"/>
            <a:ext cx="486863" cy="471325"/>
          </a:xfrm>
          <a:prstGeom prst="rect">
            <a:avLst/>
          </a:prstGeom>
          <a:effectLst>
            <a:outerShdw blurRad="50800" dist="38100" dir="2700000" algn="tl" rotWithShape="0">
              <a:prstClr val="black">
                <a:alpha val="40000"/>
              </a:prstClr>
            </a:outerShdw>
          </a:effectLst>
        </p:spPr>
      </p:pic>
      <p:pic>
        <p:nvPicPr>
          <p:cNvPr id="58" name="Picture 57">
            <a:extLst>
              <a:ext uri="{FF2B5EF4-FFF2-40B4-BE49-F238E27FC236}">
                <a16:creationId xmlns:a16="http://schemas.microsoft.com/office/drawing/2014/main" id="{611B622A-19D2-4D65-AF48-1CDE32E6EE3E}"/>
              </a:ext>
            </a:extLst>
          </p:cNvPr>
          <p:cNvPicPr>
            <a:picLocks noChangeAspect="1"/>
          </p:cNvPicPr>
          <p:nvPr/>
        </p:nvPicPr>
        <p:blipFill>
          <a:blip r:embed="rId6"/>
          <a:stretch>
            <a:fillRect/>
          </a:stretch>
        </p:blipFill>
        <p:spPr>
          <a:xfrm rot="16200000">
            <a:off x="8657477" y="5568835"/>
            <a:ext cx="486863" cy="471325"/>
          </a:xfrm>
          <a:prstGeom prst="rect">
            <a:avLst/>
          </a:prstGeom>
          <a:effectLst>
            <a:outerShdw blurRad="50800" dist="38100" dir="2700000" algn="tl" rotWithShape="0">
              <a:prstClr val="black">
                <a:alpha val="40000"/>
              </a:prstClr>
            </a:outerShdw>
          </a:effectLst>
        </p:spPr>
      </p:pic>
      <p:pic>
        <p:nvPicPr>
          <p:cNvPr id="78" name="Picture 77">
            <a:extLst>
              <a:ext uri="{FF2B5EF4-FFF2-40B4-BE49-F238E27FC236}">
                <a16:creationId xmlns:a16="http://schemas.microsoft.com/office/drawing/2014/main" id="{6D16B20D-3A94-4B44-BD83-8817AF5E7598}"/>
              </a:ext>
            </a:extLst>
          </p:cNvPr>
          <p:cNvPicPr>
            <a:picLocks noChangeAspect="1"/>
          </p:cNvPicPr>
          <p:nvPr/>
        </p:nvPicPr>
        <p:blipFill>
          <a:blip r:embed="rId7"/>
          <a:stretch>
            <a:fillRect/>
          </a:stretch>
        </p:blipFill>
        <p:spPr>
          <a:xfrm>
            <a:off x="6805881" y="4798688"/>
            <a:ext cx="205495" cy="288459"/>
          </a:xfrm>
          <a:prstGeom prst="rect">
            <a:avLst/>
          </a:prstGeom>
          <a:effectLst>
            <a:outerShdw blurRad="50800" dist="38100" dir="2700000" algn="tl" rotWithShape="0">
              <a:prstClr val="black">
                <a:alpha val="40000"/>
              </a:prstClr>
            </a:outerShdw>
          </a:effectLst>
        </p:spPr>
      </p:pic>
      <p:grpSp>
        <p:nvGrpSpPr>
          <p:cNvPr id="36" name="Group 35">
            <a:extLst>
              <a:ext uri="{FF2B5EF4-FFF2-40B4-BE49-F238E27FC236}">
                <a16:creationId xmlns:a16="http://schemas.microsoft.com/office/drawing/2014/main" id="{DF0A7643-E03D-45BC-9AC4-E113AFEE2B99}"/>
              </a:ext>
            </a:extLst>
          </p:cNvPr>
          <p:cNvGrpSpPr/>
          <p:nvPr/>
        </p:nvGrpSpPr>
        <p:grpSpPr>
          <a:xfrm>
            <a:off x="4566881" y="3068435"/>
            <a:ext cx="1633468" cy="2919990"/>
            <a:chOff x="3454400" y="2767623"/>
            <a:chExt cx="1731930" cy="3096000"/>
          </a:xfrm>
        </p:grpSpPr>
        <p:grpSp>
          <p:nvGrpSpPr>
            <p:cNvPr id="27" name="Group 26">
              <a:extLst>
                <a:ext uri="{FF2B5EF4-FFF2-40B4-BE49-F238E27FC236}">
                  <a16:creationId xmlns:a16="http://schemas.microsoft.com/office/drawing/2014/main" id="{4BE97118-8E15-4FDD-91AF-E660737EB1A9}"/>
                </a:ext>
              </a:extLst>
            </p:cNvPr>
            <p:cNvGrpSpPr/>
            <p:nvPr/>
          </p:nvGrpSpPr>
          <p:grpSpPr>
            <a:xfrm>
              <a:off x="3454400" y="2767623"/>
              <a:ext cx="1731930" cy="3096000"/>
              <a:chOff x="3454400" y="2767623"/>
              <a:chExt cx="1731930" cy="3096000"/>
            </a:xfrm>
          </p:grpSpPr>
          <p:pic>
            <p:nvPicPr>
              <p:cNvPr id="22" name="Picture 21">
                <a:extLst>
                  <a:ext uri="{FF2B5EF4-FFF2-40B4-BE49-F238E27FC236}">
                    <a16:creationId xmlns:a16="http://schemas.microsoft.com/office/drawing/2014/main" id="{2FB38BC1-644C-494D-AD98-EDA74BD2DCA2}"/>
                  </a:ext>
                </a:extLst>
              </p:cNvPr>
              <p:cNvPicPr>
                <a:picLocks noChangeAspect="1"/>
              </p:cNvPicPr>
              <p:nvPr/>
            </p:nvPicPr>
            <p:blipFill>
              <a:blip r:embed="rId3"/>
              <a:stretch>
                <a:fillRect/>
              </a:stretch>
            </p:blipFill>
            <p:spPr>
              <a:xfrm>
                <a:off x="3454400" y="2767623"/>
                <a:ext cx="1731930" cy="3096000"/>
              </a:xfrm>
              <a:prstGeom prst="rect">
                <a:avLst/>
              </a:prstGeom>
            </p:spPr>
          </p:pic>
          <p:pic>
            <p:nvPicPr>
              <p:cNvPr id="26" name="Picture 25">
                <a:extLst>
                  <a:ext uri="{FF2B5EF4-FFF2-40B4-BE49-F238E27FC236}">
                    <a16:creationId xmlns:a16="http://schemas.microsoft.com/office/drawing/2014/main" id="{B83BD4AF-9EAA-452A-A57F-877120187F83}"/>
                  </a:ext>
                </a:extLst>
              </p:cNvPr>
              <p:cNvPicPr>
                <a:picLocks noChangeAspect="1"/>
              </p:cNvPicPr>
              <p:nvPr/>
            </p:nvPicPr>
            <p:blipFill>
              <a:blip r:embed="rId8"/>
              <a:stretch>
                <a:fillRect/>
              </a:stretch>
            </p:blipFill>
            <p:spPr>
              <a:xfrm>
                <a:off x="3714069" y="3985846"/>
                <a:ext cx="1225254" cy="926123"/>
              </a:xfrm>
              <a:prstGeom prst="rect">
                <a:avLst/>
              </a:prstGeom>
            </p:spPr>
          </p:pic>
        </p:grpSp>
        <p:sp>
          <p:nvSpPr>
            <p:cNvPr id="25" name="Star: 24 Points 24">
              <a:extLst>
                <a:ext uri="{FF2B5EF4-FFF2-40B4-BE49-F238E27FC236}">
                  <a16:creationId xmlns:a16="http://schemas.microsoft.com/office/drawing/2014/main" id="{F06575C7-6B72-4A65-856E-1C6F2B08E2F1}"/>
                </a:ext>
              </a:extLst>
            </p:cNvPr>
            <p:cNvSpPr>
              <a:spLocks noChangeAspect="1"/>
            </p:cNvSpPr>
            <p:nvPr/>
          </p:nvSpPr>
          <p:spPr>
            <a:xfrm>
              <a:off x="3661508" y="4074240"/>
              <a:ext cx="720579" cy="232037"/>
            </a:xfrm>
            <a:prstGeom prst="star24">
              <a:avLst>
                <a:gd name="adj" fmla="val 39722"/>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48" name="TextBox 47">
            <a:extLst>
              <a:ext uri="{FF2B5EF4-FFF2-40B4-BE49-F238E27FC236}">
                <a16:creationId xmlns:a16="http://schemas.microsoft.com/office/drawing/2014/main" id="{DBF92648-814C-4697-AB43-D6B7AE16CB17}"/>
              </a:ext>
            </a:extLst>
          </p:cNvPr>
          <p:cNvSpPr txBox="1"/>
          <p:nvPr/>
        </p:nvSpPr>
        <p:spPr>
          <a:xfrm>
            <a:off x="4513480" y="2270284"/>
            <a:ext cx="1521730"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➋ E</a:t>
            </a:r>
            <a:r>
              <a:rPr lang="en-US" sz="1000" dirty="0">
                <a:effectLst>
                  <a:outerShdw blurRad="38100" dist="38100" dir="2700000" algn="tl">
                    <a:srgbClr val="000000">
                      <a:alpha val="43137"/>
                    </a:srgbClr>
                  </a:outerShdw>
                </a:effectLst>
              </a:rPr>
              <a:t>nter Text ID Tag creation mode, press F4.</a:t>
            </a:r>
            <a:endParaRPr lang="en-AU" sz="1000" dirty="0">
              <a:effectLst>
                <a:outerShdw blurRad="38100" dist="38100" dir="2700000" algn="tl">
                  <a:srgbClr val="000000">
                    <a:alpha val="43137"/>
                  </a:srgbClr>
                </a:outerShdw>
              </a:effectLst>
            </a:endParaRPr>
          </a:p>
        </p:txBody>
      </p:sp>
      <p:pic>
        <p:nvPicPr>
          <p:cNvPr id="52" name="Picture 51">
            <a:extLst>
              <a:ext uri="{FF2B5EF4-FFF2-40B4-BE49-F238E27FC236}">
                <a16:creationId xmlns:a16="http://schemas.microsoft.com/office/drawing/2014/main" id="{0D863AAC-8A93-494D-B881-ED8FEFFA08BC}"/>
              </a:ext>
            </a:extLst>
          </p:cNvPr>
          <p:cNvPicPr>
            <a:picLocks noChangeAspect="1"/>
          </p:cNvPicPr>
          <p:nvPr/>
        </p:nvPicPr>
        <p:blipFill>
          <a:blip r:embed="rId6"/>
          <a:stretch>
            <a:fillRect/>
          </a:stretch>
        </p:blipFill>
        <p:spPr>
          <a:xfrm rot="16200000">
            <a:off x="5812659" y="5357281"/>
            <a:ext cx="486863" cy="471325"/>
          </a:xfrm>
          <a:prstGeom prst="rect">
            <a:avLst/>
          </a:prstGeom>
          <a:effectLst>
            <a:outerShdw blurRad="50800" dist="38100" dir="2700000" algn="tl" rotWithShape="0">
              <a:prstClr val="black">
                <a:alpha val="40000"/>
              </a:prstClr>
            </a:outerShdw>
          </a:effectLst>
        </p:spPr>
      </p:pic>
      <p:pic>
        <p:nvPicPr>
          <p:cNvPr id="74" name="Picture 73">
            <a:extLst>
              <a:ext uri="{FF2B5EF4-FFF2-40B4-BE49-F238E27FC236}">
                <a16:creationId xmlns:a16="http://schemas.microsoft.com/office/drawing/2014/main" id="{F681F8C5-698A-40FA-A7F1-0C1BC5741552}"/>
              </a:ext>
            </a:extLst>
          </p:cNvPr>
          <p:cNvPicPr>
            <a:picLocks noChangeAspect="1"/>
          </p:cNvPicPr>
          <p:nvPr/>
        </p:nvPicPr>
        <p:blipFill>
          <a:blip r:embed="rId7"/>
          <a:stretch>
            <a:fillRect/>
          </a:stretch>
        </p:blipFill>
        <p:spPr>
          <a:xfrm>
            <a:off x="3689771" y="4794970"/>
            <a:ext cx="205495" cy="288459"/>
          </a:xfrm>
          <a:prstGeom prst="rect">
            <a:avLst/>
          </a:prstGeom>
          <a:effectLst>
            <a:outerShdw blurRad="50800" dist="38100" dir="2700000" algn="tl" rotWithShape="0">
              <a:prstClr val="black">
                <a:alpha val="40000"/>
              </a:prstClr>
            </a:outerShdw>
          </a:effectLst>
        </p:spPr>
      </p:pic>
      <p:sp>
        <p:nvSpPr>
          <p:cNvPr id="8" name="Freeform: Shape 7">
            <a:extLst>
              <a:ext uri="{FF2B5EF4-FFF2-40B4-BE49-F238E27FC236}">
                <a16:creationId xmlns:a16="http://schemas.microsoft.com/office/drawing/2014/main" id="{C3695144-00C2-4B57-B160-2F6784AB645E}"/>
              </a:ext>
            </a:extLst>
          </p:cNvPr>
          <p:cNvSpPr/>
          <p:nvPr/>
        </p:nvSpPr>
        <p:spPr>
          <a:xfrm flipH="1">
            <a:off x="4529250" y="3443221"/>
            <a:ext cx="491763" cy="85736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Speech Bubble: Rectangle with Corners Rounded 9">
            <a:extLst>
              <a:ext uri="{FF2B5EF4-FFF2-40B4-BE49-F238E27FC236}">
                <a16:creationId xmlns:a16="http://schemas.microsoft.com/office/drawing/2014/main" id="{32AE1DFA-C43E-4ACF-A975-CA918EC16E4E}"/>
              </a:ext>
            </a:extLst>
          </p:cNvPr>
          <p:cNvSpPr/>
          <p:nvPr/>
        </p:nvSpPr>
        <p:spPr>
          <a:xfrm>
            <a:off x="3271055" y="3142038"/>
            <a:ext cx="1319960" cy="520477"/>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Flashing “- - - - - -0001” If no Text ID Tag has previously been created &amp; stored.</a:t>
            </a:r>
          </a:p>
        </p:txBody>
      </p:sp>
      <p:pic>
        <p:nvPicPr>
          <p:cNvPr id="11" name="Picture 10">
            <a:extLst>
              <a:ext uri="{FF2B5EF4-FFF2-40B4-BE49-F238E27FC236}">
                <a16:creationId xmlns:a16="http://schemas.microsoft.com/office/drawing/2014/main" id="{9AFEFD46-A01C-468F-AA69-A75612602964}"/>
              </a:ext>
            </a:extLst>
          </p:cNvPr>
          <p:cNvPicPr>
            <a:picLocks noChangeAspect="1"/>
          </p:cNvPicPr>
          <p:nvPr/>
        </p:nvPicPr>
        <p:blipFill>
          <a:blip r:embed="rId7"/>
          <a:stretch>
            <a:fillRect/>
          </a:stretch>
        </p:blipFill>
        <p:spPr>
          <a:xfrm>
            <a:off x="10119497" y="4638659"/>
            <a:ext cx="205495" cy="28845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7162ABCC-BCDC-4219-BA53-DBED80310122}"/>
              </a:ext>
            </a:extLst>
          </p:cNvPr>
          <p:cNvSpPr txBox="1"/>
          <p:nvPr/>
        </p:nvSpPr>
        <p:spPr>
          <a:xfrm>
            <a:off x="10391974" y="4655356"/>
            <a:ext cx="1578673" cy="246221"/>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endParaRPr lang="en-AU" sz="1200" dirty="0">
              <a:effectLst>
                <a:outerShdw blurRad="38100" dist="38100" dir="2700000" algn="tl">
                  <a:srgbClr val="000000">
                    <a:alpha val="43137"/>
                  </a:srgbClr>
                </a:outerShdw>
              </a:effectLst>
            </a:endParaRPr>
          </a:p>
        </p:txBody>
      </p:sp>
      <p:sp>
        <p:nvSpPr>
          <p:cNvPr id="17" name="Freeform: Shape 16">
            <a:extLst>
              <a:ext uri="{FF2B5EF4-FFF2-40B4-BE49-F238E27FC236}">
                <a16:creationId xmlns:a16="http://schemas.microsoft.com/office/drawing/2014/main" id="{DEC139F6-F968-43D8-8D1B-9887C9744C19}"/>
              </a:ext>
            </a:extLst>
          </p:cNvPr>
          <p:cNvSpPr/>
          <p:nvPr/>
        </p:nvSpPr>
        <p:spPr>
          <a:xfrm>
            <a:off x="8389620" y="3017192"/>
            <a:ext cx="962663" cy="141383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1" name="Speech Bubble: Rectangle with Corners Rounded 20">
            <a:extLst>
              <a:ext uri="{FF2B5EF4-FFF2-40B4-BE49-F238E27FC236}">
                <a16:creationId xmlns:a16="http://schemas.microsoft.com/office/drawing/2014/main" id="{5AB27260-3DBE-4890-97FB-8474A194580A}"/>
              </a:ext>
            </a:extLst>
          </p:cNvPr>
          <p:cNvSpPr/>
          <p:nvPr/>
        </p:nvSpPr>
        <p:spPr>
          <a:xfrm>
            <a:off x="9250377" y="2773269"/>
            <a:ext cx="2256753" cy="106484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Possible characters selectable for Text ID Tag:</a:t>
            </a:r>
          </a:p>
          <a:p>
            <a:pPr algn="just"/>
            <a:endParaRPr lang="en-US" sz="300" dirty="0">
              <a:solidFill>
                <a:schemeClr val="accent2"/>
              </a:solidFill>
              <a:effectLst>
                <a:outerShdw blurRad="38100" dist="38100" dir="2700000" algn="tl">
                  <a:srgbClr val="000000">
                    <a:alpha val="43137"/>
                  </a:srgbClr>
                </a:outerShdw>
              </a:effectLst>
            </a:endParaRPr>
          </a:p>
          <a:p>
            <a:pPr algn="just"/>
            <a:r>
              <a:rPr lang="en-US" sz="800" dirty="0">
                <a:solidFill>
                  <a:schemeClr val="accent2"/>
                </a:solidFill>
                <a:effectLst>
                  <a:outerShdw blurRad="38100" dist="38100" dir="2700000" algn="tl">
                    <a:srgbClr val="000000">
                      <a:alpha val="43137"/>
                    </a:srgbClr>
                  </a:outerShdw>
                </a:effectLst>
              </a:rPr>
              <a:t>First 6 digits: “blank”, “-”, “A~B”, “0~9” </a:t>
            </a:r>
          </a:p>
          <a:p>
            <a:pPr algn="just"/>
            <a:endParaRPr lang="en-US" sz="300" dirty="0">
              <a:solidFill>
                <a:schemeClr val="accent2"/>
              </a:solidFill>
              <a:effectLst>
                <a:outerShdw blurRad="38100" dist="38100" dir="2700000" algn="tl">
                  <a:srgbClr val="000000">
                    <a:alpha val="43137"/>
                  </a:srgbClr>
                </a:outerShdw>
              </a:effectLst>
            </a:endParaRPr>
          </a:p>
          <a:p>
            <a:pPr algn="just"/>
            <a:r>
              <a:rPr lang="en-US" sz="800" dirty="0">
                <a:solidFill>
                  <a:schemeClr val="accent2"/>
                </a:solidFill>
                <a:effectLst>
                  <a:outerShdw blurRad="38100" dist="38100" dir="2700000" algn="tl">
                    <a:srgbClr val="000000">
                      <a:alpha val="43137"/>
                    </a:srgbClr>
                  </a:outerShdw>
                </a:effectLst>
              </a:rPr>
              <a:t>Last 4 digits (for fiber indexing): ” 0~9”.</a:t>
            </a:r>
          </a:p>
          <a:p>
            <a:pPr algn="just"/>
            <a:endParaRPr lang="en-US" sz="800" dirty="0">
              <a:solidFill>
                <a:schemeClr val="accent2"/>
              </a:solidFill>
              <a:effectLst>
                <a:outerShdw blurRad="38100" dist="38100" dir="2700000" algn="tl">
                  <a:srgbClr val="000000">
                    <a:alpha val="43137"/>
                  </a:srgbClr>
                </a:outerShdw>
              </a:effectLst>
            </a:endParaRPr>
          </a:p>
          <a:p>
            <a:pPr algn="just"/>
            <a:endParaRPr lang="en-US" sz="800" dirty="0">
              <a:solidFill>
                <a:schemeClr val="accent2"/>
              </a:solidFill>
              <a:effectLst>
                <a:outerShdw blurRad="38100" dist="38100" dir="2700000" algn="tl">
                  <a:srgbClr val="000000">
                    <a:alpha val="43137"/>
                  </a:srgbClr>
                </a:outerShdw>
              </a:effectLst>
            </a:endParaRPr>
          </a:p>
        </p:txBody>
      </p:sp>
      <p:sp>
        <p:nvSpPr>
          <p:cNvPr id="28" name="Rounded Rectangle 33">
            <a:hlinkClick r:id="rId9" action="ppaction://hlinksldjump"/>
            <a:extLst>
              <a:ext uri="{FF2B5EF4-FFF2-40B4-BE49-F238E27FC236}">
                <a16:creationId xmlns:a16="http://schemas.microsoft.com/office/drawing/2014/main" id="{59AB219F-E4EF-4F9E-9A06-9EC4887C46BD}"/>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00790289"/>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410792C-349B-412B-B1F4-8FAEF877C57D}"/>
              </a:ext>
            </a:extLst>
          </p:cNvPr>
          <p:cNvGrpSpPr/>
          <p:nvPr/>
        </p:nvGrpSpPr>
        <p:grpSpPr>
          <a:xfrm>
            <a:off x="1615024" y="3032172"/>
            <a:ext cx="1633468" cy="2919990"/>
            <a:chOff x="1615024" y="3032172"/>
            <a:chExt cx="1633468" cy="2919990"/>
          </a:xfrm>
        </p:grpSpPr>
        <p:pic>
          <p:nvPicPr>
            <p:cNvPr id="45" name="Picture 44">
              <a:extLst>
                <a:ext uri="{FF2B5EF4-FFF2-40B4-BE49-F238E27FC236}">
                  <a16:creationId xmlns:a16="http://schemas.microsoft.com/office/drawing/2014/main" id="{F11D5D96-9FD6-4CC1-86F0-962D571FF5C2}"/>
                </a:ext>
              </a:extLst>
            </p:cNvPr>
            <p:cNvPicPr>
              <a:picLocks noChangeAspect="1"/>
            </p:cNvPicPr>
            <p:nvPr/>
          </p:nvPicPr>
          <p:blipFill>
            <a:blip r:embed="rId3"/>
            <a:stretch>
              <a:fillRect/>
            </a:stretch>
          </p:blipFill>
          <p:spPr>
            <a:xfrm>
              <a:off x="1615024" y="3032172"/>
              <a:ext cx="1633468" cy="2919990"/>
            </a:xfrm>
            <a:prstGeom prst="rect">
              <a:avLst/>
            </a:prstGeom>
          </p:spPr>
        </p:pic>
        <p:pic>
          <p:nvPicPr>
            <p:cNvPr id="12" name="Picture 11">
              <a:extLst>
                <a:ext uri="{FF2B5EF4-FFF2-40B4-BE49-F238E27FC236}">
                  <a16:creationId xmlns:a16="http://schemas.microsoft.com/office/drawing/2014/main" id="{05D90552-E562-4230-8E01-244459721BC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9000"/>
                      </a14:imgEffect>
                    </a14:imgLayer>
                  </a14:imgProps>
                </a:ext>
              </a:extLst>
            </a:blip>
            <a:stretch>
              <a:fillRect/>
            </a:stretch>
          </p:blipFill>
          <p:spPr>
            <a:xfrm>
              <a:off x="1869443" y="4185138"/>
              <a:ext cx="1143388" cy="874065"/>
            </a:xfrm>
            <a:prstGeom prst="rect">
              <a:avLst/>
            </a:prstGeom>
          </p:spPr>
        </p:pic>
      </p:grpSp>
      <p:grpSp>
        <p:nvGrpSpPr>
          <p:cNvPr id="66" name="Group 65">
            <a:extLst>
              <a:ext uri="{FF2B5EF4-FFF2-40B4-BE49-F238E27FC236}">
                <a16:creationId xmlns:a16="http://schemas.microsoft.com/office/drawing/2014/main" id="{C27F4148-F257-4ECB-A1B6-1D0E04BA926D}"/>
              </a:ext>
            </a:extLst>
          </p:cNvPr>
          <p:cNvGrpSpPr/>
          <p:nvPr/>
        </p:nvGrpSpPr>
        <p:grpSpPr>
          <a:xfrm>
            <a:off x="8284196" y="3092617"/>
            <a:ext cx="1633468" cy="2919990"/>
            <a:chOff x="9790500" y="3060748"/>
            <a:chExt cx="1633468" cy="2919990"/>
          </a:xfrm>
        </p:grpSpPr>
        <p:pic>
          <p:nvPicPr>
            <p:cNvPr id="35" name="Picture 34">
              <a:extLst>
                <a:ext uri="{FF2B5EF4-FFF2-40B4-BE49-F238E27FC236}">
                  <a16:creationId xmlns:a16="http://schemas.microsoft.com/office/drawing/2014/main" id="{7095B247-1F20-4C75-B30B-9D33C14712B0}"/>
                </a:ext>
              </a:extLst>
            </p:cNvPr>
            <p:cNvPicPr>
              <a:picLocks noChangeAspect="1"/>
            </p:cNvPicPr>
            <p:nvPr/>
          </p:nvPicPr>
          <p:blipFill>
            <a:blip r:embed="rId3"/>
            <a:stretch>
              <a:fillRect/>
            </a:stretch>
          </p:blipFill>
          <p:spPr>
            <a:xfrm>
              <a:off x="9790500" y="3060748"/>
              <a:ext cx="1633468" cy="2919990"/>
            </a:xfrm>
            <a:prstGeom prst="rect">
              <a:avLst/>
            </a:prstGeom>
          </p:spPr>
        </p:pic>
        <p:pic>
          <p:nvPicPr>
            <p:cNvPr id="64" name="Picture 63">
              <a:extLst>
                <a:ext uri="{FF2B5EF4-FFF2-40B4-BE49-F238E27FC236}">
                  <a16:creationId xmlns:a16="http://schemas.microsoft.com/office/drawing/2014/main" id="{A200BB1F-4DC5-4B5B-B151-44FF04EDC365}"/>
                </a:ext>
              </a:extLst>
            </p:cNvPr>
            <p:cNvPicPr>
              <a:picLocks noChangeAspect="1"/>
            </p:cNvPicPr>
            <p:nvPr/>
          </p:nvPicPr>
          <p:blipFill>
            <a:blip r:embed="rId6"/>
            <a:stretch>
              <a:fillRect/>
            </a:stretch>
          </p:blipFill>
          <p:spPr>
            <a:xfrm>
              <a:off x="10029435" y="4218035"/>
              <a:ext cx="1155597" cy="861425"/>
            </a:xfrm>
            <a:prstGeom prst="rect">
              <a:avLst/>
            </a:prstGeom>
          </p:spPr>
        </p:pic>
      </p:grpSp>
      <p:grpSp>
        <p:nvGrpSpPr>
          <p:cNvPr id="16" name="Group 15">
            <a:extLst>
              <a:ext uri="{FF2B5EF4-FFF2-40B4-BE49-F238E27FC236}">
                <a16:creationId xmlns:a16="http://schemas.microsoft.com/office/drawing/2014/main" id="{891BF779-8B4E-49BF-B177-D5DC3BC9FC07}"/>
              </a:ext>
            </a:extLst>
          </p:cNvPr>
          <p:cNvGrpSpPr/>
          <p:nvPr/>
        </p:nvGrpSpPr>
        <p:grpSpPr>
          <a:xfrm>
            <a:off x="4952940" y="3086815"/>
            <a:ext cx="1633468" cy="2919990"/>
            <a:chOff x="4952940" y="3086815"/>
            <a:chExt cx="1633468" cy="2919990"/>
          </a:xfrm>
        </p:grpSpPr>
        <p:grpSp>
          <p:nvGrpSpPr>
            <p:cNvPr id="65" name="Group 64">
              <a:extLst>
                <a:ext uri="{FF2B5EF4-FFF2-40B4-BE49-F238E27FC236}">
                  <a16:creationId xmlns:a16="http://schemas.microsoft.com/office/drawing/2014/main" id="{8D13BB4C-D232-4DC9-940D-EBD457FFACAC}"/>
                </a:ext>
              </a:extLst>
            </p:cNvPr>
            <p:cNvGrpSpPr/>
            <p:nvPr/>
          </p:nvGrpSpPr>
          <p:grpSpPr>
            <a:xfrm>
              <a:off x="4952940" y="3086815"/>
              <a:ext cx="1633468" cy="2919990"/>
              <a:chOff x="7531796" y="3060748"/>
              <a:chExt cx="1633468" cy="2919990"/>
            </a:xfrm>
          </p:grpSpPr>
          <p:pic>
            <p:nvPicPr>
              <p:cNvPr id="33" name="Picture 32">
                <a:extLst>
                  <a:ext uri="{FF2B5EF4-FFF2-40B4-BE49-F238E27FC236}">
                    <a16:creationId xmlns:a16="http://schemas.microsoft.com/office/drawing/2014/main" id="{73820498-16B1-48A2-BCDC-F343F1A1929D}"/>
                  </a:ext>
                </a:extLst>
              </p:cNvPr>
              <p:cNvPicPr>
                <a:picLocks noChangeAspect="1"/>
              </p:cNvPicPr>
              <p:nvPr/>
            </p:nvPicPr>
            <p:blipFill>
              <a:blip r:embed="rId3"/>
              <a:stretch>
                <a:fillRect/>
              </a:stretch>
            </p:blipFill>
            <p:spPr>
              <a:xfrm>
                <a:off x="7531796" y="3060748"/>
                <a:ext cx="1633468" cy="2919990"/>
              </a:xfrm>
              <a:prstGeom prst="rect">
                <a:avLst/>
              </a:prstGeom>
            </p:spPr>
          </p:pic>
          <p:pic>
            <p:nvPicPr>
              <p:cNvPr id="63" name="Picture 62">
                <a:extLst>
                  <a:ext uri="{FF2B5EF4-FFF2-40B4-BE49-F238E27FC236}">
                    <a16:creationId xmlns:a16="http://schemas.microsoft.com/office/drawing/2014/main" id="{5F381DD7-742A-4901-ADC6-74BF1FD2FEF7}"/>
                  </a:ext>
                </a:extLst>
              </p:cNvPr>
              <p:cNvPicPr>
                <a:picLocks noChangeAspect="1"/>
              </p:cNvPicPr>
              <p:nvPr/>
            </p:nvPicPr>
            <p:blipFill>
              <a:blip r:embed="rId7"/>
              <a:stretch>
                <a:fillRect/>
              </a:stretch>
            </p:blipFill>
            <p:spPr>
              <a:xfrm>
                <a:off x="7769860" y="4214081"/>
                <a:ext cx="1165860" cy="865379"/>
              </a:xfrm>
              <a:prstGeom prst="rect">
                <a:avLst/>
              </a:prstGeom>
            </p:spPr>
          </p:pic>
        </p:grpSp>
        <p:sp>
          <p:nvSpPr>
            <p:cNvPr id="14" name="TextBox 13">
              <a:extLst>
                <a:ext uri="{FF2B5EF4-FFF2-40B4-BE49-F238E27FC236}">
                  <a16:creationId xmlns:a16="http://schemas.microsoft.com/office/drawing/2014/main" id="{52BDD8DA-BAD8-4BEE-A0F1-222B19DA5FE3}"/>
                </a:ext>
              </a:extLst>
            </p:cNvPr>
            <p:cNvSpPr txBox="1"/>
            <p:nvPr/>
          </p:nvSpPr>
          <p:spPr>
            <a:xfrm>
              <a:off x="6096000" y="5024732"/>
              <a:ext cx="175733" cy="46166"/>
            </a:xfrm>
            <a:prstGeom prst="rect">
              <a:avLst/>
            </a:prstGeom>
            <a:solidFill>
              <a:schemeClr val="bg1"/>
            </a:solidFill>
          </p:spPr>
          <p:txBody>
            <a:bodyPr wrap="square" lIns="0" tIns="0" rIns="0" bIns="0" rtlCol="0">
              <a:spAutoFit/>
            </a:bodyPr>
            <a:lstStyle/>
            <a:p>
              <a:r>
                <a:rPr lang="en-US" sz="300" b="1" dirty="0"/>
                <a:t>         DEL </a:t>
              </a:r>
              <a:endParaRPr lang="en-AU" sz="300" b="1" dirty="0"/>
            </a:p>
          </p:txBody>
        </p:sp>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B055F17F-739E-4C31-96D8-0DEA10C31844}"/>
              </a:ext>
            </a:extLst>
          </p:cNvPr>
          <p:cNvSpPr>
            <a:spLocks noGrp="1"/>
          </p:cNvSpPr>
          <p:nvPr>
            <p:ph type="title"/>
          </p:nvPr>
        </p:nvSpPr>
        <p:spPr>
          <a:xfrm>
            <a:off x="609600" y="428002"/>
            <a:ext cx="10972800" cy="847911"/>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Text ID Tag operation (continue)</a:t>
            </a:r>
            <a:endParaRPr lang="en-AU" dirty="0"/>
          </a:p>
        </p:txBody>
      </p:sp>
      <p:sp>
        <p:nvSpPr>
          <p:cNvPr id="5" name="Slide Number Placeholder 4">
            <a:extLst>
              <a:ext uri="{FF2B5EF4-FFF2-40B4-BE49-F238E27FC236}">
                <a16:creationId xmlns:a16="http://schemas.microsoft.com/office/drawing/2014/main" id="{5B28576A-A3FA-4548-9FF5-1292FD9A4385}"/>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66</a:t>
            </a:fld>
            <a:endParaRPr lang="en-US">
              <a:solidFill>
                <a:prstClr val="black">
                  <a:tint val="75000"/>
                </a:prstClr>
              </a:solidFill>
              <a:latin typeface="Arial"/>
            </a:endParaRPr>
          </a:p>
        </p:txBody>
      </p:sp>
      <p:sp>
        <p:nvSpPr>
          <p:cNvPr id="9" name="TextBox 8">
            <a:extLst>
              <a:ext uri="{FF2B5EF4-FFF2-40B4-BE49-F238E27FC236}">
                <a16:creationId xmlns:a16="http://schemas.microsoft.com/office/drawing/2014/main" id="{99CB012C-C277-4D0B-B1A5-985308F69A0B}"/>
              </a:ext>
            </a:extLst>
          </p:cNvPr>
          <p:cNvSpPr txBox="1"/>
          <p:nvPr/>
        </p:nvSpPr>
        <p:spPr>
          <a:xfrm>
            <a:off x="1177904" y="1474082"/>
            <a:ext cx="3730185" cy="307777"/>
          </a:xfrm>
          <a:prstGeom prst="rect">
            <a:avLst/>
          </a:prstGeom>
          <a:noFill/>
        </p:spPr>
        <p:txBody>
          <a:bodyPr wrap="square" rtlCol="0">
            <a:spAutoFit/>
          </a:bodyPr>
          <a:lstStyle/>
          <a:p>
            <a:pPr algn="just"/>
            <a:r>
              <a:rPr lang="en-US" sz="14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400" b="1" dirty="0">
                <a:effectLst>
                  <a:outerShdw blurRad="38100" dist="38100" dir="2700000" algn="tl">
                    <a:srgbClr val="000000">
                      <a:alpha val="43137"/>
                    </a:srgbClr>
                  </a:outerShdw>
                </a:effectLst>
              </a:rPr>
              <a:t>Create a New Text ID Tag (continue):</a:t>
            </a:r>
          </a:p>
        </p:txBody>
      </p:sp>
      <p:sp>
        <p:nvSpPr>
          <p:cNvPr id="62" name="TextBox 61">
            <a:extLst>
              <a:ext uri="{FF2B5EF4-FFF2-40B4-BE49-F238E27FC236}">
                <a16:creationId xmlns:a16="http://schemas.microsoft.com/office/drawing/2014/main" id="{A70A3D34-9B13-4940-9B68-F5E4478E42EF}"/>
              </a:ext>
            </a:extLst>
          </p:cNvPr>
          <p:cNvSpPr txBox="1"/>
          <p:nvPr/>
        </p:nvSpPr>
        <p:spPr>
          <a:xfrm>
            <a:off x="4919924" y="2033076"/>
            <a:ext cx="2026873" cy="116955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➎ </a:t>
            </a:r>
            <a:r>
              <a:rPr lang="en-US" sz="1000" dirty="0">
                <a:effectLst>
                  <a:outerShdw blurRad="38100" dist="38100" dir="2700000" algn="tl">
                    <a:srgbClr val="000000">
                      <a:alpha val="43137"/>
                    </a:srgbClr>
                  </a:outerShdw>
                </a:effectLst>
              </a:rPr>
              <a:t>Store the newly created Text ID, press F2.</a:t>
            </a:r>
          </a:p>
          <a:p>
            <a:pPr algn="just"/>
            <a:r>
              <a:rPr lang="en-US" sz="1000" i="1" dirty="0">
                <a:effectLst>
                  <a:outerShdw blurRad="38100" dist="38100" dir="2700000" algn="tl">
                    <a:srgbClr val="000000">
                      <a:alpha val="43137"/>
                    </a:srgbClr>
                  </a:outerShdw>
                </a:effectLst>
              </a:rPr>
              <a:t>Press F1 will quit without saving.</a:t>
            </a:r>
          </a:p>
          <a:p>
            <a:pPr algn="just"/>
            <a:endParaRPr lang="en-US" sz="1000" i="1" dirty="0">
              <a:effectLst>
                <a:outerShdw blurRad="38100" dist="38100" dir="2700000" algn="tl">
                  <a:srgbClr val="000000">
                    <a:alpha val="43137"/>
                  </a:srgbClr>
                </a:outerShdw>
              </a:effectLst>
            </a:endParaRPr>
          </a:p>
          <a:p>
            <a:pPr algn="just"/>
            <a:r>
              <a:rPr lang="en-US" sz="1000" dirty="0">
                <a:effectLst>
                  <a:outerShdw blurRad="38100" dist="38100" dir="2700000" algn="tl">
                    <a:srgbClr val="000000">
                      <a:alpha val="43137"/>
                    </a:srgbClr>
                  </a:outerShdw>
                </a:effectLst>
              </a:rPr>
              <a:t>Up to 20 user-created Text ID Tags can be stored.</a:t>
            </a:r>
          </a:p>
          <a:p>
            <a:pPr algn="just"/>
            <a:endParaRPr lang="en-AU" sz="1000" i="1" dirty="0">
              <a:effectLst>
                <a:outerShdw blurRad="38100" dist="38100" dir="2700000" algn="tl">
                  <a:srgbClr val="000000">
                    <a:alpha val="43137"/>
                  </a:srgbClr>
                </a:outerShdw>
              </a:effectLst>
            </a:endParaRPr>
          </a:p>
        </p:txBody>
      </p:sp>
      <p:pic>
        <p:nvPicPr>
          <p:cNvPr id="68" name="Picture 67">
            <a:extLst>
              <a:ext uri="{FF2B5EF4-FFF2-40B4-BE49-F238E27FC236}">
                <a16:creationId xmlns:a16="http://schemas.microsoft.com/office/drawing/2014/main" id="{74C4A3F7-C777-4DDB-99DB-07C380E1797A}"/>
              </a:ext>
            </a:extLst>
          </p:cNvPr>
          <p:cNvPicPr>
            <a:picLocks noChangeAspect="1"/>
          </p:cNvPicPr>
          <p:nvPr/>
        </p:nvPicPr>
        <p:blipFill>
          <a:blip r:embed="rId8"/>
          <a:stretch>
            <a:fillRect/>
          </a:stretch>
        </p:blipFill>
        <p:spPr>
          <a:xfrm rot="5400000" flipH="1">
            <a:off x="5202188" y="5394767"/>
            <a:ext cx="486863" cy="471325"/>
          </a:xfrm>
          <a:prstGeom prst="rect">
            <a:avLst/>
          </a:prstGeom>
          <a:effectLst>
            <a:outerShdw blurRad="50800" dist="38100" dir="2700000" algn="tl" rotWithShape="0">
              <a:prstClr val="black">
                <a:alpha val="40000"/>
              </a:prstClr>
            </a:outerShdw>
          </a:effectLst>
        </p:spPr>
      </p:pic>
      <p:sp>
        <p:nvSpPr>
          <p:cNvPr id="70" name="Freeform: Shape 69">
            <a:extLst>
              <a:ext uri="{FF2B5EF4-FFF2-40B4-BE49-F238E27FC236}">
                <a16:creationId xmlns:a16="http://schemas.microsoft.com/office/drawing/2014/main" id="{932FE0AD-6096-42A5-B996-F5327DC84633}"/>
              </a:ext>
            </a:extLst>
          </p:cNvPr>
          <p:cNvSpPr/>
          <p:nvPr/>
        </p:nvSpPr>
        <p:spPr>
          <a:xfrm>
            <a:off x="8975332" y="3150045"/>
            <a:ext cx="918834" cy="129366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2" name="Speech Bubble: Rectangle with Corners Rounded 71">
            <a:extLst>
              <a:ext uri="{FF2B5EF4-FFF2-40B4-BE49-F238E27FC236}">
                <a16:creationId xmlns:a16="http://schemas.microsoft.com/office/drawing/2014/main" id="{5561ECA6-0A29-415A-A37E-E0117697A57A}"/>
              </a:ext>
            </a:extLst>
          </p:cNvPr>
          <p:cNvSpPr/>
          <p:nvPr/>
        </p:nvSpPr>
        <p:spPr>
          <a:xfrm>
            <a:off x="9842381" y="2905148"/>
            <a:ext cx="1145585" cy="34766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Newly  created and stored Text ID Tag. </a:t>
            </a:r>
          </a:p>
        </p:txBody>
      </p:sp>
      <p:pic>
        <p:nvPicPr>
          <p:cNvPr id="80" name="Picture 79">
            <a:extLst>
              <a:ext uri="{FF2B5EF4-FFF2-40B4-BE49-F238E27FC236}">
                <a16:creationId xmlns:a16="http://schemas.microsoft.com/office/drawing/2014/main" id="{C4276A9C-D31F-436C-AE62-F2DA409BEE62}"/>
              </a:ext>
            </a:extLst>
          </p:cNvPr>
          <p:cNvPicPr>
            <a:picLocks noChangeAspect="1"/>
          </p:cNvPicPr>
          <p:nvPr/>
        </p:nvPicPr>
        <p:blipFill>
          <a:blip r:embed="rId9"/>
          <a:stretch>
            <a:fillRect/>
          </a:stretch>
        </p:blipFill>
        <p:spPr>
          <a:xfrm>
            <a:off x="7332554" y="4576965"/>
            <a:ext cx="205495" cy="288459"/>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979591A9-9C21-45D5-9BFA-550B64B06A07}"/>
              </a:ext>
            </a:extLst>
          </p:cNvPr>
          <p:cNvSpPr txBox="1"/>
          <p:nvPr/>
        </p:nvSpPr>
        <p:spPr>
          <a:xfrm>
            <a:off x="1615024" y="2024378"/>
            <a:ext cx="1504459"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➍ </a:t>
            </a:r>
            <a:r>
              <a:rPr lang="en-US" sz="1000" dirty="0">
                <a:effectLst>
                  <a:outerShdw blurRad="38100" dist="38100" dir="2700000" algn="tl">
                    <a:srgbClr val="000000">
                      <a:alpha val="43137"/>
                    </a:srgbClr>
                  </a:outerShdw>
                </a:effectLst>
              </a:rPr>
              <a:t>Move on to enter the next character, press Toggle Centre.</a:t>
            </a:r>
            <a:endParaRPr lang="en-AU" sz="10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E96D82A6-2B35-4B6A-8F16-B817884BD08E}"/>
              </a:ext>
            </a:extLst>
          </p:cNvPr>
          <p:cNvPicPr>
            <a:picLocks noChangeAspect="1"/>
          </p:cNvPicPr>
          <p:nvPr/>
        </p:nvPicPr>
        <p:blipFill>
          <a:blip r:embed="rId8"/>
          <a:stretch>
            <a:fillRect/>
          </a:stretch>
        </p:blipFill>
        <p:spPr>
          <a:xfrm rot="5400000" flipH="1">
            <a:off x="2018001" y="5527711"/>
            <a:ext cx="486863" cy="47132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B560A11-5885-4DA5-8F12-40C811AE07BB}"/>
              </a:ext>
            </a:extLst>
          </p:cNvPr>
          <p:cNvPicPr>
            <a:picLocks noChangeAspect="1"/>
          </p:cNvPicPr>
          <p:nvPr/>
        </p:nvPicPr>
        <p:blipFill>
          <a:blip r:embed="rId9"/>
          <a:stretch>
            <a:fillRect/>
          </a:stretch>
        </p:blipFill>
        <p:spPr>
          <a:xfrm>
            <a:off x="3994638" y="4585135"/>
            <a:ext cx="205495" cy="288459"/>
          </a:xfrm>
          <a:prstGeom prst="rect">
            <a:avLst/>
          </a:prstGeom>
          <a:effectLst>
            <a:outerShdw blurRad="50800" dist="38100" dir="2700000" algn="tl" rotWithShape="0">
              <a:prstClr val="black">
                <a:alpha val="40000"/>
              </a:prstClr>
            </a:outerShdw>
          </a:effectLst>
        </p:spPr>
      </p:pic>
      <p:sp>
        <p:nvSpPr>
          <p:cNvPr id="17" name="Rounded Rectangle 33">
            <a:hlinkClick r:id="rId10" action="ppaction://hlinksldjump"/>
            <a:extLst>
              <a:ext uri="{FF2B5EF4-FFF2-40B4-BE49-F238E27FC236}">
                <a16:creationId xmlns:a16="http://schemas.microsoft.com/office/drawing/2014/main" id="{6385BE5A-7E73-4289-B445-BC6C38601F3A}"/>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6438972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163EC31-A995-43EE-99F3-A3A0E324E855}"/>
              </a:ext>
            </a:extLst>
          </p:cNvPr>
          <p:cNvGrpSpPr/>
          <p:nvPr/>
        </p:nvGrpSpPr>
        <p:grpSpPr>
          <a:xfrm>
            <a:off x="5782199" y="3041752"/>
            <a:ext cx="1633468" cy="2919990"/>
            <a:chOff x="5782199" y="3041752"/>
            <a:chExt cx="1633468" cy="2919990"/>
          </a:xfrm>
        </p:grpSpPr>
        <p:pic>
          <p:nvPicPr>
            <p:cNvPr id="29" name="Picture 28">
              <a:extLst>
                <a:ext uri="{FF2B5EF4-FFF2-40B4-BE49-F238E27FC236}">
                  <a16:creationId xmlns:a16="http://schemas.microsoft.com/office/drawing/2014/main" id="{5CE85D2F-ADDF-4487-9AB8-FC803F032798}"/>
                </a:ext>
              </a:extLst>
            </p:cNvPr>
            <p:cNvPicPr>
              <a:picLocks noChangeAspect="1"/>
            </p:cNvPicPr>
            <p:nvPr/>
          </p:nvPicPr>
          <p:blipFill>
            <a:blip r:embed="rId3"/>
            <a:stretch>
              <a:fillRect/>
            </a:stretch>
          </p:blipFill>
          <p:spPr>
            <a:xfrm>
              <a:off x="5782199" y="3041752"/>
              <a:ext cx="1633468" cy="2919990"/>
            </a:xfrm>
            <a:prstGeom prst="rect">
              <a:avLst/>
            </a:prstGeom>
          </p:spPr>
        </p:pic>
        <p:pic>
          <p:nvPicPr>
            <p:cNvPr id="8" name="Picture 7">
              <a:extLst>
                <a:ext uri="{FF2B5EF4-FFF2-40B4-BE49-F238E27FC236}">
                  <a16:creationId xmlns:a16="http://schemas.microsoft.com/office/drawing/2014/main" id="{DA1813D3-9448-4BDB-8191-23BEC38C738F}"/>
                </a:ext>
              </a:extLst>
            </p:cNvPr>
            <p:cNvPicPr>
              <a:picLocks noChangeAspect="1"/>
            </p:cNvPicPr>
            <p:nvPr/>
          </p:nvPicPr>
          <p:blipFill>
            <a:blip r:embed="rId4"/>
            <a:stretch>
              <a:fillRect/>
            </a:stretch>
          </p:blipFill>
          <p:spPr>
            <a:xfrm>
              <a:off x="6016003" y="4190718"/>
              <a:ext cx="1165860" cy="865379"/>
            </a:xfrm>
            <a:prstGeom prst="rect">
              <a:avLst/>
            </a:prstGeom>
          </p:spPr>
        </p:pic>
      </p:grpSp>
      <p:grpSp>
        <p:nvGrpSpPr>
          <p:cNvPr id="20" name="Group 19">
            <a:extLst>
              <a:ext uri="{FF2B5EF4-FFF2-40B4-BE49-F238E27FC236}">
                <a16:creationId xmlns:a16="http://schemas.microsoft.com/office/drawing/2014/main" id="{1C2EC102-22BA-4D6C-BB56-F824CEF93EC2}"/>
              </a:ext>
            </a:extLst>
          </p:cNvPr>
          <p:cNvGrpSpPr/>
          <p:nvPr/>
        </p:nvGrpSpPr>
        <p:grpSpPr>
          <a:xfrm>
            <a:off x="1264791" y="3041752"/>
            <a:ext cx="1633468" cy="2919990"/>
            <a:chOff x="1159598" y="2796108"/>
            <a:chExt cx="1731930" cy="3096000"/>
          </a:xfrm>
        </p:grpSpPr>
        <p:pic>
          <p:nvPicPr>
            <p:cNvPr id="15" name="Picture 14">
              <a:extLst>
                <a:ext uri="{FF2B5EF4-FFF2-40B4-BE49-F238E27FC236}">
                  <a16:creationId xmlns:a16="http://schemas.microsoft.com/office/drawing/2014/main" id="{8FE2D799-35E6-417C-BD95-84B6A8F87D09}"/>
                </a:ext>
              </a:extLst>
            </p:cNvPr>
            <p:cNvPicPr>
              <a:picLocks noChangeAspect="1"/>
            </p:cNvPicPr>
            <p:nvPr/>
          </p:nvPicPr>
          <p:blipFill>
            <a:blip r:embed="rId3"/>
            <a:stretch>
              <a:fillRect/>
            </a:stretch>
          </p:blipFill>
          <p:spPr>
            <a:xfrm>
              <a:off x="1159598" y="2796108"/>
              <a:ext cx="1731930" cy="3096000"/>
            </a:xfrm>
            <a:prstGeom prst="rect">
              <a:avLst/>
            </a:prstGeom>
          </p:spPr>
        </p:pic>
        <p:pic>
          <p:nvPicPr>
            <p:cNvPr id="19" name="Picture 18">
              <a:extLst>
                <a:ext uri="{FF2B5EF4-FFF2-40B4-BE49-F238E27FC236}">
                  <a16:creationId xmlns:a16="http://schemas.microsoft.com/office/drawing/2014/main" id="{1A4307F0-99C9-4EB3-A1CB-B3687AB42C31}"/>
                </a:ext>
              </a:extLst>
            </p:cNvPr>
            <p:cNvPicPr>
              <a:picLocks noChangeAspect="1"/>
            </p:cNvPicPr>
            <p:nvPr/>
          </p:nvPicPr>
          <p:blipFill>
            <a:blip r:embed="rId5"/>
            <a:stretch>
              <a:fillRect/>
            </a:stretch>
          </p:blipFill>
          <p:spPr>
            <a:xfrm>
              <a:off x="1419267" y="4018961"/>
              <a:ext cx="1226523" cy="917542"/>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B055F17F-739E-4C31-96D8-0DEA10C31844}"/>
              </a:ext>
            </a:extLst>
          </p:cNvPr>
          <p:cNvSpPr>
            <a:spLocks noGrp="1"/>
          </p:cNvSpPr>
          <p:nvPr>
            <p:ph type="title"/>
          </p:nvPr>
        </p:nvSpPr>
        <p:spPr>
          <a:xfrm>
            <a:off x="609600" y="428002"/>
            <a:ext cx="10972800" cy="847911"/>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Text ID Tag operation (continue)</a:t>
            </a:r>
            <a:endParaRPr lang="en-AU" dirty="0"/>
          </a:p>
        </p:txBody>
      </p:sp>
      <p:sp>
        <p:nvSpPr>
          <p:cNvPr id="5" name="Slide Number Placeholder 4">
            <a:extLst>
              <a:ext uri="{FF2B5EF4-FFF2-40B4-BE49-F238E27FC236}">
                <a16:creationId xmlns:a16="http://schemas.microsoft.com/office/drawing/2014/main" id="{5B28576A-A3FA-4548-9FF5-1292FD9A4385}"/>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67</a:t>
            </a:fld>
            <a:endParaRPr lang="en-US">
              <a:solidFill>
                <a:prstClr val="black">
                  <a:tint val="75000"/>
                </a:prstClr>
              </a:solidFill>
              <a:latin typeface="Arial"/>
            </a:endParaRPr>
          </a:p>
        </p:txBody>
      </p:sp>
      <p:sp>
        <p:nvSpPr>
          <p:cNvPr id="9" name="TextBox 8">
            <a:extLst>
              <a:ext uri="{FF2B5EF4-FFF2-40B4-BE49-F238E27FC236}">
                <a16:creationId xmlns:a16="http://schemas.microsoft.com/office/drawing/2014/main" id="{99CB012C-C277-4D0B-B1A5-985308F69A0B}"/>
              </a:ext>
            </a:extLst>
          </p:cNvPr>
          <p:cNvSpPr txBox="1"/>
          <p:nvPr/>
        </p:nvSpPr>
        <p:spPr>
          <a:xfrm>
            <a:off x="1086236" y="1516633"/>
            <a:ext cx="2844799" cy="307777"/>
          </a:xfrm>
          <a:prstGeom prst="rect">
            <a:avLst/>
          </a:prstGeom>
          <a:noFill/>
        </p:spPr>
        <p:txBody>
          <a:bodyPr wrap="square" rtlCol="0">
            <a:spAutoFit/>
          </a:bodyPr>
          <a:lstStyle/>
          <a:p>
            <a:pPr algn="just"/>
            <a:r>
              <a:rPr lang="en-US" sz="14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400" b="1" dirty="0">
                <a:effectLst>
                  <a:outerShdw blurRad="38100" dist="38100" dir="2700000" algn="tl">
                    <a:srgbClr val="000000">
                      <a:alpha val="43137"/>
                    </a:srgbClr>
                  </a:outerShdw>
                </a:effectLst>
              </a:rPr>
              <a:t>To use a Text ID Tag:</a:t>
            </a:r>
          </a:p>
        </p:txBody>
      </p:sp>
      <p:sp>
        <p:nvSpPr>
          <p:cNvPr id="18" name="TextBox 17">
            <a:extLst>
              <a:ext uri="{FF2B5EF4-FFF2-40B4-BE49-F238E27FC236}">
                <a16:creationId xmlns:a16="http://schemas.microsoft.com/office/drawing/2014/main" id="{3540ACF1-3A83-4901-BB17-3E978DB59D7C}"/>
              </a:ext>
            </a:extLst>
          </p:cNvPr>
          <p:cNvSpPr txBox="1"/>
          <p:nvPr/>
        </p:nvSpPr>
        <p:spPr>
          <a:xfrm>
            <a:off x="1322181" y="2223737"/>
            <a:ext cx="1531828"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➊ </a:t>
            </a:r>
            <a:r>
              <a:rPr lang="en-US" sz="1000" dirty="0">
                <a:effectLst>
                  <a:outerShdw blurRad="38100" dist="38100" dir="2700000" algn="tl">
                    <a:srgbClr val="000000">
                      <a:alpha val="43137"/>
                    </a:srgbClr>
                  </a:outerShdw>
                </a:effectLst>
              </a:rPr>
              <a:t>In Meter or Autotest mode, press button above “FIBERID”.</a:t>
            </a:r>
            <a:endParaRPr lang="en-AU" sz="1000" dirty="0">
              <a:effectLst>
                <a:outerShdw blurRad="38100" dist="38100" dir="2700000" algn="tl">
                  <a:srgbClr val="000000">
                    <a:alpha val="43137"/>
                  </a:srgbClr>
                </a:outerShdw>
              </a:effectLst>
            </a:endParaRPr>
          </a:p>
        </p:txBody>
      </p:sp>
      <p:grpSp>
        <p:nvGrpSpPr>
          <p:cNvPr id="27" name="Group 26">
            <a:extLst>
              <a:ext uri="{FF2B5EF4-FFF2-40B4-BE49-F238E27FC236}">
                <a16:creationId xmlns:a16="http://schemas.microsoft.com/office/drawing/2014/main" id="{4BE97118-8E15-4FDD-91AF-E660737EB1A9}"/>
              </a:ext>
            </a:extLst>
          </p:cNvPr>
          <p:cNvGrpSpPr/>
          <p:nvPr/>
        </p:nvGrpSpPr>
        <p:grpSpPr>
          <a:xfrm>
            <a:off x="3523495" y="3041752"/>
            <a:ext cx="1633468" cy="2919990"/>
            <a:chOff x="3454400" y="2767623"/>
            <a:chExt cx="1731930" cy="3096000"/>
          </a:xfrm>
        </p:grpSpPr>
        <p:pic>
          <p:nvPicPr>
            <p:cNvPr id="22" name="Picture 21">
              <a:extLst>
                <a:ext uri="{FF2B5EF4-FFF2-40B4-BE49-F238E27FC236}">
                  <a16:creationId xmlns:a16="http://schemas.microsoft.com/office/drawing/2014/main" id="{2FB38BC1-644C-494D-AD98-EDA74BD2DCA2}"/>
                </a:ext>
              </a:extLst>
            </p:cNvPr>
            <p:cNvPicPr>
              <a:picLocks noChangeAspect="1"/>
            </p:cNvPicPr>
            <p:nvPr/>
          </p:nvPicPr>
          <p:blipFill>
            <a:blip r:embed="rId3"/>
            <a:stretch>
              <a:fillRect/>
            </a:stretch>
          </p:blipFill>
          <p:spPr>
            <a:xfrm>
              <a:off x="3454400" y="2767623"/>
              <a:ext cx="1731930" cy="3096000"/>
            </a:xfrm>
            <a:prstGeom prst="rect">
              <a:avLst/>
            </a:prstGeom>
          </p:spPr>
        </p:pic>
        <p:pic>
          <p:nvPicPr>
            <p:cNvPr id="26" name="Picture 25">
              <a:extLst>
                <a:ext uri="{FF2B5EF4-FFF2-40B4-BE49-F238E27FC236}">
                  <a16:creationId xmlns:a16="http://schemas.microsoft.com/office/drawing/2014/main" id="{B83BD4AF-9EAA-452A-A57F-877120187F83}"/>
                </a:ext>
              </a:extLst>
            </p:cNvPr>
            <p:cNvPicPr>
              <a:picLocks noChangeAspect="1"/>
            </p:cNvPicPr>
            <p:nvPr/>
          </p:nvPicPr>
          <p:blipFill>
            <a:blip r:embed="rId6"/>
            <a:stretch>
              <a:fillRect/>
            </a:stretch>
          </p:blipFill>
          <p:spPr>
            <a:xfrm>
              <a:off x="3714069" y="3985846"/>
              <a:ext cx="1225254" cy="926123"/>
            </a:xfrm>
            <a:prstGeom prst="rect">
              <a:avLst/>
            </a:prstGeom>
          </p:spPr>
        </p:pic>
      </p:grpSp>
      <p:sp>
        <p:nvSpPr>
          <p:cNvPr id="40" name="TextBox 39">
            <a:extLst>
              <a:ext uri="{FF2B5EF4-FFF2-40B4-BE49-F238E27FC236}">
                <a16:creationId xmlns:a16="http://schemas.microsoft.com/office/drawing/2014/main" id="{3D44EC10-5375-40F5-B242-999EDFC4A156}"/>
              </a:ext>
            </a:extLst>
          </p:cNvPr>
          <p:cNvSpPr txBox="1"/>
          <p:nvPr/>
        </p:nvSpPr>
        <p:spPr>
          <a:xfrm>
            <a:off x="3454400" y="2218213"/>
            <a:ext cx="1633467"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➋ </a:t>
            </a:r>
            <a:r>
              <a:rPr lang="en-US" sz="1000" dirty="0">
                <a:effectLst>
                  <a:outerShdw blurRad="38100" dist="38100" dir="2700000" algn="tl">
                    <a:srgbClr val="000000">
                      <a:alpha val="43137"/>
                    </a:srgbClr>
                  </a:outerShdw>
                </a:effectLst>
              </a:rPr>
              <a:t>Select a stored Text ID Tag, press ‘+’or ‘-’.</a:t>
            </a:r>
            <a:endParaRPr lang="en-AU" sz="1000" dirty="0">
              <a:effectLst>
                <a:outerShdw blurRad="38100" dist="38100" dir="2700000" algn="tl">
                  <a:srgbClr val="000000">
                    <a:alpha val="43137"/>
                  </a:srgbClr>
                </a:outerShdw>
              </a:effectLst>
            </a:endParaRPr>
          </a:p>
        </p:txBody>
      </p:sp>
      <p:pic>
        <p:nvPicPr>
          <p:cNvPr id="50" name="Picture 49">
            <a:extLst>
              <a:ext uri="{FF2B5EF4-FFF2-40B4-BE49-F238E27FC236}">
                <a16:creationId xmlns:a16="http://schemas.microsoft.com/office/drawing/2014/main" id="{5DEC008E-1881-4172-ABFF-7C16283A62DB}"/>
              </a:ext>
            </a:extLst>
          </p:cNvPr>
          <p:cNvPicPr>
            <a:picLocks noChangeAspect="1"/>
          </p:cNvPicPr>
          <p:nvPr/>
        </p:nvPicPr>
        <p:blipFill>
          <a:blip r:embed="rId7"/>
          <a:stretch>
            <a:fillRect/>
          </a:stretch>
        </p:blipFill>
        <p:spPr>
          <a:xfrm rot="5400000" flipH="1">
            <a:off x="1501929" y="4038424"/>
            <a:ext cx="486863" cy="471325"/>
          </a:xfrm>
          <a:prstGeom prst="rect">
            <a:avLst/>
          </a:prstGeom>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0D863AAC-8A93-494D-B881-ED8FEFFA08BC}"/>
              </a:ext>
            </a:extLst>
          </p:cNvPr>
          <p:cNvPicPr>
            <a:picLocks noChangeAspect="1"/>
          </p:cNvPicPr>
          <p:nvPr/>
        </p:nvPicPr>
        <p:blipFill>
          <a:blip r:embed="rId7"/>
          <a:stretch>
            <a:fillRect/>
          </a:stretch>
        </p:blipFill>
        <p:spPr>
          <a:xfrm rot="16200000">
            <a:off x="4604652" y="5574513"/>
            <a:ext cx="486863" cy="471325"/>
          </a:xfrm>
          <a:prstGeom prst="rect">
            <a:avLst/>
          </a:prstGeom>
          <a:effectLst>
            <a:outerShdw blurRad="50800" dist="38100" dir="2700000" algn="tl" rotWithShape="0">
              <a:prstClr val="black">
                <a:alpha val="40000"/>
              </a:prstClr>
            </a:outerShdw>
          </a:effectLst>
        </p:spPr>
      </p:pic>
      <p:pic>
        <p:nvPicPr>
          <p:cNvPr id="56" name="Picture 55">
            <a:extLst>
              <a:ext uri="{FF2B5EF4-FFF2-40B4-BE49-F238E27FC236}">
                <a16:creationId xmlns:a16="http://schemas.microsoft.com/office/drawing/2014/main" id="{39C59695-88B1-49CB-BA9D-CE6990E728AB}"/>
              </a:ext>
            </a:extLst>
          </p:cNvPr>
          <p:cNvPicPr>
            <a:picLocks noChangeAspect="1"/>
          </p:cNvPicPr>
          <p:nvPr/>
        </p:nvPicPr>
        <p:blipFill>
          <a:blip r:embed="rId7">
            <a:lum bright="70000" contrast="-70000"/>
          </a:blip>
          <a:stretch>
            <a:fillRect/>
          </a:stretch>
        </p:blipFill>
        <p:spPr>
          <a:xfrm rot="5400000" flipH="1">
            <a:off x="3602814" y="5549072"/>
            <a:ext cx="486863" cy="471325"/>
          </a:xfrm>
          <a:prstGeom prst="rect">
            <a:avLst/>
          </a:prstGeom>
          <a:effectLst>
            <a:outerShdw blurRad="50800" dist="38100" dir="2700000" algn="tl" rotWithShape="0">
              <a:prstClr val="black">
                <a:alpha val="40000"/>
              </a:prstClr>
            </a:outerShdw>
          </a:effectLst>
        </p:spPr>
      </p:pic>
      <p:pic>
        <p:nvPicPr>
          <p:cNvPr id="58" name="Picture 57">
            <a:extLst>
              <a:ext uri="{FF2B5EF4-FFF2-40B4-BE49-F238E27FC236}">
                <a16:creationId xmlns:a16="http://schemas.microsoft.com/office/drawing/2014/main" id="{611B622A-19D2-4D65-AF48-1CDE32E6EE3E}"/>
              </a:ext>
            </a:extLst>
          </p:cNvPr>
          <p:cNvPicPr>
            <a:picLocks noChangeAspect="1"/>
          </p:cNvPicPr>
          <p:nvPr/>
        </p:nvPicPr>
        <p:blipFill>
          <a:blip r:embed="rId7"/>
          <a:stretch>
            <a:fillRect/>
          </a:stretch>
        </p:blipFill>
        <p:spPr>
          <a:xfrm rot="5400000" flipH="1">
            <a:off x="6041391" y="5330376"/>
            <a:ext cx="486863" cy="471325"/>
          </a:xfrm>
          <a:prstGeom prst="rect">
            <a:avLst/>
          </a:prstGeom>
          <a:effectLst>
            <a:outerShdw blurRad="50800" dist="38100" dir="2700000" algn="tl" rotWithShape="0">
              <a:prstClr val="black">
                <a:alpha val="40000"/>
              </a:prstClr>
            </a:outerShdw>
          </a:effectLst>
        </p:spPr>
      </p:pic>
      <p:sp>
        <p:nvSpPr>
          <p:cNvPr id="62" name="TextBox 61">
            <a:extLst>
              <a:ext uri="{FF2B5EF4-FFF2-40B4-BE49-F238E27FC236}">
                <a16:creationId xmlns:a16="http://schemas.microsoft.com/office/drawing/2014/main" id="{A70A3D34-9B13-4940-9B68-F5E4478E42EF}"/>
              </a:ext>
            </a:extLst>
          </p:cNvPr>
          <p:cNvSpPr txBox="1"/>
          <p:nvPr/>
        </p:nvSpPr>
        <p:spPr>
          <a:xfrm>
            <a:off x="5687293" y="2223737"/>
            <a:ext cx="1846713"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➌ </a:t>
            </a:r>
            <a:r>
              <a:rPr lang="en-US" sz="1000" dirty="0">
                <a:effectLst>
                  <a:outerShdw blurRad="38100" dist="38100" dir="2700000" algn="tl">
                    <a:srgbClr val="000000">
                      <a:alpha val="43137"/>
                    </a:srgbClr>
                  </a:outerShdw>
                </a:effectLst>
              </a:rPr>
              <a:t>Confirm selection, press F2.</a:t>
            </a:r>
          </a:p>
          <a:p>
            <a:pPr algn="just"/>
            <a:endParaRPr lang="en-US" sz="1000" dirty="0">
              <a:effectLst>
                <a:outerShdw blurRad="38100" dist="38100" dir="2700000" algn="tl">
                  <a:srgbClr val="000000">
                    <a:alpha val="43137"/>
                  </a:srgbClr>
                </a:outerShdw>
              </a:effectLst>
            </a:endParaRPr>
          </a:p>
        </p:txBody>
      </p:sp>
      <p:sp>
        <p:nvSpPr>
          <p:cNvPr id="72" name="Speech Bubble: Rectangle with Corners Rounded 71">
            <a:extLst>
              <a:ext uri="{FF2B5EF4-FFF2-40B4-BE49-F238E27FC236}">
                <a16:creationId xmlns:a16="http://schemas.microsoft.com/office/drawing/2014/main" id="{5561ECA6-0A29-415A-A37E-E0117697A57A}"/>
              </a:ext>
            </a:extLst>
          </p:cNvPr>
          <p:cNvSpPr/>
          <p:nvPr/>
        </p:nvSpPr>
        <p:spPr>
          <a:xfrm>
            <a:off x="9824975" y="2834573"/>
            <a:ext cx="1702302" cy="1204359"/>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Selected Text ID Tag for use.</a:t>
            </a:r>
          </a:p>
          <a:p>
            <a:pPr algn="just"/>
            <a:endParaRPr lang="en-US" sz="800" dirty="0">
              <a:solidFill>
                <a:schemeClr val="accent2"/>
              </a:solidFill>
              <a:effectLst>
                <a:outerShdw blurRad="38100" dist="38100" dir="2700000" algn="tl">
                  <a:srgbClr val="000000">
                    <a:alpha val="43137"/>
                  </a:srgbClr>
                </a:outerShdw>
              </a:effectLst>
            </a:endParaRPr>
          </a:p>
          <a:p>
            <a:pPr algn="just"/>
            <a:r>
              <a:rPr lang="en-US" sz="800" dirty="0">
                <a:solidFill>
                  <a:schemeClr val="accent2"/>
                </a:solidFill>
                <a:effectLst>
                  <a:outerShdw blurRad="38100" dist="38100" dir="2700000" algn="tl">
                    <a:srgbClr val="000000">
                      <a:alpha val="43137"/>
                    </a:srgbClr>
                  </a:outerShdw>
                </a:effectLst>
              </a:rPr>
              <a:t>Note:</a:t>
            </a:r>
          </a:p>
          <a:p>
            <a:pPr algn="just"/>
            <a:r>
              <a:rPr lang="en-US" sz="800" dirty="0">
                <a:solidFill>
                  <a:schemeClr val="accent2"/>
                </a:solidFill>
                <a:effectLst>
                  <a:outerShdw blurRad="38100" dist="38100" dir="2700000" algn="tl">
                    <a:srgbClr val="000000">
                      <a:alpha val="43137"/>
                    </a:srgbClr>
                  </a:outerShdw>
                </a:effectLst>
              </a:rPr>
              <a:t>During the next data storing operation, this will be saved along with data into internal memory.</a:t>
            </a:r>
          </a:p>
          <a:p>
            <a:pPr algn="just"/>
            <a:r>
              <a:rPr lang="en-US" sz="800" dirty="0">
                <a:solidFill>
                  <a:schemeClr val="accent2"/>
                </a:solidFill>
                <a:effectLst>
                  <a:outerShdw blurRad="38100" dist="38100" dir="2700000" algn="tl">
                    <a:srgbClr val="000000">
                      <a:alpha val="43137"/>
                    </a:srgbClr>
                  </a:outerShdw>
                </a:effectLst>
              </a:rPr>
              <a:t>The last 4 fiber indexing digits of the tag will increment after each memory store operation.</a:t>
            </a:r>
          </a:p>
          <a:p>
            <a:pPr algn="just"/>
            <a:r>
              <a:rPr lang="en-US" sz="800" dirty="0">
                <a:solidFill>
                  <a:schemeClr val="accent2"/>
                </a:solidFill>
                <a:effectLst>
                  <a:outerShdw blurRad="38100" dist="38100" dir="2700000" algn="tl">
                    <a:srgbClr val="000000">
                      <a:alpha val="43137"/>
                    </a:srgbClr>
                  </a:outerShdw>
                </a:effectLst>
              </a:rPr>
              <a:t> </a:t>
            </a:r>
          </a:p>
        </p:txBody>
      </p:sp>
      <p:pic>
        <p:nvPicPr>
          <p:cNvPr id="74" name="Picture 73">
            <a:extLst>
              <a:ext uri="{FF2B5EF4-FFF2-40B4-BE49-F238E27FC236}">
                <a16:creationId xmlns:a16="http://schemas.microsoft.com/office/drawing/2014/main" id="{F681F8C5-698A-40FA-A7F1-0C1BC5741552}"/>
              </a:ext>
            </a:extLst>
          </p:cNvPr>
          <p:cNvPicPr>
            <a:picLocks noChangeAspect="1"/>
          </p:cNvPicPr>
          <p:nvPr/>
        </p:nvPicPr>
        <p:blipFill>
          <a:blip r:embed="rId8"/>
          <a:stretch>
            <a:fillRect/>
          </a:stretch>
        </p:blipFill>
        <p:spPr>
          <a:xfrm>
            <a:off x="3108129" y="4772005"/>
            <a:ext cx="205495" cy="288459"/>
          </a:xfrm>
          <a:prstGeom prst="rect">
            <a:avLst/>
          </a:prstGeom>
          <a:effectLst>
            <a:outerShdw blurRad="50800" dist="38100" dir="2700000" algn="tl" rotWithShape="0">
              <a:prstClr val="black">
                <a:alpha val="40000"/>
              </a:prstClr>
            </a:outerShdw>
          </a:effectLst>
        </p:spPr>
      </p:pic>
      <p:pic>
        <p:nvPicPr>
          <p:cNvPr id="76" name="Picture 75">
            <a:extLst>
              <a:ext uri="{FF2B5EF4-FFF2-40B4-BE49-F238E27FC236}">
                <a16:creationId xmlns:a16="http://schemas.microsoft.com/office/drawing/2014/main" id="{F6B908BA-6A04-4F4D-A5BE-7E4F80217264}"/>
              </a:ext>
            </a:extLst>
          </p:cNvPr>
          <p:cNvPicPr>
            <a:picLocks noChangeAspect="1"/>
          </p:cNvPicPr>
          <p:nvPr/>
        </p:nvPicPr>
        <p:blipFill>
          <a:blip r:embed="rId8"/>
          <a:stretch>
            <a:fillRect/>
          </a:stretch>
        </p:blipFill>
        <p:spPr>
          <a:xfrm>
            <a:off x="5411458" y="4775731"/>
            <a:ext cx="205495" cy="288459"/>
          </a:xfrm>
          <a:prstGeom prst="rect">
            <a:avLst/>
          </a:prstGeom>
          <a:effectLst>
            <a:outerShdw blurRad="50800" dist="38100" dir="2700000" algn="tl" rotWithShape="0">
              <a:prstClr val="black">
                <a:alpha val="40000"/>
              </a:prstClr>
            </a:outerShdw>
          </a:effectLst>
        </p:spPr>
      </p:pic>
      <p:pic>
        <p:nvPicPr>
          <p:cNvPr id="78" name="Picture 77">
            <a:extLst>
              <a:ext uri="{FF2B5EF4-FFF2-40B4-BE49-F238E27FC236}">
                <a16:creationId xmlns:a16="http://schemas.microsoft.com/office/drawing/2014/main" id="{6D16B20D-3A94-4B44-BD83-8817AF5E7598}"/>
              </a:ext>
            </a:extLst>
          </p:cNvPr>
          <p:cNvPicPr>
            <a:picLocks noChangeAspect="1"/>
          </p:cNvPicPr>
          <p:nvPr/>
        </p:nvPicPr>
        <p:blipFill>
          <a:blip r:embed="rId8"/>
          <a:stretch>
            <a:fillRect/>
          </a:stretch>
        </p:blipFill>
        <p:spPr>
          <a:xfrm>
            <a:off x="7628912" y="4772004"/>
            <a:ext cx="205495" cy="288459"/>
          </a:xfrm>
          <a:prstGeom prst="rect">
            <a:avLst/>
          </a:prstGeom>
          <a:effectLst>
            <a:outerShdw blurRad="50800" dist="38100" dir="2700000" algn="tl" rotWithShape="0">
              <a:prstClr val="black">
                <a:alpha val="40000"/>
              </a:prstClr>
            </a:outerShdw>
          </a:effectLst>
        </p:spPr>
      </p:pic>
      <p:sp>
        <p:nvSpPr>
          <p:cNvPr id="6" name="Star: 24 Points 5">
            <a:extLst>
              <a:ext uri="{FF2B5EF4-FFF2-40B4-BE49-F238E27FC236}">
                <a16:creationId xmlns:a16="http://schemas.microsoft.com/office/drawing/2014/main" id="{B0320ED5-BE24-4991-82E0-769CA0B2E37D}"/>
              </a:ext>
            </a:extLst>
          </p:cNvPr>
          <p:cNvSpPr>
            <a:spLocks noChangeAspect="1"/>
          </p:cNvSpPr>
          <p:nvPr/>
        </p:nvSpPr>
        <p:spPr>
          <a:xfrm>
            <a:off x="3718829" y="4274087"/>
            <a:ext cx="679613" cy="218846"/>
          </a:xfrm>
          <a:prstGeom prst="star24">
            <a:avLst>
              <a:gd name="adj" fmla="val 39722"/>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55" name="Group 54">
            <a:extLst>
              <a:ext uri="{FF2B5EF4-FFF2-40B4-BE49-F238E27FC236}">
                <a16:creationId xmlns:a16="http://schemas.microsoft.com/office/drawing/2014/main" id="{4CDF068C-F7F3-4723-86FE-2E04D9A68C97}"/>
              </a:ext>
            </a:extLst>
          </p:cNvPr>
          <p:cNvGrpSpPr/>
          <p:nvPr/>
        </p:nvGrpSpPr>
        <p:grpSpPr>
          <a:xfrm>
            <a:off x="8012957" y="3042123"/>
            <a:ext cx="1633468" cy="2919990"/>
            <a:chOff x="9790500" y="3060748"/>
            <a:chExt cx="1633468" cy="2919990"/>
          </a:xfrm>
        </p:grpSpPr>
        <p:pic>
          <p:nvPicPr>
            <p:cNvPr id="57" name="Picture 56">
              <a:extLst>
                <a:ext uri="{FF2B5EF4-FFF2-40B4-BE49-F238E27FC236}">
                  <a16:creationId xmlns:a16="http://schemas.microsoft.com/office/drawing/2014/main" id="{E79397EF-2322-4250-BA04-95CD1C5878DB}"/>
                </a:ext>
              </a:extLst>
            </p:cNvPr>
            <p:cNvPicPr>
              <a:picLocks noChangeAspect="1"/>
            </p:cNvPicPr>
            <p:nvPr/>
          </p:nvPicPr>
          <p:blipFill>
            <a:blip r:embed="rId3"/>
            <a:stretch>
              <a:fillRect/>
            </a:stretch>
          </p:blipFill>
          <p:spPr>
            <a:xfrm>
              <a:off x="9790500" y="3060748"/>
              <a:ext cx="1633468" cy="2919990"/>
            </a:xfrm>
            <a:prstGeom prst="rect">
              <a:avLst/>
            </a:prstGeom>
          </p:spPr>
        </p:pic>
        <p:pic>
          <p:nvPicPr>
            <p:cNvPr id="59" name="Picture 58">
              <a:extLst>
                <a:ext uri="{FF2B5EF4-FFF2-40B4-BE49-F238E27FC236}">
                  <a16:creationId xmlns:a16="http://schemas.microsoft.com/office/drawing/2014/main" id="{D477581E-E993-48BF-8496-F17D7A489E7D}"/>
                </a:ext>
              </a:extLst>
            </p:cNvPr>
            <p:cNvPicPr>
              <a:picLocks noChangeAspect="1"/>
            </p:cNvPicPr>
            <p:nvPr/>
          </p:nvPicPr>
          <p:blipFill>
            <a:blip r:embed="rId9"/>
            <a:stretch>
              <a:fillRect/>
            </a:stretch>
          </p:blipFill>
          <p:spPr>
            <a:xfrm>
              <a:off x="10029435" y="4218035"/>
              <a:ext cx="1155597" cy="861425"/>
            </a:xfrm>
            <a:prstGeom prst="rect">
              <a:avLst/>
            </a:prstGeom>
          </p:spPr>
        </p:pic>
      </p:grpSp>
      <p:sp>
        <p:nvSpPr>
          <p:cNvPr id="70" name="Freeform: Shape 69">
            <a:extLst>
              <a:ext uri="{FF2B5EF4-FFF2-40B4-BE49-F238E27FC236}">
                <a16:creationId xmlns:a16="http://schemas.microsoft.com/office/drawing/2014/main" id="{932FE0AD-6096-42A5-B996-F5327DC84633}"/>
              </a:ext>
            </a:extLst>
          </p:cNvPr>
          <p:cNvSpPr/>
          <p:nvPr/>
        </p:nvSpPr>
        <p:spPr>
          <a:xfrm>
            <a:off x="8609814" y="2889569"/>
            <a:ext cx="1387633" cy="1517061"/>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1A090B0B-933E-43FC-8B6D-AF70CAE87B3F}"/>
              </a:ext>
            </a:extLst>
          </p:cNvPr>
          <p:cNvSpPr/>
          <p:nvPr/>
        </p:nvSpPr>
        <p:spPr>
          <a:xfrm>
            <a:off x="6385089" y="3041752"/>
            <a:ext cx="725831" cy="134175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Speech Bubble: Rectangle with Corners Rounded 11">
            <a:extLst>
              <a:ext uri="{FF2B5EF4-FFF2-40B4-BE49-F238E27FC236}">
                <a16:creationId xmlns:a16="http://schemas.microsoft.com/office/drawing/2014/main" id="{190028DC-B56B-4F2A-A2EB-633366B35E90}"/>
              </a:ext>
            </a:extLst>
          </p:cNvPr>
          <p:cNvSpPr/>
          <p:nvPr/>
        </p:nvSpPr>
        <p:spPr>
          <a:xfrm>
            <a:off x="7037544" y="2534013"/>
            <a:ext cx="1061842" cy="978969"/>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E.g.,“TEST-A0001” has been selected</a:t>
            </a:r>
          </a:p>
          <a:p>
            <a:pPr algn="just"/>
            <a:r>
              <a:rPr lang="en-US" sz="800" dirty="0">
                <a:solidFill>
                  <a:schemeClr val="accent2"/>
                </a:solidFill>
                <a:effectLst>
                  <a:outerShdw blurRad="38100" dist="38100" dir="2700000" algn="tl">
                    <a:srgbClr val="000000">
                      <a:alpha val="43137"/>
                    </a:srgbClr>
                  </a:outerShdw>
                </a:effectLst>
              </a:rPr>
              <a:t> </a:t>
            </a:r>
          </a:p>
        </p:txBody>
      </p:sp>
      <p:sp>
        <p:nvSpPr>
          <p:cNvPr id="16" name="Rounded Rectangle 33">
            <a:hlinkClick r:id="rId10" action="ppaction://hlinksldjump"/>
            <a:extLst>
              <a:ext uri="{FF2B5EF4-FFF2-40B4-BE49-F238E27FC236}">
                <a16:creationId xmlns:a16="http://schemas.microsoft.com/office/drawing/2014/main" id="{2A09776A-3DC8-4F6E-9DBF-11D7BE1B188F}"/>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5692225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38A9ABD9-5A8F-4838-8545-372FE39BA65D}"/>
              </a:ext>
            </a:extLst>
          </p:cNvPr>
          <p:cNvGrpSpPr/>
          <p:nvPr/>
        </p:nvGrpSpPr>
        <p:grpSpPr>
          <a:xfrm>
            <a:off x="8773150" y="2936843"/>
            <a:ext cx="1633468" cy="2919990"/>
            <a:chOff x="8773150" y="2936843"/>
            <a:chExt cx="1633468" cy="2919990"/>
          </a:xfrm>
        </p:grpSpPr>
        <p:grpSp>
          <p:nvGrpSpPr>
            <p:cNvPr id="26" name="Group 25">
              <a:extLst>
                <a:ext uri="{FF2B5EF4-FFF2-40B4-BE49-F238E27FC236}">
                  <a16:creationId xmlns:a16="http://schemas.microsoft.com/office/drawing/2014/main" id="{8DDF7DD6-5F06-45D4-943C-34AE452AD49C}"/>
                </a:ext>
              </a:extLst>
            </p:cNvPr>
            <p:cNvGrpSpPr/>
            <p:nvPr/>
          </p:nvGrpSpPr>
          <p:grpSpPr>
            <a:xfrm>
              <a:off x="8773150" y="2936843"/>
              <a:ext cx="1633468" cy="2919990"/>
              <a:chOff x="8095892" y="3089497"/>
              <a:chExt cx="1633468" cy="2919990"/>
            </a:xfrm>
          </p:grpSpPr>
          <p:grpSp>
            <p:nvGrpSpPr>
              <p:cNvPr id="43" name="Group 42">
                <a:extLst>
                  <a:ext uri="{FF2B5EF4-FFF2-40B4-BE49-F238E27FC236}">
                    <a16:creationId xmlns:a16="http://schemas.microsoft.com/office/drawing/2014/main" id="{B1FA963C-F083-4D28-85C9-7D7E8E02D213}"/>
                  </a:ext>
                </a:extLst>
              </p:cNvPr>
              <p:cNvGrpSpPr/>
              <p:nvPr/>
            </p:nvGrpSpPr>
            <p:grpSpPr>
              <a:xfrm>
                <a:off x="8095892" y="3089497"/>
                <a:ext cx="1633468" cy="2919990"/>
                <a:chOff x="5234316" y="3056779"/>
                <a:chExt cx="1633468" cy="2919990"/>
              </a:xfrm>
            </p:grpSpPr>
            <p:pic>
              <p:nvPicPr>
                <p:cNvPr id="44" name="Picture 43">
                  <a:extLst>
                    <a:ext uri="{FF2B5EF4-FFF2-40B4-BE49-F238E27FC236}">
                      <a16:creationId xmlns:a16="http://schemas.microsoft.com/office/drawing/2014/main" id="{8284F568-6499-422F-B164-319D79A92F41}"/>
                    </a:ext>
                  </a:extLst>
                </p:cNvPr>
                <p:cNvPicPr>
                  <a:picLocks noChangeAspect="1"/>
                </p:cNvPicPr>
                <p:nvPr/>
              </p:nvPicPr>
              <p:blipFill>
                <a:blip r:embed="rId3"/>
                <a:stretch>
                  <a:fillRect/>
                </a:stretch>
              </p:blipFill>
              <p:spPr>
                <a:xfrm>
                  <a:off x="5234316" y="3056779"/>
                  <a:ext cx="1633468" cy="2919990"/>
                </a:xfrm>
                <a:prstGeom prst="rect">
                  <a:avLst/>
                </a:prstGeom>
              </p:spPr>
            </p:pic>
            <p:pic>
              <p:nvPicPr>
                <p:cNvPr id="45" name="Picture 44">
                  <a:extLst>
                    <a:ext uri="{FF2B5EF4-FFF2-40B4-BE49-F238E27FC236}">
                      <a16:creationId xmlns:a16="http://schemas.microsoft.com/office/drawing/2014/main" id="{C092584E-4E21-41DC-ADE9-60C5EBE3D165}"/>
                    </a:ext>
                  </a:extLst>
                </p:cNvPr>
                <p:cNvPicPr>
                  <a:picLocks noChangeAspect="1"/>
                </p:cNvPicPr>
                <p:nvPr/>
              </p:nvPicPr>
              <p:blipFill>
                <a:blip r:embed="rId4"/>
                <a:stretch>
                  <a:fillRect/>
                </a:stretch>
              </p:blipFill>
              <p:spPr>
                <a:xfrm>
                  <a:off x="5470340" y="4211040"/>
                  <a:ext cx="1166340" cy="868776"/>
                </a:xfrm>
                <a:prstGeom prst="rect">
                  <a:avLst/>
                </a:prstGeom>
              </p:spPr>
            </p:pic>
          </p:grpSp>
          <p:sp>
            <p:nvSpPr>
              <p:cNvPr id="21" name="Star: 24 Points 20">
                <a:extLst>
                  <a:ext uri="{FF2B5EF4-FFF2-40B4-BE49-F238E27FC236}">
                    <a16:creationId xmlns:a16="http://schemas.microsoft.com/office/drawing/2014/main" id="{97EFE902-3E65-4987-A43D-1C945C217F5D}"/>
                  </a:ext>
                </a:extLst>
              </p:cNvPr>
              <p:cNvSpPr>
                <a:spLocks noChangeAspect="1"/>
              </p:cNvSpPr>
              <p:nvPr/>
            </p:nvSpPr>
            <p:spPr>
              <a:xfrm>
                <a:off x="8288338" y="4382751"/>
                <a:ext cx="163684" cy="116267"/>
              </a:xfrm>
              <a:prstGeom prst="star24">
                <a:avLst>
                  <a:gd name="adj" fmla="val 29639"/>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32" name="TextBox 31">
              <a:extLst>
                <a:ext uri="{FF2B5EF4-FFF2-40B4-BE49-F238E27FC236}">
                  <a16:creationId xmlns:a16="http://schemas.microsoft.com/office/drawing/2014/main" id="{2492E7EF-54AC-474B-8E3A-E1A69ADE6D94}"/>
                </a:ext>
              </a:extLst>
            </p:cNvPr>
            <p:cNvSpPr txBox="1"/>
            <p:nvPr/>
          </p:nvSpPr>
          <p:spPr>
            <a:xfrm>
              <a:off x="9907551" y="4893632"/>
              <a:ext cx="175733" cy="46166"/>
            </a:xfrm>
            <a:prstGeom prst="rect">
              <a:avLst/>
            </a:prstGeom>
            <a:solidFill>
              <a:schemeClr val="bg1"/>
            </a:solidFill>
          </p:spPr>
          <p:txBody>
            <a:bodyPr wrap="square" lIns="0" tIns="0" rIns="0" bIns="0" rtlCol="0">
              <a:spAutoFit/>
            </a:bodyPr>
            <a:lstStyle/>
            <a:p>
              <a:r>
                <a:rPr lang="en-US" sz="300" b="1" dirty="0"/>
                <a:t>         DEL </a:t>
              </a:r>
              <a:endParaRPr lang="en-AU" sz="300" b="1" dirty="0"/>
            </a:p>
          </p:txBody>
        </p:sp>
      </p:grpSp>
      <p:grpSp>
        <p:nvGrpSpPr>
          <p:cNvPr id="36" name="Group 35">
            <a:extLst>
              <a:ext uri="{FF2B5EF4-FFF2-40B4-BE49-F238E27FC236}">
                <a16:creationId xmlns:a16="http://schemas.microsoft.com/office/drawing/2014/main" id="{6D5DE442-AC13-431B-BB10-4AF2E6DA0B91}"/>
              </a:ext>
            </a:extLst>
          </p:cNvPr>
          <p:cNvGrpSpPr/>
          <p:nvPr/>
        </p:nvGrpSpPr>
        <p:grpSpPr>
          <a:xfrm>
            <a:off x="1560153" y="2931200"/>
            <a:ext cx="1633468" cy="2919990"/>
            <a:chOff x="9790500" y="3060748"/>
            <a:chExt cx="1633468" cy="2919990"/>
          </a:xfrm>
        </p:grpSpPr>
        <p:pic>
          <p:nvPicPr>
            <p:cNvPr id="37" name="Picture 36">
              <a:extLst>
                <a:ext uri="{FF2B5EF4-FFF2-40B4-BE49-F238E27FC236}">
                  <a16:creationId xmlns:a16="http://schemas.microsoft.com/office/drawing/2014/main" id="{AC9149C7-7D77-4043-80DA-BB77D0F3B009}"/>
                </a:ext>
              </a:extLst>
            </p:cNvPr>
            <p:cNvPicPr>
              <a:picLocks noChangeAspect="1"/>
            </p:cNvPicPr>
            <p:nvPr/>
          </p:nvPicPr>
          <p:blipFill>
            <a:blip r:embed="rId3"/>
            <a:stretch>
              <a:fillRect/>
            </a:stretch>
          </p:blipFill>
          <p:spPr>
            <a:xfrm>
              <a:off x="9790500" y="3060748"/>
              <a:ext cx="1633468" cy="2919990"/>
            </a:xfrm>
            <a:prstGeom prst="rect">
              <a:avLst/>
            </a:prstGeom>
          </p:spPr>
        </p:pic>
        <p:pic>
          <p:nvPicPr>
            <p:cNvPr id="38" name="Picture 37">
              <a:extLst>
                <a:ext uri="{FF2B5EF4-FFF2-40B4-BE49-F238E27FC236}">
                  <a16:creationId xmlns:a16="http://schemas.microsoft.com/office/drawing/2014/main" id="{09125761-9CBA-48F5-91C5-AD0EC87B8460}"/>
                </a:ext>
              </a:extLst>
            </p:cNvPr>
            <p:cNvPicPr>
              <a:picLocks noChangeAspect="1"/>
            </p:cNvPicPr>
            <p:nvPr/>
          </p:nvPicPr>
          <p:blipFill>
            <a:blip r:embed="rId5"/>
            <a:stretch>
              <a:fillRect/>
            </a:stretch>
          </p:blipFill>
          <p:spPr>
            <a:xfrm>
              <a:off x="10029435" y="4218035"/>
              <a:ext cx="1155597" cy="861425"/>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B055F17F-739E-4C31-96D8-0DEA10C31844}"/>
              </a:ext>
            </a:extLst>
          </p:cNvPr>
          <p:cNvSpPr>
            <a:spLocks noGrp="1"/>
          </p:cNvSpPr>
          <p:nvPr>
            <p:ph type="title"/>
          </p:nvPr>
        </p:nvSpPr>
        <p:spPr>
          <a:xfrm>
            <a:off x="609600" y="428002"/>
            <a:ext cx="10972800" cy="847911"/>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Text ID Tag operation (continue)</a:t>
            </a:r>
            <a:endParaRPr lang="en-AU" dirty="0"/>
          </a:p>
        </p:txBody>
      </p:sp>
      <p:sp>
        <p:nvSpPr>
          <p:cNvPr id="5" name="Slide Number Placeholder 4">
            <a:extLst>
              <a:ext uri="{FF2B5EF4-FFF2-40B4-BE49-F238E27FC236}">
                <a16:creationId xmlns:a16="http://schemas.microsoft.com/office/drawing/2014/main" id="{5B28576A-A3FA-4548-9FF5-1292FD9A4385}"/>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68</a:t>
            </a:fld>
            <a:endParaRPr lang="en-US">
              <a:solidFill>
                <a:prstClr val="black">
                  <a:tint val="75000"/>
                </a:prstClr>
              </a:solidFill>
              <a:latin typeface="Arial"/>
            </a:endParaRPr>
          </a:p>
        </p:txBody>
      </p:sp>
      <p:sp>
        <p:nvSpPr>
          <p:cNvPr id="9" name="TextBox 8">
            <a:extLst>
              <a:ext uri="{FF2B5EF4-FFF2-40B4-BE49-F238E27FC236}">
                <a16:creationId xmlns:a16="http://schemas.microsoft.com/office/drawing/2014/main" id="{99CB012C-C277-4D0B-B1A5-985308F69A0B}"/>
              </a:ext>
            </a:extLst>
          </p:cNvPr>
          <p:cNvSpPr txBox="1"/>
          <p:nvPr/>
        </p:nvSpPr>
        <p:spPr>
          <a:xfrm>
            <a:off x="1053803" y="1449481"/>
            <a:ext cx="2844799" cy="307777"/>
          </a:xfrm>
          <a:prstGeom prst="rect">
            <a:avLst/>
          </a:prstGeom>
          <a:noFill/>
        </p:spPr>
        <p:txBody>
          <a:bodyPr wrap="square" rtlCol="0">
            <a:spAutoFit/>
          </a:bodyPr>
          <a:lstStyle/>
          <a:p>
            <a:pPr algn="just"/>
            <a:r>
              <a:rPr lang="en-US" sz="14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400" b="1" dirty="0">
                <a:effectLst>
                  <a:outerShdw blurRad="38100" dist="38100" dir="2700000" algn="tl">
                    <a:srgbClr val="000000">
                      <a:alpha val="43137"/>
                    </a:srgbClr>
                  </a:outerShdw>
                </a:effectLst>
              </a:rPr>
              <a:t>To modify a Text ID Tag:</a:t>
            </a:r>
          </a:p>
        </p:txBody>
      </p:sp>
      <p:sp>
        <p:nvSpPr>
          <p:cNvPr id="18" name="TextBox 17">
            <a:extLst>
              <a:ext uri="{FF2B5EF4-FFF2-40B4-BE49-F238E27FC236}">
                <a16:creationId xmlns:a16="http://schemas.microsoft.com/office/drawing/2014/main" id="{3540ACF1-3A83-4901-BB17-3E978DB59D7C}"/>
              </a:ext>
            </a:extLst>
          </p:cNvPr>
          <p:cNvSpPr txBox="1"/>
          <p:nvPr/>
        </p:nvSpPr>
        <p:spPr>
          <a:xfrm>
            <a:off x="1564205" y="2030909"/>
            <a:ext cx="1531828"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➊ </a:t>
            </a:r>
            <a:r>
              <a:rPr lang="en-US" sz="1000" dirty="0">
                <a:effectLst>
                  <a:outerShdw blurRad="38100" dist="38100" dir="2700000" algn="tl">
                    <a:srgbClr val="000000">
                      <a:alpha val="43137"/>
                    </a:srgbClr>
                  </a:outerShdw>
                </a:effectLst>
              </a:rPr>
              <a:t>In Meter or Autotest mode, press button above “FIBERID”.</a:t>
            </a:r>
            <a:endParaRPr lang="en-AU" sz="1000" dirty="0">
              <a:effectLst>
                <a:outerShdw blurRad="38100" dist="38100" dir="2700000" algn="tl">
                  <a:srgbClr val="000000">
                    <a:alpha val="43137"/>
                  </a:srgbClr>
                </a:outerShdw>
              </a:effectLst>
            </a:endParaRPr>
          </a:p>
        </p:txBody>
      </p:sp>
      <p:sp>
        <p:nvSpPr>
          <p:cNvPr id="40" name="TextBox 39">
            <a:extLst>
              <a:ext uri="{FF2B5EF4-FFF2-40B4-BE49-F238E27FC236}">
                <a16:creationId xmlns:a16="http://schemas.microsoft.com/office/drawing/2014/main" id="{3D44EC10-5375-40F5-B242-999EDFC4A156}"/>
              </a:ext>
            </a:extLst>
          </p:cNvPr>
          <p:cNvSpPr txBox="1"/>
          <p:nvPr/>
        </p:nvSpPr>
        <p:spPr>
          <a:xfrm>
            <a:off x="3966772" y="2030909"/>
            <a:ext cx="1633467"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➋ </a:t>
            </a:r>
            <a:r>
              <a:rPr lang="en-US" sz="1000" dirty="0">
                <a:effectLst>
                  <a:outerShdw blurRad="38100" dist="38100" dir="2700000" algn="tl">
                    <a:srgbClr val="000000">
                      <a:alpha val="43137"/>
                    </a:srgbClr>
                  </a:outerShdw>
                </a:effectLst>
              </a:rPr>
              <a:t>Select the Text ID Tag for modification, press ‘+’or ‘-’.</a:t>
            </a:r>
            <a:endParaRPr lang="en-AU" sz="1000" dirty="0">
              <a:effectLst>
                <a:outerShdw blurRad="38100" dist="38100" dir="2700000" algn="tl">
                  <a:srgbClr val="000000">
                    <a:alpha val="43137"/>
                  </a:srgbClr>
                </a:outerShdw>
              </a:effectLst>
            </a:endParaRPr>
          </a:p>
        </p:txBody>
      </p:sp>
      <p:pic>
        <p:nvPicPr>
          <p:cNvPr id="50" name="Picture 49">
            <a:extLst>
              <a:ext uri="{FF2B5EF4-FFF2-40B4-BE49-F238E27FC236}">
                <a16:creationId xmlns:a16="http://schemas.microsoft.com/office/drawing/2014/main" id="{5DEC008E-1881-4172-ABFF-7C16283A62DB}"/>
              </a:ext>
            </a:extLst>
          </p:cNvPr>
          <p:cNvPicPr>
            <a:picLocks noChangeAspect="1"/>
          </p:cNvPicPr>
          <p:nvPr/>
        </p:nvPicPr>
        <p:blipFill>
          <a:blip r:embed="rId6"/>
          <a:stretch>
            <a:fillRect/>
          </a:stretch>
        </p:blipFill>
        <p:spPr>
          <a:xfrm rot="5400000" flipH="1">
            <a:off x="1791319" y="3942315"/>
            <a:ext cx="486863" cy="471325"/>
          </a:xfrm>
          <a:prstGeom prst="rect">
            <a:avLst/>
          </a:prstGeom>
          <a:effectLst>
            <a:outerShdw blurRad="50800" dist="38100" dir="2700000" algn="tl" rotWithShape="0">
              <a:prstClr val="black">
                <a:alpha val="40000"/>
              </a:prstClr>
            </a:outerShdw>
          </a:effectLst>
        </p:spPr>
      </p:pic>
      <p:grpSp>
        <p:nvGrpSpPr>
          <p:cNvPr id="27" name="Group 26">
            <a:extLst>
              <a:ext uri="{FF2B5EF4-FFF2-40B4-BE49-F238E27FC236}">
                <a16:creationId xmlns:a16="http://schemas.microsoft.com/office/drawing/2014/main" id="{1EE5753F-722B-4B3C-BFF6-DD4E8BDE8110}"/>
              </a:ext>
            </a:extLst>
          </p:cNvPr>
          <p:cNvGrpSpPr/>
          <p:nvPr/>
        </p:nvGrpSpPr>
        <p:grpSpPr>
          <a:xfrm>
            <a:off x="3966771" y="2925453"/>
            <a:ext cx="1633468" cy="3019044"/>
            <a:chOff x="3903733" y="2944976"/>
            <a:chExt cx="1633468" cy="3019044"/>
          </a:xfrm>
        </p:grpSpPr>
        <p:grpSp>
          <p:nvGrpSpPr>
            <p:cNvPr id="24" name="Group 23">
              <a:extLst>
                <a:ext uri="{FF2B5EF4-FFF2-40B4-BE49-F238E27FC236}">
                  <a16:creationId xmlns:a16="http://schemas.microsoft.com/office/drawing/2014/main" id="{85748BB3-D6C7-49A1-8BE1-DDAD5811BEB8}"/>
                </a:ext>
              </a:extLst>
            </p:cNvPr>
            <p:cNvGrpSpPr/>
            <p:nvPr/>
          </p:nvGrpSpPr>
          <p:grpSpPr>
            <a:xfrm>
              <a:off x="3903733" y="2944976"/>
              <a:ext cx="1633468" cy="2919990"/>
              <a:chOff x="2972627" y="3047965"/>
              <a:chExt cx="1633468" cy="2919990"/>
            </a:xfrm>
          </p:grpSpPr>
          <p:grpSp>
            <p:nvGrpSpPr>
              <p:cNvPr id="33" name="Group 32">
                <a:extLst>
                  <a:ext uri="{FF2B5EF4-FFF2-40B4-BE49-F238E27FC236}">
                    <a16:creationId xmlns:a16="http://schemas.microsoft.com/office/drawing/2014/main" id="{06D971BD-6D77-4EF3-ACFC-ED4A3D808681}"/>
                  </a:ext>
                </a:extLst>
              </p:cNvPr>
              <p:cNvGrpSpPr/>
              <p:nvPr/>
            </p:nvGrpSpPr>
            <p:grpSpPr>
              <a:xfrm>
                <a:off x="2972627" y="3047965"/>
                <a:ext cx="1633468" cy="2919990"/>
                <a:chOff x="5782199" y="3041752"/>
                <a:chExt cx="1633468" cy="2919990"/>
              </a:xfrm>
            </p:grpSpPr>
            <p:pic>
              <p:nvPicPr>
                <p:cNvPr id="34" name="Picture 33">
                  <a:extLst>
                    <a:ext uri="{FF2B5EF4-FFF2-40B4-BE49-F238E27FC236}">
                      <a16:creationId xmlns:a16="http://schemas.microsoft.com/office/drawing/2014/main" id="{B7CEBE3E-9A35-4209-A945-53F82BB29A70}"/>
                    </a:ext>
                  </a:extLst>
                </p:cNvPr>
                <p:cNvPicPr>
                  <a:picLocks noChangeAspect="1"/>
                </p:cNvPicPr>
                <p:nvPr/>
              </p:nvPicPr>
              <p:blipFill>
                <a:blip r:embed="rId3"/>
                <a:stretch>
                  <a:fillRect/>
                </a:stretch>
              </p:blipFill>
              <p:spPr>
                <a:xfrm>
                  <a:off x="5782199" y="3041752"/>
                  <a:ext cx="1633468" cy="2919990"/>
                </a:xfrm>
                <a:prstGeom prst="rect">
                  <a:avLst/>
                </a:prstGeom>
              </p:spPr>
            </p:pic>
            <p:pic>
              <p:nvPicPr>
                <p:cNvPr id="35" name="Picture 34">
                  <a:extLst>
                    <a:ext uri="{FF2B5EF4-FFF2-40B4-BE49-F238E27FC236}">
                      <a16:creationId xmlns:a16="http://schemas.microsoft.com/office/drawing/2014/main" id="{124C7733-C5A8-4365-B549-17B2FC6DCC91}"/>
                    </a:ext>
                  </a:extLst>
                </p:cNvPr>
                <p:cNvPicPr>
                  <a:picLocks noChangeAspect="1"/>
                </p:cNvPicPr>
                <p:nvPr/>
              </p:nvPicPr>
              <p:blipFill>
                <a:blip r:embed="rId7"/>
                <a:stretch>
                  <a:fillRect/>
                </a:stretch>
              </p:blipFill>
              <p:spPr>
                <a:xfrm>
                  <a:off x="6016003" y="4190718"/>
                  <a:ext cx="1165860" cy="865379"/>
                </a:xfrm>
                <a:prstGeom prst="rect">
                  <a:avLst/>
                </a:prstGeom>
              </p:spPr>
            </p:pic>
          </p:grpSp>
          <p:sp>
            <p:nvSpPr>
              <p:cNvPr id="6" name="Star: 24 Points 5">
                <a:extLst>
                  <a:ext uri="{FF2B5EF4-FFF2-40B4-BE49-F238E27FC236}">
                    <a16:creationId xmlns:a16="http://schemas.microsoft.com/office/drawing/2014/main" id="{B0320ED5-BE24-4991-82E0-769CA0B2E37D}"/>
                  </a:ext>
                </a:extLst>
              </p:cNvPr>
              <p:cNvSpPr>
                <a:spLocks noChangeAspect="1"/>
              </p:cNvSpPr>
              <p:nvPr/>
            </p:nvSpPr>
            <p:spPr>
              <a:xfrm>
                <a:off x="3170946" y="4289114"/>
                <a:ext cx="679613" cy="218846"/>
              </a:xfrm>
              <a:prstGeom prst="star24">
                <a:avLst>
                  <a:gd name="adj" fmla="val 39722"/>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52" name="Picture 51">
              <a:extLst>
                <a:ext uri="{FF2B5EF4-FFF2-40B4-BE49-F238E27FC236}">
                  <a16:creationId xmlns:a16="http://schemas.microsoft.com/office/drawing/2014/main" id="{0D863AAC-8A93-494D-B881-ED8FEFFA08BC}"/>
                </a:ext>
              </a:extLst>
            </p:cNvPr>
            <p:cNvPicPr>
              <a:picLocks noChangeAspect="1"/>
            </p:cNvPicPr>
            <p:nvPr/>
          </p:nvPicPr>
          <p:blipFill>
            <a:blip r:embed="rId6"/>
            <a:stretch>
              <a:fillRect/>
            </a:stretch>
          </p:blipFill>
          <p:spPr>
            <a:xfrm rot="16200000">
              <a:off x="4955600" y="5469437"/>
              <a:ext cx="486863" cy="471325"/>
            </a:xfrm>
            <a:prstGeom prst="rect">
              <a:avLst/>
            </a:prstGeom>
            <a:effectLst>
              <a:outerShdw blurRad="50800" dist="38100" dir="2700000" algn="tl" rotWithShape="0">
                <a:prstClr val="black">
                  <a:alpha val="40000"/>
                </a:prstClr>
              </a:outerShdw>
            </a:effectLst>
          </p:spPr>
        </p:pic>
        <p:pic>
          <p:nvPicPr>
            <p:cNvPr id="56" name="Picture 55">
              <a:extLst>
                <a:ext uri="{FF2B5EF4-FFF2-40B4-BE49-F238E27FC236}">
                  <a16:creationId xmlns:a16="http://schemas.microsoft.com/office/drawing/2014/main" id="{39C59695-88B1-49CB-BA9D-CE6990E728AB}"/>
                </a:ext>
              </a:extLst>
            </p:cNvPr>
            <p:cNvPicPr>
              <a:picLocks noChangeAspect="1"/>
            </p:cNvPicPr>
            <p:nvPr/>
          </p:nvPicPr>
          <p:blipFill>
            <a:blip r:embed="rId6">
              <a:lum bright="70000" contrast="-70000"/>
            </a:blip>
            <a:stretch>
              <a:fillRect/>
            </a:stretch>
          </p:blipFill>
          <p:spPr>
            <a:xfrm rot="5400000" flipH="1">
              <a:off x="3998492" y="5484926"/>
              <a:ext cx="486863" cy="471325"/>
            </a:xfrm>
            <a:prstGeom prst="rect">
              <a:avLst/>
            </a:prstGeom>
            <a:effectLst>
              <a:outerShdw blurRad="50800" dist="38100" dir="2700000" algn="tl" rotWithShape="0">
                <a:prstClr val="black">
                  <a:alpha val="40000"/>
                </a:prstClr>
              </a:outerShdw>
            </a:effectLst>
          </p:spPr>
        </p:pic>
      </p:grpSp>
      <p:sp>
        <p:nvSpPr>
          <p:cNvPr id="62" name="TextBox 61">
            <a:extLst>
              <a:ext uri="{FF2B5EF4-FFF2-40B4-BE49-F238E27FC236}">
                <a16:creationId xmlns:a16="http://schemas.microsoft.com/office/drawing/2014/main" id="{A70A3D34-9B13-4940-9B68-F5E4478E42EF}"/>
              </a:ext>
            </a:extLst>
          </p:cNvPr>
          <p:cNvSpPr txBox="1"/>
          <p:nvPr/>
        </p:nvSpPr>
        <p:spPr>
          <a:xfrm>
            <a:off x="6245179" y="2051818"/>
            <a:ext cx="1846713"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➌ </a:t>
            </a:r>
            <a:r>
              <a:rPr lang="en-US" sz="1000" dirty="0">
                <a:effectLst>
                  <a:outerShdw blurRad="38100" dist="38100" dir="2700000" algn="tl">
                    <a:srgbClr val="000000">
                      <a:alpha val="43137"/>
                    </a:srgbClr>
                  </a:outerShdw>
                </a:effectLst>
              </a:rPr>
              <a:t>Enter edit mode, press F3.</a:t>
            </a:r>
          </a:p>
        </p:txBody>
      </p:sp>
      <p:pic>
        <p:nvPicPr>
          <p:cNvPr id="74" name="Picture 73">
            <a:extLst>
              <a:ext uri="{FF2B5EF4-FFF2-40B4-BE49-F238E27FC236}">
                <a16:creationId xmlns:a16="http://schemas.microsoft.com/office/drawing/2014/main" id="{F681F8C5-698A-40FA-A7F1-0C1BC5741552}"/>
              </a:ext>
            </a:extLst>
          </p:cNvPr>
          <p:cNvPicPr>
            <a:picLocks noChangeAspect="1"/>
          </p:cNvPicPr>
          <p:nvPr/>
        </p:nvPicPr>
        <p:blipFill>
          <a:blip r:embed="rId8"/>
          <a:stretch>
            <a:fillRect/>
          </a:stretch>
        </p:blipFill>
        <p:spPr>
          <a:xfrm>
            <a:off x="3503001" y="4707857"/>
            <a:ext cx="205495" cy="288459"/>
          </a:xfrm>
          <a:prstGeom prst="rect">
            <a:avLst/>
          </a:prstGeom>
          <a:effectLst>
            <a:outerShdw blurRad="50800" dist="38100" dir="2700000" algn="tl" rotWithShape="0">
              <a:prstClr val="black">
                <a:alpha val="40000"/>
              </a:prstClr>
            </a:outerShdw>
          </a:effectLst>
        </p:spPr>
      </p:pic>
      <p:pic>
        <p:nvPicPr>
          <p:cNvPr id="76" name="Picture 75">
            <a:extLst>
              <a:ext uri="{FF2B5EF4-FFF2-40B4-BE49-F238E27FC236}">
                <a16:creationId xmlns:a16="http://schemas.microsoft.com/office/drawing/2014/main" id="{F6B908BA-6A04-4F4D-A5BE-7E4F80217264}"/>
              </a:ext>
            </a:extLst>
          </p:cNvPr>
          <p:cNvPicPr>
            <a:picLocks noChangeAspect="1"/>
          </p:cNvPicPr>
          <p:nvPr/>
        </p:nvPicPr>
        <p:blipFill>
          <a:blip r:embed="rId8"/>
          <a:stretch>
            <a:fillRect/>
          </a:stretch>
        </p:blipFill>
        <p:spPr>
          <a:xfrm>
            <a:off x="5858514" y="4704511"/>
            <a:ext cx="205495" cy="288459"/>
          </a:xfrm>
          <a:prstGeom prst="rect">
            <a:avLst/>
          </a:prstGeom>
          <a:effectLst>
            <a:outerShdw blurRad="50800" dist="38100" dir="2700000" algn="tl" rotWithShape="0">
              <a:prstClr val="black">
                <a:alpha val="40000"/>
              </a:prstClr>
            </a:outerShdw>
          </a:effectLst>
        </p:spPr>
      </p:pic>
      <p:pic>
        <p:nvPicPr>
          <p:cNvPr id="78" name="Picture 77">
            <a:extLst>
              <a:ext uri="{FF2B5EF4-FFF2-40B4-BE49-F238E27FC236}">
                <a16:creationId xmlns:a16="http://schemas.microsoft.com/office/drawing/2014/main" id="{6D16B20D-3A94-4B44-BD83-8817AF5E7598}"/>
              </a:ext>
            </a:extLst>
          </p:cNvPr>
          <p:cNvPicPr>
            <a:picLocks noChangeAspect="1"/>
          </p:cNvPicPr>
          <p:nvPr/>
        </p:nvPicPr>
        <p:blipFill>
          <a:blip r:embed="rId8"/>
          <a:stretch>
            <a:fillRect/>
          </a:stretch>
        </p:blipFill>
        <p:spPr>
          <a:xfrm>
            <a:off x="7773200" y="4707858"/>
            <a:ext cx="205495" cy="288459"/>
          </a:xfrm>
          <a:prstGeom prst="rect">
            <a:avLst/>
          </a:prstGeom>
          <a:effectLst>
            <a:outerShdw blurRad="50800" dist="38100" dir="2700000" algn="tl" rotWithShape="0">
              <a:prstClr val="black">
                <a:alpha val="40000"/>
              </a:prstClr>
            </a:outerShdw>
          </a:effectLst>
        </p:spPr>
      </p:pic>
      <p:grpSp>
        <p:nvGrpSpPr>
          <p:cNvPr id="25" name="Group 24">
            <a:extLst>
              <a:ext uri="{FF2B5EF4-FFF2-40B4-BE49-F238E27FC236}">
                <a16:creationId xmlns:a16="http://schemas.microsoft.com/office/drawing/2014/main" id="{25817852-7D5A-4F09-969B-84AD77F655DA}"/>
              </a:ext>
            </a:extLst>
          </p:cNvPr>
          <p:cNvGrpSpPr/>
          <p:nvPr/>
        </p:nvGrpSpPr>
        <p:grpSpPr>
          <a:xfrm>
            <a:off x="6368322" y="2738604"/>
            <a:ext cx="2364196" cy="3118229"/>
            <a:chOff x="5234316" y="2858540"/>
            <a:chExt cx="2364196" cy="3118229"/>
          </a:xfrm>
        </p:grpSpPr>
        <p:grpSp>
          <p:nvGrpSpPr>
            <p:cNvPr id="8" name="Group 7">
              <a:extLst>
                <a:ext uri="{FF2B5EF4-FFF2-40B4-BE49-F238E27FC236}">
                  <a16:creationId xmlns:a16="http://schemas.microsoft.com/office/drawing/2014/main" id="{017E9E17-B5F1-422D-9DE4-9E049C45C59C}"/>
                </a:ext>
              </a:extLst>
            </p:cNvPr>
            <p:cNvGrpSpPr/>
            <p:nvPr/>
          </p:nvGrpSpPr>
          <p:grpSpPr>
            <a:xfrm>
              <a:off x="5234316" y="3056779"/>
              <a:ext cx="1633468" cy="2919990"/>
              <a:chOff x="5234316" y="3056779"/>
              <a:chExt cx="1633468" cy="2919990"/>
            </a:xfrm>
          </p:grpSpPr>
          <p:pic>
            <p:nvPicPr>
              <p:cNvPr id="29" name="Picture 28">
                <a:extLst>
                  <a:ext uri="{FF2B5EF4-FFF2-40B4-BE49-F238E27FC236}">
                    <a16:creationId xmlns:a16="http://schemas.microsoft.com/office/drawing/2014/main" id="{5CE85D2F-ADDF-4487-9AB8-FC803F032798}"/>
                  </a:ext>
                </a:extLst>
              </p:cNvPr>
              <p:cNvPicPr>
                <a:picLocks noChangeAspect="1"/>
              </p:cNvPicPr>
              <p:nvPr/>
            </p:nvPicPr>
            <p:blipFill>
              <a:blip r:embed="rId3"/>
              <a:stretch>
                <a:fillRect/>
              </a:stretch>
            </p:blipFill>
            <p:spPr>
              <a:xfrm>
                <a:off x="5234316" y="3056779"/>
                <a:ext cx="1633468" cy="2919990"/>
              </a:xfrm>
              <a:prstGeom prst="rect">
                <a:avLst/>
              </a:prstGeom>
            </p:spPr>
          </p:pic>
          <p:pic>
            <p:nvPicPr>
              <p:cNvPr id="4" name="Picture 3">
                <a:extLst>
                  <a:ext uri="{FF2B5EF4-FFF2-40B4-BE49-F238E27FC236}">
                    <a16:creationId xmlns:a16="http://schemas.microsoft.com/office/drawing/2014/main" id="{979D53F7-DF48-4658-BF6A-099514C1BA74}"/>
                  </a:ext>
                </a:extLst>
              </p:cNvPr>
              <p:cNvPicPr>
                <a:picLocks noChangeAspect="1"/>
              </p:cNvPicPr>
              <p:nvPr/>
            </p:nvPicPr>
            <p:blipFill>
              <a:blip r:embed="rId4"/>
              <a:stretch>
                <a:fillRect/>
              </a:stretch>
            </p:blipFill>
            <p:spPr>
              <a:xfrm>
                <a:off x="5470340" y="4211040"/>
                <a:ext cx="1166340" cy="868776"/>
              </a:xfrm>
              <a:prstGeom prst="rect">
                <a:avLst/>
              </a:prstGeom>
            </p:spPr>
          </p:pic>
        </p:grpSp>
        <p:sp>
          <p:nvSpPr>
            <p:cNvPr id="16" name="Star: 24 Points 15">
              <a:extLst>
                <a:ext uri="{FF2B5EF4-FFF2-40B4-BE49-F238E27FC236}">
                  <a16:creationId xmlns:a16="http://schemas.microsoft.com/office/drawing/2014/main" id="{E5CCAD81-94A4-412E-83D5-52C76E666C01}"/>
                </a:ext>
              </a:extLst>
            </p:cNvPr>
            <p:cNvSpPr>
              <a:spLocks noChangeAspect="1"/>
            </p:cNvSpPr>
            <p:nvPr/>
          </p:nvSpPr>
          <p:spPr>
            <a:xfrm>
              <a:off x="5430235" y="4352072"/>
              <a:ext cx="177589" cy="126144"/>
            </a:xfrm>
            <a:prstGeom prst="star24">
              <a:avLst>
                <a:gd name="adj" fmla="val 33000"/>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Freeform: Shape 9">
              <a:extLst>
                <a:ext uri="{FF2B5EF4-FFF2-40B4-BE49-F238E27FC236}">
                  <a16:creationId xmlns:a16="http://schemas.microsoft.com/office/drawing/2014/main" id="{242339AA-C085-47CD-B4AD-C769ED1553D6}"/>
                </a:ext>
              </a:extLst>
            </p:cNvPr>
            <p:cNvSpPr/>
            <p:nvPr/>
          </p:nvSpPr>
          <p:spPr>
            <a:xfrm>
              <a:off x="5728040" y="3047966"/>
              <a:ext cx="494101" cy="134506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Speech Bubble: Rectangle with Corners Rounded 10">
              <a:extLst>
                <a:ext uri="{FF2B5EF4-FFF2-40B4-BE49-F238E27FC236}">
                  <a16:creationId xmlns:a16="http://schemas.microsoft.com/office/drawing/2014/main" id="{01192CF6-243A-46E7-9981-0C1A43ACEAF6}"/>
                </a:ext>
              </a:extLst>
            </p:cNvPr>
            <p:cNvSpPr/>
            <p:nvPr/>
          </p:nvSpPr>
          <p:spPr>
            <a:xfrm>
              <a:off x="6137236" y="2858540"/>
              <a:ext cx="1461276" cy="301813"/>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E.g., “TEST-E2101” is selected.</a:t>
              </a:r>
            </a:p>
          </p:txBody>
        </p:sp>
      </p:grpSp>
      <p:sp>
        <p:nvSpPr>
          <p:cNvPr id="15" name="TextBox 14">
            <a:extLst>
              <a:ext uri="{FF2B5EF4-FFF2-40B4-BE49-F238E27FC236}">
                <a16:creationId xmlns:a16="http://schemas.microsoft.com/office/drawing/2014/main" id="{B6C9A287-AA7F-4A15-A915-C32374D3D525}"/>
              </a:ext>
            </a:extLst>
          </p:cNvPr>
          <p:cNvSpPr txBox="1"/>
          <p:nvPr/>
        </p:nvSpPr>
        <p:spPr>
          <a:xfrm>
            <a:off x="8732518" y="2092920"/>
            <a:ext cx="1846713"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➍ </a:t>
            </a:r>
            <a:r>
              <a:rPr lang="en-US" sz="1000" dirty="0">
                <a:effectLst>
                  <a:outerShdw blurRad="38100" dist="38100" dir="2700000" algn="tl">
                    <a:srgbClr val="000000">
                      <a:alpha val="43137"/>
                    </a:srgbClr>
                  </a:outerShdw>
                </a:effectLst>
              </a:rPr>
              <a:t>Move to the character/s to modify, press Toggle Centre.</a:t>
            </a:r>
          </a:p>
        </p:txBody>
      </p:sp>
      <p:pic>
        <p:nvPicPr>
          <p:cNvPr id="58" name="Picture 57">
            <a:extLst>
              <a:ext uri="{FF2B5EF4-FFF2-40B4-BE49-F238E27FC236}">
                <a16:creationId xmlns:a16="http://schemas.microsoft.com/office/drawing/2014/main" id="{611B622A-19D2-4D65-AF48-1CDE32E6EE3E}"/>
              </a:ext>
            </a:extLst>
          </p:cNvPr>
          <p:cNvPicPr>
            <a:picLocks noChangeAspect="1"/>
          </p:cNvPicPr>
          <p:nvPr/>
        </p:nvPicPr>
        <p:blipFill>
          <a:blip r:embed="rId6"/>
          <a:stretch>
            <a:fillRect/>
          </a:stretch>
        </p:blipFill>
        <p:spPr>
          <a:xfrm rot="5400000" flipH="1">
            <a:off x="9189596" y="5463096"/>
            <a:ext cx="486863" cy="471325"/>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E8D51387-5308-4FA5-98C9-92037F569ACE}"/>
              </a:ext>
            </a:extLst>
          </p:cNvPr>
          <p:cNvPicPr>
            <a:picLocks noChangeAspect="1"/>
          </p:cNvPicPr>
          <p:nvPr/>
        </p:nvPicPr>
        <p:blipFill>
          <a:blip r:embed="rId6"/>
          <a:stretch>
            <a:fillRect/>
          </a:stretch>
        </p:blipFill>
        <p:spPr>
          <a:xfrm rot="16200000">
            <a:off x="7301923" y="5221971"/>
            <a:ext cx="486863" cy="471325"/>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B19C8599-0460-4629-BD8A-0667CBB064FD}"/>
              </a:ext>
            </a:extLst>
          </p:cNvPr>
          <p:cNvPicPr>
            <a:picLocks noChangeAspect="1"/>
          </p:cNvPicPr>
          <p:nvPr/>
        </p:nvPicPr>
        <p:blipFill>
          <a:blip r:embed="rId8"/>
          <a:stretch>
            <a:fillRect/>
          </a:stretch>
        </p:blipFill>
        <p:spPr>
          <a:xfrm>
            <a:off x="8306103" y="4712681"/>
            <a:ext cx="205495" cy="288459"/>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4862CD9E-763D-4EF8-A7D8-652D267F79E8}"/>
              </a:ext>
            </a:extLst>
          </p:cNvPr>
          <p:cNvPicPr>
            <a:picLocks noChangeAspect="1"/>
          </p:cNvPicPr>
          <p:nvPr/>
        </p:nvPicPr>
        <p:blipFill>
          <a:blip r:embed="rId8"/>
          <a:stretch>
            <a:fillRect/>
          </a:stretch>
        </p:blipFill>
        <p:spPr>
          <a:xfrm>
            <a:off x="10670586" y="4712681"/>
            <a:ext cx="205495" cy="288459"/>
          </a:xfrm>
          <a:prstGeom prst="rect">
            <a:avLst/>
          </a:prstGeom>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603C874A-C2D1-4F3C-9D66-4D0413AC7304}"/>
              </a:ext>
            </a:extLst>
          </p:cNvPr>
          <p:cNvSpPr txBox="1"/>
          <p:nvPr/>
        </p:nvSpPr>
        <p:spPr>
          <a:xfrm>
            <a:off x="10876081" y="4648685"/>
            <a:ext cx="880483"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rPr>
              <a:t>Continue next page</a:t>
            </a:r>
            <a:endParaRPr lang="en-AU" sz="1200" dirty="0">
              <a:effectLst>
                <a:outerShdw blurRad="38100" dist="38100" dir="2700000" algn="tl">
                  <a:srgbClr val="000000">
                    <a:alpha val="43137"/>
                  </a:srgbClr>
                </a:outerShdw>
              </a:effectLst>
            </a:endParaRPr>
          </a:p>
        </p:txBody>
      </p:sp>
      <p:sp>
        <p:nvSpPr>
          <p:cNvPr id="54" name="Rounded Rectangle 33">
            <a:hlinkClick r:id="rId9" action="ppaction://hlinksldjump"/>
            <a:extLst>
              <a:ext uri="{FF2B5EF4-FFF2-40B4-BE49-F238E27FC236}">
                <a16:creationId xmlns:a16="http://schemas.microsoft.com/office/drawing/2014/main" id="{F9B9D48E-E90B-4F25-9420-ADA78EA912C1}"/>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7684326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8871DB5-B12D-4A0D-A662-93021DA0E075}"/>
              </a:ext>
            </a:extLst>
          </p:cNvPr>
          <p:cNvGrpSpPr/>
          <p:nvPr/>
        </p:nvGrpSpPr>
        <p:grpSpPr>
          <a:xfrm>
            <a:off x="6179837" y="2995953"/>
            <a:ext cx="1633468" cy="2919990"/>
            <a:chOff x="6179837" y="2995953"/>
            <a:chExt cx="1633468" cy="2919990"/>
          </a:xfrm>
        </p:grpSpPr>
        <p:grpSp>
          <p:nvGrpSpPr>
            <p:cNvPr id="22" name="Group 21">
              <a:extLst>
                <a:ext uri="{FF2B5EF4-FFF2-40B4-BE49-F238E27FC236}">
                  <a16:creationId xmlns:a16="http://schemas.microsoft.com/office/drawing/2014/main" id="{9A8052F1-7823-4740-86BA-BCB1F9D897FF}"/>
                </a:ext>
              </a:extLst>
            </p:cNvPr>
            <p:cNvGrpSpPr/>
            <p:nvPr/>
          </p:nvGrpSpPr>
          <p:grpSpPr>
            <a:xfrm>
              <a:off x="6179837" y="2995953"/>
              <a:ext cx="1633468" cy="2919990"/>
              <a:chOff x="6157361" y="2913484"/>
              <a:chExt cx="1633468" cy="2919990"/>
            </a:xfrm>
          </p:grpSpPr>
          <p:grpSp>
            <p:nvGrpSpPr>
              <p:cNvPr id="15" name="Group 14">
                <a:extLst>
                  <a:ext uri="{FF2B5EF4-FFF2-40B4-BE49-F238E27FC236}">
                    <a16:creationId xmlns:a16="http://schemas.microsoft.com/office/drawing/2014/main" id="{50F6B090-5ACE-405F-B774-C2B938A95E97}"/>
                  </a:ext>
                </a:extLst>
              </p:cNvPr>
              <p:cNvGrpSpPr/>
              <p:nvPr/>
            </p:nvGrpSpPr>
            <p:grpSpPr>
              <a:xfrm>
                <a:off x="6157361" y="2913484"/>
                <a:ext cx="1633468" cy="2919990"/>
                <a:chOff x="7465074" y="3057150"/>
                <a:chExt cx="1633468" cy="2919990"/>
              </a:xfrm>
            </p:grpSpPr>
            <p:pic>
              <p:nvPicPr>
                <p:cNvPr id="57" name="Picture 56">
                  <a:extLst>
                    <a:ext uri="{FF2B5EF4-FFF2-40B4-BE49-F238E27FC236}">
                      <a16:creationId xmlns:a16="http://schemas.microsoft.com/office/drawing/2014/main" id="{E79397EF-2322-4250-BA04-95CD1C5878DB}"/>
                    </a:ext>
                  </a:extLst>
                </p:cNvPr>
                <p:cNvPicPr>
                  <a:picLocks noChangeAspect="1"/>
                </p:cNvPicPr>
                <p:nvPr/>
              </p:nvPicPr>
              <p:blipFill>
                <a:blip r:embed="rId3"/>
                <a:stretch>
                  <a:fillRect/>
                </a:stretch>
              </p:blipFill>
              <p:spPr>
                <a:xfrm>
                  <a:off x="7465074" y="3057150"/>
                  <a:ext cx="1633468" cy="2919990"/>
                </a:xfrm>
                <a:prstGeom prst="rect">
                  <a:avLst/>
                </a:prstGeom>
              </p:spPr>
            </p:pic>
            <p:pic>
              <p:nvPicPr>
                <p:cNvPr id="11" name="Picture 10">
                  <a:extLst>
                    <a:ext uri="{FF2B5EF4-FFF2-40B4-BE49-F238E27FC236}">
                      <a16:creationId xmlns:a16="http://schemas.microsoft.com/office/drawing/2014/main" id="{B8EB1EEA-FD5F-4813-9E5B-0C31718E9412}"/>
                    </a:ext>
                  </a:extLst>
                </p:cNvPr>
                <p:cNvPicPr>
                  <a:picLocks noChangeAspect="1"/>
                </p:cNvPicPr>
                <p:nvPr/>
              </p:nvPicPr>
              <p:blipFill>
                <a:blip r:embed="rId4"/>
                <a:stretch>
                  <a:fillRect/>
                </a:stretch>
              </p:blipFill>
              <p:spPr>
                <a:xfrm>
                  <a:off x="7713848" y="4210291"/>
                  <a:ext cx="1152359" cy="868101"/>
                </a:xfrm>
                <a:prstGeom prst="rect">
                  <a:avLst/>
                </a:prstGeom>
              </p:spPr>
            </p:pic>
          </p:grpSp>
          <p:sp>
            <p:nvSpPr>
              <p:cNvPr id="19" name="Star: 24 Points 18">
                <a:extLst>
                  <a:ext uri="{FF2B5EF4-FFF2-40B4-BE49-F238E27FC236}">
                    <a16:creationId xmlns:a16="http://schemas.microsoft.com/office/drawing/2014/main" id="{DDE7F8DA-6ED8-4B44-BFB7-B748CCF30DC9}"/>
                  </a:ext>
                </a:extLst>
              </p:cNvPr>
              <p:cNvSpPr>
                <a:spLocks noChangeAspect="1"/>
              </p:cNvSpPr>
              <p:nvPr/>
            </p:nvSpPr>
            <p:spPr>
              <a:xfrm>
                <a:off x="6678818" y="4209683"/>
                <a:ext cx="163684" cy="116267"/>
              </a:xfrm>
              <a:prstGeom prst="star24">
                <a:avLst>
                  <a:gd name="adj" fmla="val 29639"/>
                </a:avLst>
              </a:prstGeom>
              <a:noFill/>
              <a:ln w="3175">
                <a:solidFill>
                  <a:srgbClr val="EE7F00">
                    <a:alpha val="64000"/>
                  </a:srgb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31" name="TextBox 30">
              <a:extLst>
                <a:ext uri="{FF2B5EF4-FFF2-40B4-BE49-F238E27FC236}">
                  <a16:creationId xmlns:a16="http://schemas.microsoft.com/office/drawing/2014/main" id="{19FB8994-ECF4-40F7-9C12-1B4CC94E7DD1}"/>
                </a:ext>
              </a:extLst>
            </p:cNvPr>
            <p:cNvSpPr txBox="1"/>
            <p:nvPr/>
          </p:nvSpPr>
          <p:spPr>
            <a:xfrm>
              <a:off x="7320451" y="4940983"/>
              <a:ext cx="175733" cy="46166"/>
            </a:xfrm>
            <a:prstGeom prst="rect">
              <a:avLst/>
            </a:prstGeom>
            <a:solidFill>
              <a:schemeClr val="bg1"/>
            </a:solidFill>
          </p:spPr>
          <p:txBody>
            <a:bodyPr wrap="square" lIns="0" tIns="0" rIns="0" bIns="0" rtlCol="0">
              <a:spAutoFit/>
            </a:bodyPr>
            <a:lstStyle/>
            <a:p>
              <a:r>
                <a:rPr lang="en-US" sz="300" b="1" dirty="0"/>
                <a:t>         DEL </a:t>
              </a:r>
              <a:endParaRPr lang="en-AU" sz="300" b="1" dirty="0"/>
            </a:p>
          </p:txBody>
        </p:sp>
      </p:grpSp>
      <p:grpSp>
        <p:nvGrpSpPr>
          <p:cNvPr id="30" name="Group 29">
            <a:extLst>
              <a:ext uri="{FF2B5EF4-FFF2-40B4-BE49-F238E27FC236}">
                <a16:creationId xmlns:a16="http://schemas.microsoft.com/office/drawing/2014/main" id="{3BE924FB-7936-450E-B067-DAD140746E03}"/>
              </a:ext>
            </a:extLst>
          </p:cNvPr>
          <p:cNvGrpSpPr/>
          <p:nvPr/>
        </p:nvGrpSpPr>
        <p:grpSpPr>
          <a:xfrm>
            <a:off x="3828452" y="3023479"/>
            <a:ext cx="1633468" cy="2919990"/>
            <a:chOff x="3828452" y="3023479"/>
            <a:chExt cx="1633468" cy="2919990"/>
          </a:xfrm>
        </p:grpSpPr>
        <p:grpSp>
          <p:nvGrpSpPr>
            <p:cNvPr id="10" name="Group 9">
              <a:extLst>
                <a:ext uri="{FF2B5EF4-FFF2-40B4-BE49-F238E27FC236}">
                  <a16:creationId xmlns:a16="http://schemas.microsoft.com/office/drawing/2014/main" id="{CEDBE70E-6690-4544-AF45-A1C98F59B182}"/>
                </a:ext>
              </a:extLst>
            </p:cNvPr>
            <p:cNvGrpSpPr/>
            <p:nvPr/>
          </p:nvGrpSpPr>
          <p:grpSpPr>
            <a:xfrm>
              <a:off x="3828452" y="3023479"/>
              <a:ext cx="1633468" cy="2919990"/>
              <a:chOff x="5234316" y="3056779"/>
              <a:chExt cx="1633468" cy="2919990"/>
            </a:xfrm>
          </p:grpSpPr>
          <p:pic>
            <p:nvPicPr>
              <p:cNvPr id="29" name="Picture 28">
                <a:extLst>
                  <a:ext uri="{FF2B5EF4-FFF2-40B4-BE49-F238E27FC236}">
                    <a16:creationId xmlns:a16="http://schemas.microsoft.com/office/drawing/2014/main" id="{5CE85D2F-ADDF-4487-9AB8-FC803F032798}"/>
                  </a:ext>
                </a:extLst>
              </p:cNvPr>
              <p:cNvPicPr>
                <a:picLocks noChangeAspect="1"/>
              </p:cNvPicPr>
              <p:nvPr/>
            </p:nvPicPr>
            <p:blipFill>
              <a:blip r:embed="rId3"/>
              <a:stretch>
                <a:fillRect/>
              </a:stretch>
            </p:blipFill>
            <p:spPr>
              <a:xfrm>
                <a:off x="5234316" y="3056779"/>
                <a:ext cx="1633468" cy="2919990"/>
              </a:xfrm>
              <a:prstGeom prst="rect">
                <a:avLst/>
              </a:prstGeom>
            </p:spPr>
          </p:pic>
          <p:pic>
            <p:nvPicPr>
              <p:cNvPr id="7" name="Picture 6">
                <a:extLst>
                  <a:ext uri="{FF2B5EF4-FFF2-40B4-BE49-F238E27FC236}">
                    <a16:creationId xmlns:a16="http://schemas.microsoft.com/office/drawing/2014/main" id="{B4B153C8-9AF3-47B9-9E34-81D92235E401}"/>
                  </a:ext>
                </a:extLst>
              </p:cNvPr>
              <p:cNvPicPr>
                <a:picLocks noChangeAspect="1"/>
              </p:cNvPicPr>
              <p:nvPr/>
            </p:nvPicPr>
            <p:blipFill>
              <a:blip r:embed="rId5"/>
              <a:stretch>
                <a:fillRect/>
              </a:stretch>
            </p:blipFill>
            <p:spPr>
              <a:xfrm>
                <a:off x="5480424" y="4207435"/>
                <a:ext cx="1153458" cy="870458"/>
              </a:xfrm>
              <a:prstGeom prst="rect">
                <a:avLst/>
              </a:prstGeom>
            </p:spPr>
          </p:pic>
        </p:grpSp>
        <p:sp>
          <p:nvSpPr>
            <p:cNvPr id="28" name="TextBox 27">
              <a:extLst>
                <a:ext uri="{FF2B5EF4-FFF2-40B4-BE49-F238E27FC236}">
                  <a16:creationId xmlns:a16="http://schemas.microsoft.com/office/drawing/2014/main" id="{CEEAB0FA-BB5B-4CBB-B492-BBEC9086B313}"/>
                </a:ext>
              </a:extLst>
            </p:cNvPr>
            <p:cNvSpPr txBox="1"/>
            <p:nvPr/>
          </p:nvSpPr>
          <p:spPr>
            <a:xfrm>
              <a:off x="4972811" y="4968558"/>
              <a:ext cx="175733" cy="46166"/>
            </a:xfrm>
            <a:prstGeom prst="rect">
              <a:avLst/>
            </a:prstGeom>
            <a:solidFill>
              <a:schemeClr val="bg1"/>
            </a:solidFill>
          </p:spPr>
          <p:txBody>
            <a:bodyPr wrap="square" lIns="0" tIns="0" rIns="0" bIns="0" rtlCol="0">
              <a:spAutoFit/>
            </a:bodyPr>
            <a:lstStyle/>
            <a:p>
              <a:r>
                <a:rPr lang="en-US" sz="300" b="1" dirty="0"/>
                <a:t>         DEL </a:t>
              </a:r>
              <a:endParaRPr lang="en-AU" sz="300" b="1" dirty="0"/>
            </a:p>
          </p:txBody>
        </p:sp>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B055F17F-739E-4C31-96D8-0DEA10C31844}"/>
              </a:ext>
            </a:extLst>
          </p:cNvPr>
          <p:cNvSpPr>
            <a:spLocks noGrp="1"/>
          </p:cNvSpPr>
          <p:nvPr>
            <p:ph type="title"/>
          </p:nvPr>
        </p:nvSpPr>
        <p:spPr>
          <a:xfrm>
            <a:off x="609600" y="428002"/>
            <a:ext cx="10972800" cy="847911"/>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Text ID Tag operation (continue)</a:t>
            </a:r>
            <a:endParaRPr lang="en-AU" dirty="0"/>
          </a:p>
        </p:txBody>
      </p:sp>
      <p:sp>
        <p:nvSpPr>
          <p:cNvPr id="5" name="Slide Number Placeholder 4">
            <a:extLst>
              <a:ext uri="{FF2B5EF4-FFF2-40B4-BE49-F238E27FC236}">
                <a16:creationId xmlns:a16="http://schemas.microsoft.com/office/drawing/2014/main" id="{5B28576A-A3FA-4548-9FF5-1292FD9A4385}"/>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69</a:t>
            </a:fld>
            <a:endParaRPr lang="en-US">
              <a:solidFill>
                <a:prstClr val="black">
                  <a:tint val="75000"/>
                </a:prstClr>
              </a:solidFill>
              <a:latin typeface="Arial"/>
            </a:endParaRPr>
          </a:p>
        </p:txBody>
      </p:sp>
      <p:sp>
        <p:nvSpPr>
          <p:cNvPr id="9" name="TextBox 8">
            <a:extLst>
              <a:ext uri="{FF2B5EF4-FFF2-40B4-BE49-F238E27FC236}">
                <a16:creationId xmlns:a16="http://schemas.microsoft.com/office/drawing/2014/main" id="{99CB012C-C277-4D0B-B1A5-985308F69A0B}"/>
              </a:ext>
            </a:extLst>
          </p:cNvPr>
          <p:cNvSpPr txBox="1"/>
          <p:nvPr/>
        </p:nvSpPr>
        <p:spPr>
          <a:xfrm>
            <a:off x="1119915" y="1389632"/>
            <a:ext cx="3693057" cy="307777"/>
          </a:xfrm>
          <a:prstGeom prst="rect">
            <a:avLst/>
          </a:prstGeom>
          <a:noFill/>
        </p:spPr>
        <p:txBody>
          <a:bodyPr wrap="square" rtlCol="0">
            <a:spAutoFit/>
          </a:bodyPr>
          <a:lstStyle/>
          <a:p>
            <a:pPr algn="just"/>
            <a:r>
              <a:rPr lang="en-US" sz="14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400" b="1" dirty="0">
                <a:effectLst>
                  <a:outerShdw blurRad="38100" dist="38100" dir="2700000" algn="tl">
                    <a:srgbClr val="000000">
                      <a:alpha val="43137"/>
                    </a:srgbClr>
                  </a:outerShdw>
                </a:effectLst>
              </a:rPr>
              <a:t>To modify a Text ID Tag (continue):</a:t>
            </a:r>
          </a:p>
        </p:txBody>
      </p:sp>
      <p:sp>
        <p:nvSpPr>
          <p:cNvPr id="18" name="TextBox 17">
            <a:extLst>
              <a:ext uri="{FF2B5EF4-FFF2-40B4-BE49-F238E27FC236}">
                <a16:creationId xmlns:a16="http://schemas.microsoft.com/office/drawing/2014/main" id="{3540ACF1-3A83-4901-BB17-3E978DB59D7C}"/>
              </a:ext>
            </a:extLst>
          </p:cNvPr>
          <p:cNvSpPr txBox="1"/>
          <p:nvPr/>
        </p:nvSpPr>
        <p:spPr>
          <a:xfrm>
            <a:off x="1436445" y="1951119"/>
            <a:ext cx="1531828"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➎ </a:t>
            </a:r>
            <a:r>
              <a:rPr lang="en-US" sz="1000" dirty="0">
                <a:effectLst>
                  <a:outerShdw blurRad="38100" dist="38100" dir="2700000" algn="tl">
                    <a:srgbClr val="000000">
                      <a:alpha val="43137"/>
                    </a:srgbClr>
                  </a:outerShdw>
                </a:effectLst>
              </a:rPr>
              <a:t>Modify selected character, press ‘+’or ‘-’.</a:t>
            </a:r>
            <a:endParaRPr lang="en-AU" sz="1000" dirty="0">
              <a:effectLst>
                <a:outerShdw blurRad="38100" dist="38100" dir="2700000" algn="tl">
                  <a:srgbClr val="000000">
                    <a:alpha val="43137"/>
                  </a:srgbClr>
                </a:outerShdw>
              </a:effectLst>
            </a:endParaRPr>
          </a:p>
        </p:txBody>
      </p:sp>
      <p:sp>
        <p:nvSpPr>
          <p:cNvPr id="40" name="TextBox 39">
            <a:extLst>
              <a:ext uri="{FF2B5EF4-FFF2-40B4-BE49-F238E27FC236}">
                <a16:creationId xmlns:a16="http://schemas.microsoft.com/office/drawing/2014/main" id="{3D44EC10-5375-40F5-B242-999EDFC4A156}"/>
              </a:ext>
            </a:extLst>
          </p:cNvPr>
          <p:cNvSpPr txBox="1"/>
          <p:nvPr/>
        </p:nvSpPr>
        <p:spPr>
          <a:xfrm>
            <a:off x="3797835" y="1988483"/>
            <a:ext cx="1633467"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➏ </a:t>
            </a:r>
            <a:r>
              <a:rPr lang="en-US" sz="1000" dirty="0">
                <a:effectLst>
                  <a:outerShdw blurRad="38100" dist="38100" dir="2700000" algn="tl">
                    <a:srgbClr val="000000">
                      <a:alpha val="43137"/>
                    </a:srgbClr>
                  </a:outerShdw>
                </a:effectLst>
              </a:rPr>
              <a:t>Reset the Fiber Indexing digits to “0001”, press F3.</a:t>
            </a:r>
            <a:endParaRPr lang="en-AU" sz="1000" dirty="0">
              <a:effectLst>
                <a:outerShdw blurRad="38100" dist="38100" dir="2700000" algn="tl">
                  <a:srgbClr val="000000">
                    <a:alpha val="43137"/>
                  </a:srgbClr>
                </a:outerShdw>
              </a:effectLst>
            </a:endParaRPr>
          </a:p>
        </p:txBody>
      </p:sp>
      <p:sp>
        <p:nvSpPr>
          <p:cNvPr id="62" name="TextBox 61">
            <a:extLst>
              <a:ext uri="{FF2B5EF4-FFF2-40B4-BE49-F238E27FC236}">
                <a16:creationId xmlns:a16="http://schemas.microsoft.com/office/drawing/2014/main" id="{A70A3D34-9B13-4940-9B68-F5E4478E42EF}"/>
              </a:ext>
            </a:extLst>
          </p:cNvPr>
          <p:cNvSpPr txBox="1"/>
          <p:nvPr/>
        </p:nvSpPr>
        <p:spPr>
          <a:xfrm>
            <a:off x="6137958" y="1962374"/>
            <a:ext cx="1861413"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➐ </a:t>
            </a:r>
            <a:r>
              <a:rPr lang="en-US" sz="1000" dirty="0">
                <a:effectLst>
                  <a:outerShdw blurRad="38100" dist="38100" dir="2700000" algn="tl">
                    <a:srgbClr val="000000">
                      <a:alpha val="43137"/>
                    </a:srgbClr>
                  </a:outerShdw>
                </a:effectLst>
              </a:rPr>
              <a:t>Save modification, press F2.</a:t>
            </a:r>
          </a:p>
          <a:p>
            <a:pPr algn="just"/>
            <a:endParaRPr lang="en-US" sz="1000" dirty="0">
              <a:effectLst>
                <a:outerShdw blurRad="38100" dist="38100" dir="2700000" algn="tl">
                  <a:srgbClr val="000000">
                    <a:alpha val="43137"/>
                  </a:srgbClr>
                </a:outerShdw>
              </a:effectLst>
            </a:endParaRPr>
          </a:p>
          <a:p>
            <a:pPr algn="just"/>
            <a:r>
              <a:rPr lang="en-US" sz="1000" i="1" dirty="0">
                <a:effectLst>
                  <a:outerShdw blurRad="38100" dist="38100" dir="2700000" algn="tl">
                    <a:srgbClr val="000000">
                      <a:alpha val="43137"/>
                    </a:srgbClr>
                  </a:outerShdw>
                </a:effectLst>
              </a:rPr>
              <a:t>Press F1 will quit without saving</a:t>
            </a:r>
            <a:r>
              <a:rPr lang="en-US" sz="1000" dirty="0">
                <a:effectLst>
                  <a:outerShdw blurRad="38100" dist="38100" dir="2700000" algn="tl">
                    <a:srgbClr val="000000">
                      <a:alpha val="43137"/>
                    </a:srgbClr>
                  </a:outerShdw>
                </a:effectLst>
              </a:rPr>
              <a:t>.</a:t>
            </a:r>
          </a:p>
        </p:txBody>
      </p:sp>
      <p:pic>
        <p:nvPicPr>
          <p:cNvPr id="76" name="Picture 75">
            <a:extLst>
              <a:ext uri="{FF2B5EF4-FFF2-40B4-BE49-F238E27FC236}">
                <a16:creationId xmlns:a16="http://schemas.microsoft.com/office/drawing/2014/main" id="{F6B908BA-6A04-4F4D-A5BE-7E4F80217264}"/>
              </a:ext>
            </a:extLst>
          </p:cNvPr>
          <p:cNvPicPr>
            <a:picLocks noChangeAspect="1"/>
          </p:cNvPicPr>
          <p:nvPr/>
        </p:nvPicPr>
        <p:blipFill>
          <a:blip r:embed="rId6"/>
          <a:stretch>
            <a:fillRect/>
          </a:stretch>
        </p:blipFill>
        <p:spPr>
          <a:xfrm>
            <a:off x="4863575" y="4790758"/>
            <a:ext cx="205495" cy="288459"/>
          </a:xfrm>
          <a:prstGeom prst="rect">
            <a:avLst/>
          </a:prstGeom>
          <a:effectLst>
            <a:outerShdw blurRad="50800" dist="38100" dir="2700000" algn="tl" rotWithShape="0">
              <a:prstClr val="black">
                <a:alpha val="40000"/>
              </a:prstClr>
            </a:outerShdw>
          </a:effectLst>
        </p:spPr>
      </p:pic>
      <p:pic>
        <p:nvPicPr>
          <p:cNvPr id="78" name="Picture 77">
            <a:extLst>
              <a:ext uri="{FF2B5EF4-FFF2-40B4-BE49-F238E27FC236}">
                <a16:creationId xmlns:a16="http://schemas.microsoft.com/office/drawing/2014/main" id="{6D16B20D-3A94-4B44-BD83-8817AF5E7598}"/>
              </a:ext>
            </a:extLst>
          </p:cNvPr>
          <p:cNvPicPr>
            <a:picLocks noChangeAspect="1"/>
          </p:cNvPicPr>
          <p:nvPr/>
        </p:nvPicPr>
        <p:blipFill>
          <a:blip r:embed="rId6"/>
          <a:stretch>
            <a:fillRect/>
          </a:stretch>
        </p:blipFill>
        <p:spPr>
          <a:xfrm>
            <a:off x="3366746" y="4703184"/>
            <a:ext cx="205495" cy="288459"/>
          </a:xfrm>
          <a:prstGeom prst="rect">
            <a:avLst/>
          </a:prstGeom>
          <a:effectLst>
            <a:outerShdw blurRad="50800" dist="38100" dir="2700000" algn="tl" rotWithShape="0">
              <a:prstClr val="black">
                <a:alpha val="40000"/>
              </a:prstClr>
            </a:outerShdw>
          </a:effectLst>
        </p:spPr>
      </p:pic>
      <p:pic>
        <p:nvPicPr>
          <p:cNvPr id="58" name="Picture 57">
            <a:extLst>
              <a:ext uri="{FF2B5EF4-FFF2-40B4-BE49-F238E27FC236}">
                <a16:creationId xmlns:a16="http://schemas.microsoft.com/office/drawing/2014/main" id="{611B622A-19D2-4D65-AF48-1CDE32E6EE3E}"/>
              </a:ext>
            </a:extLst>
          </p:cNvPr>
          <p:cNvPicPr>
            <a:picLocks noChangeAspect="1"/>
          </p:cNvPicPr>
          <p:nvPr/>
        </p:nvPicPr>
        <p:blipFill>
          <a:blip r:embed="rId7"/>
          <a:stretch>
            <a:fillRect/>
          </a:stretch>
        </p:blipFill>
        <p:spPr>
          <a:xfrm rot="16200000">
            <a:off x="4748924" y="5338074"/>
            <a:ext cx="486863" cy="471325"/>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688524A5-C8BB-459D-98EE-8C38104B31AD}"/>
              </a:ext>
            </a:extLst>
          </p:cNvPr>
          <p:cNvPicPr>
            <a:picLocks noChangeAspect="1"/>
          </p:cNvPicPr>
          <p:nvPr/>
        </p:nvPicPr>
        <p:blipFill>
          <a:blip r:embed="rId7"/>
          <a:stretch>
            <a:fillRect/>
          </a:stretch>
        </p:blipFill>
        <p:spPr>
          <a:xfrm rot="6039056" flipH="1">
            <a:off x="6415834" y="5291078"/>
            <a:ext cx="446240" cy="432000"/>
          </a:xfrm>
          <a:prstGeom prst="rect">
            <a:avLst/>
          </a:prstGeom>
        </p:spPr>
      </p:pic>
      <p:grpSp>
        <p:nvGrpSpPr>
          <p:cNvPr id="23" name="Group 22">
            <a:extLst>
              <a:ext uri="{FF2B5EF4-FFF2-40B4-BE49-F238E27FC236}">
                <a16:creationId xmlns:a16="http://schemas.microsoft.com/office/drawing/2014/main" id="{1C1845A4-6831-408D-BC72-A74EB912CD5B}"/>
              </a:ext>
            </a:extLst>
          </p:cNvPr>
          <p:cNvGrpSpPr/>
          <p:nvPr/>
        </p:nvGrpSpPr>
        <p:grpSpPr>
          <a:xfrm>
            <a:off x="8531222" y="2622057"/>
            <a:ext cx="2678661" cy="3253988"/>
            <a:chOff x="8697551" y="2610301"/>
            <a:chExt cx="2678661" cy="3253988"/>
          </a:xfrm>
        </p:grpSpPr>
        <p:sp>
          <p:nvSpPr>
            <p:cNvPr id="72" name="Speech Bubble: Rectangle with Corners Rounded 71">
              <a:extLst>
                <a:ext uri="{FF2B5EF4-FFF2-40B4-BE49-F238E27FC236}">
                  <a16:creationId xmlns:a16="http://schemas.microsoft.com/office/drawing/2014/main" id="{5561ECA6-0A29-415A-A37E-E0117697A57A}"/>
                </a:ext>
              </a:extLst>
            </p:cNvPr>
            <p:cNvSpPr/>
            <p:nvPr/>
          </p:nvSpPr>
          <p:spPr>
            <a:xfrm>
              <a:off x="10011200" y="2610301"/>
              <a:ext cx="1365012" cy="34766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E.g., Text ID Tag has been modified to “TEST-H0001” .</a:t>
              </a:r>
            </a:p>
          </p:txBody>
        </p:sp>
        <p:grpSp>
          <p:nvGrpSpPr>
            <p:cNvPr id="46" name="Group 45">
              <a:extLst>
                <a:ext uri="{FF2B5EF4-FFF2-40B4-BE49-F238E27FC236}">
                  <a16:creationId xmlns:a16="http://schemas.microsoft.com/office/drawing/2014/main" id="{0D39554F-2ECA-4B1B-B030-268E0CF491C6}"/>
                </a:ext>
              </a:extLst>
            </p:cNvPr>
            <p:cNvGrpSpPr/>
            <p:nvPr/>
          </p:nvGrpSpPr>
          <p:grpSpPr>
            <a:xfrm>
              <a:off x="8697551" y="2944299"/>
              <a:ext cx="1633468" cy="2919990"/>
              <a:chOff x="7465074" y="3057150"/>
              <a:chExt cx="1633468" cy="2919990"/>
            </a:xfrm>
          </p:grpSpPr>
          <p:pic>
            <p:nvPicPr>
              <p:cNvPr id="47" name="Picture 46">
                <a:extLst>
                  <a:ext uri="{FF2B5EF4-FFF2-40B4-BE49-F238E27FC236}">
                    <a16:creationId xmlns:a16="http://schemas.microsoft.com/office/drawing/2014/main" id="{CDAA8C7E-0C50-4D7E-B038-3A67CF6306EC}"/>
                  </a:ext>
                </a:extLst>
              </p:cNvPr>
              <p:cNvPicPr>
                <a:picLocks noChangeAspect="1"/>
              </p:cNvPicPr>
              <p:nvPr/>
            </p:nvPicPr>
            <p:blipFill>
              <a:blip r:embed="rId3"/>
              <a:stretch>
                <a:fillRect/>
              </a:stretch>
            </p:blipFill>
            <p:spPr>
              <a:xfrm>
                <a:off x="7465074" y="3057150"/>
                <a:ext cx="1633468" cy="2919990"/>
              </a:xfrm>
              <a:prstGeom prst="rect">
                <a:avLst/>
              </a:prstGeom>
            </p:spPr>
          </p:pic>
          <p:pic>
            <p:nvPicPr>
              <p:cNvPr id="48" name="Picture 47">
                <a:extLst>
                  <a:ext uri="{FF2B5EF4-FFF2-40B4-BE49-F238E27FC236}">
                    <a16:creationId xmlns:a16="http://schemas.microsoft.com/office/drawing/2014/main" id="{167E6B33-CEFB-41E9-851B-E383E8D20C54}"/>
                  </a:ext>
                </a:extLst>
              </p:cNvPr>
              <p:cNvPicPr>
                <a:picLocks noChangeAspect="1"/>
              </p:cNvPicPr>
              <p:nvPr/>
            </p:nvPicPr>
            <p:blipFill>
              <a:blip r:embed="rId4"/>
              <a:stretch>
                <a:fillRect/>
              </a:stretch>
            </p:blipFill>
            <p:spPr>
              <a:xfrm>
                <a:off x="7713848" y="4210291"/>
                <a:ext cx="1152359" cy="868101"/>
              </a:xfrm>
              <a:prstGeom prst="rect">
                <a:avLst/>
              </a:prstGeom>
            </p:spPr>
          </p:pic>
        </p:grpSp>
        <p:sp>
          <p:nvSpPr>
            <p:cNvPr id="70" name="Freeform: Shape 69">
              <a:extLst>
                <a:ext uri="{FF2B5EF4-FFF2-40B4-BE49-F238E27FC236}">
                  <a16:creationId xmlns:a16="http://schemas.microsoft.com/office/drawing/2014/main" id="{932FE0AD-6096-42A5-B996-F5327DC84633}"/>
                </a:ext>
              </a:extLst>
            </p:cNvPr>
            <p:cNvSpPr/>
            <p:nvPr/>
          </p:nvSpPr>
          <p:spPr>
            <a:xfrm>
              <a:off x="9415468" y="2908415"/>
              <a:ext cx="595732" cy="138394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pic>
        <p:nvPicPr>
          <p:cNvPr id="24" name="Picture 23">
            <a:extLst>
              <a:ext uri="{FF2B5EF4-FFF2-40B4-BE49-F238E27FC236}">
                <a16:creationId xmlns:a16="http://schemas.microsoft.com/office/drawing/2014/main" id="{C42E59C3-5730-45D6-8053-B3C5192E3F00}"/>
              </a:ext>
            </a:extLst>
          </p:cNvPr>
          <p:cNvPicPr>
            <a:picLocks noChangeAspect="1"/>
          </p:cNvPicPr>
          <p:nvPr/>
        </p:nvPicPr>
        <p:blipFill>
          <a:blip r:embed="rId6"/>
          <a:stretch>
            <a:fillRect/>
          </a:stretch>
        </p:blipFill>
        <p:spPr>
          <a:xfrm>
            <a:off x="5740440" y="4703183"/>
            <a:ext cx="205495" cy="288459"/>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52C77462-266C-4DFF-9B09-B4D1D8FE602B}"/>
              </a:ext>
            </a:extLst>
          </p:cNvPr>
          <p:cNvPicPr>
            <a:picLocks noChangeAspect="1"/>
          </p:cNvPicPr>
          <p:nvPr/>
        </p:nvPicPr>
        <p:blipFill>
          <a:blip r:embed="rId6"/>
          <a:stretch>
            <a:fillRect/>
          </a:stretch>
        </p:blipFill>
        <p:spPr>
          <a:xfrm>
            <a:off x="8093392" y="4703182"/>
            <a:ext cx="205495" cy="288459"/>
          </a:xfrm>
          <a:prstGeom prst="rect">
            <a:avLst/>
          </a:prstGeom>
          <a:effectLst>
            <a:outerShdw blurRad="50800" dist="38100" dir="2700000" algn="tl" rotWithShape="0">
              <a:prstClr val="black">
                <a:alpha val="40000"/>
              </a:prstClr>
            </a:outerShdw>
          </a:effectLst>
        </p:spPr>
      </p:pic>
      <p:grpSp>
        <p:nvGrpSpPr>
          <p:cNvPr id="27" name="Group 26">
            <a:extLst>
              <a:ext uri="{FF2B5EF4-FFF2-40B4-BE49-F238E27FC236}">
                <a16:creationId xmlns:a16="http://schemas.microsoft.com/office/drawing/2014/main" id="{60AD3E39-1329-4CF8-8E8D-195D79A4C5D2}"/>
              </a:ext>
            </a:extLst>
          </p:cNvPr>
          <p:cNvGrpSpPr/>
          <p:nvPr/>
        </p:nvGrpSpPr>
        <p:grpSpPr>
          <a:xfrm>
            <a:off x="1477067" y="2486831"/>
            <a:ext cx="2506645" cy="3522877"/>
            <a:chOff x="1477067" y="2486831"/>
            <a:chExt cx="2506645" cy="3522877"/>
          </a:xfrm>
        </p:grpSpPr>
        <p:grpSp>
          <p:nvGrpSpPr>
            <p:cNvPr id="21" name="Group 20">
              <a:extLst>
                <a:ext uri="{FF2B5EF4-FFF2-40B4-BE49-F238E27FC236}">
                  <a16:creationId xmlns:a16="http://schemas.microsoft.com/office/drawing/2014/main" id="{FDA68C15-DE70-4324-8AB4-9808EBCC6B7A}"/>
                </a:ext>
              </a:extLst>
            </p:cNvPr>
            <p:cNvGrpSpPr/>
            <p:nvPr/>
          </p:nvGrpSpPr>
          <p:grpSpPr>
            <a:xfrm>
              <a:off x="1477067" y="2486831"/>
              <a:ext cx="2506645" cy="3522877"/>
              <a:chOff x="1031767" y="2448761"/>
              <a:chExt cx="2506645" cy="3522877"/>
            </a:xfrm>
          </p:grpSpPr>
          <p:grpSp>
            <p:nvGrpSpPr>
              <p:cNvPr id="39" name="Group 38">
                <a:extLst>
                  <a:ext uri="{FF2B5EF4-FFF2-40B4-BE49-F238E27FC236}">
                    <a16:creationId xmlns:a16="http://schemas.microsoft.com/office/drawing/2014/main" id="{C872A15E-0321-43D4-A272-71C2273979D2}"/>
                  </a:ext>
                </a:extLst>
              </p:cNvPr>
              <p:cNvGrpSpPr/>
              <p:nvPr/>
            </p:nvGrpSpPr>
            <p:grpSpPr>
              <a:xfrm>
                <a:off x="1031767" y="2955016"/>
                <a:ext cx="1633468" cy="2919990"/>
                <a:chOff x="5234316" y="3056779"/>
                <a:chExt cx="1633468" cy="2919990"/>
              </a:xfrm>
            </p:grpSpPr>
            <p:pic>
              <p:nvPicPr>
                <p:cNvPr id="41" name="Picture 40">
                  <a:extLst>
                    <a:ext uri="{FF2B5EF4-FFF2-40B4-BE49-F238E27FC236}">
                      <a16:creationId xmlns:a16="http://schemas.microsoft.com/office/drawing/2014/main" id="{C0FC0CE9-CF2C-4782-9065-6167D09147EA}"/>
                    </a:ext>
                  </a:extLst>
                </p:cNvPr>
                <p:cNvPicPr>
                  <a:picLocks noChangeAspect="1"/>
                </p:cNvPicPr>
                <p:nvPr/>
              </p:nvPicPr>
              <p:blipFill>
                <a:blip r:embed="rId3"/>
                <a:stretch>
                  <a:fillRect/>
                </a:stretch>
              </p:blipFill>
              <p:spPr>
                <a:xfrm>
                  <a:off x="5234316" y="3056779"/>
                  <a:ext cx="1633468" cy="2919990"/>
                </a:xfrm>
                <a:prstGeom prst="rect">
                  <a:avLst/>
                </a:prstGeom>
              </p:spPr>
            </p:pic>
            <p:pic>
              <p:nvPicPr>
                <p:cNvPr id="42" name="Picture 41">
                  <a:extLst>
                    <a:ext uri="{FF2B5EF4-FFF2-40B4-BE49-F238E27FC236}">
                      <a16:creationId xmlns:a16="http://schemas.microsoft.com/office/drawing/2014/main" id="{28EAF039-A1DF-41ED-A0A3-B1ADEECFD683}"/>
                    </a:ext>
                  </a:extLst>
                </p:cNvPr>
                <p:cNvPicPr>
                  <a:picLocks noChangeAspect="1"/>
                </p:cNvPicPr>
                <p:nvPr/>
              </p:nvPicPr>
              <p:blipFill>
                <a:blip r:embed="rId8"/>
                <a:stretch>
                  <a:fillRect/>
                </a:stretch>
              </p:blipFill>
              <p:spPr>
                <a:xfrm>
                  <a:off x="5470340" y="4211040"/>
                  <a:ext cx="1166340" cy="868776"/>
                </a:xfrm>
                <a:prstGeom prst="rect">
                  <a:avLst/>
                </a:prstGeom>
              </p:spPr>
            </p:pic>
          </p:grpSp>
          <p:sp>
            <p:nvSpPr>
              <p:cNvPr id="43" name="Star: 24 Points 42">
                <a:extLst>
                  <a:ext uri="{FF2B5EF4-FFF2-40B4-BE49-F238E27FC236}">
                    <a16:creationId xmlns:a16="http://schemas.microsoft.com/office/drawing/2014/main" id="{CE20505A-CD1A-401C-988B-BD42F126DB7D}"/>
                  </a:ext>
                </a:extLst>
              </p:cNvPr>
              <p:cNvSpPr>
                <a:spLocks noChangeAspect="1"/>
              </p:cNvSpPr>
              <p:nvPr/>
            </p:nvSpPr>
            <p:spPr>
              <a:xfrm>
                <a:off x="1527003" y="4257212"/>
                <a:ext cx="163684" cy="116267"/>
              </a:xfrm>
              <a:prstGeom prst="star24">
                <a:avLst>
                  <a:gd name="adj" fmla="val 29639"/>
                </a:avLst>
              </a:prstGeom>
              <a:noFill/>
              <a:ln w="3175">
                <a:solidFill>
                  <a:srgbClr val="EE7F00">
                    <a:alpha val="66000"/>
                  </a:srgb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Speech Bubble: Rectangle with Corners Rounded 43">
                <a:extLst>
                  <a:ext uri="{FF2B5EF4-FFF2-40B4-BE49-F238E27FC236}">
                    <a16:creationId xmlns:a16="http://schemas.microsoft.com/office/drawing/2014/main" id="{27837F04-17A7-4783-B9EE-757F2653B58B}"/>
                  </a:ext>
                </a:extLst>
              </p:cNvPr>
              <p:cNvSpPr/>
              <p:nvPr/>
            </p:nvSpPr>
            <p:spPr>
              <a:xfrm>
                <a:off x="2077136" y="2448761"/>
                <a:ext cx="1461276" cy="781374"/>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E.g., Character “E” is selected for modification.</a:t>
                </a:r>
              </a:p>
            </p:txBody>
          </p:sp>
          <p:sp>
            <p:nvSpPr>
              <p:cNvPr id="45" name="Freeform: Shape 44">
                <a:extLst>
                  <a:ext uri="{FF2B5EF4-FFF2-40B4-BE49-F238E27FC236}">
                    <a16:creationId xmlns:a16="http://schemas.microsoft.com/office/drawing/2014/main" id="{BC204C08-9E2C-41B9-9179-DD93B6C32600}"/>
                  </a:ext>
                </a:extLst>
              </p:cNvPr>
              <p:cNvSpPr/>
              <p:nvPr/>
            </p:nvSpPr>
            <p:spPr>
              <a:xfrm>
                <a:off x="1671686" y="2913484"/>
                <a:ext cx="496169" cy="133478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0" name="Picture 49">
                <a:extLst>
                  <a:ext uri="{FF2B5EF4-FFF2-40B4-BE49-F238E27FC236}">
                    <a16:creationId xmlns:a16="http://schemas.microsoft.com/office/drawing/2014/main" id="{5DEC008E-1881-4172-ABFF-7C16283A62DB}"/>
                  </a:ext>
                </a:extLst>
              </p:cNvPr>
              <p:cNvPicPr>
                <a:picLocks noChangeAspect="1"/>
              </p:cNvPicPr>
              <p:nvPr/>
            </p:nvPicPr>
            <p:blipFill>
              <a:blip r:embed="rId7">
                <a:lum bright="70000" contrast="-70000"/>
              </a:blip>
              <a:stretch>
                <a:fillRect/>
              </a:stretch>
            </p:blipFill>
            <p:spPr>
              <a:xfrm rot="5400000" flipH="1">
                <a:off x="1131932" y="5492544"/>
                <a:ext cx="486863" cy="471325"/>
              </a:xfrm>
              <a:prstGeom prst="rect">
                <a:avLst/>
              </a:prstGeom>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0D863AAC-8A93-494D-B881-ED8FEFFA08BC}"/>
                  </a:ext>
                </a:extLst>
              </p:cNvPr>
              <p:cNvPicPr>
                <a:picLocks noChangeAspect="1"/>
              </p:cNvPicPr>
              <p:nvPr/>
            </p:nvPicPr>
            <p:blipFill>
              <a:blip r:embed="rId7"/>
              <a:stretch>
                <a:fillRect/>
              </a:stretch>
            </p:blipFill>
            <p:spPr>
              <a:xfrm rot="16200000">
                <a:off x="2071032" y="5480259"/>
                <a:ext cx="486863" cy="471325"/>
              </a:xfrm>
              <a:prstGeom prst="rect">
                <a:avLst/>
              </a:prstGeom>
              <a:effectLst>
                <a:outerShdw blurRad="50800" dist="38100" dir="2700000" algn="tl" rotWithShape="0">
                  <a:prstClr val="black">
                    <a:alpha val="40000"/>
                  </a:prstClr>
                </a:outerShdw>
              </a:effectLst>
            </p:spPr>
          </p:pic>
        </p:grpSp>
        <p:sp>
          <p:nvSpPr>
            <p:cNvPr id="26" name="TextBox 25">
              <a:extLst>
                <a:ext uri="{FF2B5EF4-FFF2-40B4-BE49-F238E27FC236}">
                  <a16:creationId xmlns:a16="http://schemas.microsoft.com/office/drawing/2014/main" id="{DA1C14CD-B9AF-408D-9268-039886CCD38B}"/>
                </a:ext>
              </a:extLst>
            </p:cNvPr>
            <p:cNvSpPr txBox="1"/>
            <p:nvPr/>
          </p:nvSpPr>
          <p:spPr>
            <a:xfrm>
              <a:off x="2613155" y="4937385"/>
              <a:ext cx="175733" cy="46166"/>
            </a:xfrm>
            <a:prstGeom prst="rect">
              <a:avLst/>
            </a:prstGeom>
            <a:solidFill>
              <a:schemeClr val="bg1"/>
            </a:solidFill>
          </p:spPr>
          <p:txBody>
            <a:bodyPr wrap="square" lIns="0" tIns="0" rIns="0" bIns="0" rtlCol="0">
              <a:spAutoFit/>
            </a:bodyPr>
            <a:lstStyle/>
            <a:p>
              <a:r>
                <a:rPr lang="en-US" sz="300" b="1" dirty="0"/>
                <a:t>         DEL </a:t>
              </a:r>
              <a:endParaRPr lang="en-AU" sz="300" b="1" dirty="0"/>
            </a:p>
          </p:txBody>
        </p:sp>
      </p:grpSp>
      <p:sp>
        <p:nvSpPr>
          <p:cNvPr id="53" name="Speech Bubble: Rectangle with Corners Rounded 52">
            <a:extLst>
              <a:ext uri="{FF2B5EF4-FFF2-40B4-BE49-F238E27FC236}">
                <a16:creationId xmlns:a16="http://schemas.microsoft.com/office/drawing/2014/main" id="{2CCEFC53-3082-4D7D-974D-7AD61D87D8A7}"/>
              </a:ext>
            </a:extLst>
          </p:cNvPr>
          <p:cNvSpPr/>
          <p:nvPr/>
        </p:nvSpPr>
        <p:spPr>
          <a:xfrm>
            <a:off x="4857770" y="2474812"/>
            <a:ext cx="1309070" cy="781374"/>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E.g., The selected “E” has been changed to “H”.</a:t>
            </a:r>
          </a:p>
        </p:txBody>
      </p:sp>
      <p:sp>
        <p:nvSpPr>
          <p:cNvPr id="55" name="Freeform: Shape 54">
            <a:extLst>
              <a:ext uri="{FF2B5EF4-FFF2-40B4-BE49-F238E27FC236}">
                <a16:creationId xmlns:a16="http://schemas.microsoft.com/office/drawing/2014/main" id="{7386D9AA-5B52-46C3-8A4E-EE61EC511048}"/>
              </a:ext>
            </a:extLst>
          </p:cNvPr>
          <p:cNvSpPr/>
          <p:nvPr/>
        </p:nvSpPr>
        <p:spPr>
          <a:xfrm>
            <a:off x="4434699" y="2951554"/>
            <a:ext cx="496169" cy="138691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3" name="Speech Bubble: Rectangle with Corners Rounded 62">
            <a:extLst>
              <a:ext uri="{FF2B5EF4-FFF2-40B4-BE49-F238E27FC236}">
                <a16:creationId xmlns:a16="http://schemas.microsoft.com/office/drawing/2014/main" id="{5B39015A-35BA-4BD9-89D0-3168962328E4}"/>
              </a:ext>
            </a:extLst>
          </p:cNvPr>
          <p:cNvSpPr/>
          <p:nvPr/>
        </p:nvSpPr>
        <p:spPr>
          <a:xfrm>
            <a:off x="7414048" y="2458085"/>
            <a:ext cx="1309070" cy="781374"/>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The last 4 digits are reset to ”0001”.</a:t>
            </a:r>
          </a:p>
        </p:txBody>
      </p:sp>
      <p:sp>
        <p:nvSpPr>
          <p:cNvPr id="65" name="Freeform: Shape 64">
            <a:extLst>
              <a:ext uri="{FF2B5EF4-FFF2-40B4-BE49-F238E27FC236}">
                <a16:creationId xmlns:a16="http://schemas.microsoft.com/office/drawing/2014/main" id="{3110414D-5574-4BCC-9B58-1AFD9EA7687B}"/>
              </a:ext>
            </a:extLst>
          </p:cNvPr>
          <p:cNvSpPr/>
          <p:nvPr/>
        </p:nvSpPr>
        <p:spPr>
          <a:xfrm>
            <a:off x="6990977" y="2934827"/>
            <a:ext cx="496169" cy="138691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6" name="Rounded Rectangle 33">
            <a:hlinkClick r:id="rId9" action="ppaction://hlinksldjump"/>
            <a:extLst>
              <a:ext uri="{FF2B5EF4-FFF2-40B4-BE49-F238E27FC236}">
                <a16:creationId xmlns:a16="http://schemas.microsoft.com/office/drawing/2014/main" id="{596BD554-8FBC-4172-B88F-3436ED563CB3}"/>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0"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8344618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22F8F02-35F2-4719-926E-DA52FDE9FFBA}"/>
              </a:ext>
            </a:extLst>
          </p:cNvPr>
          <p:cNvPicPr>
            <a:picLocks noChangeAspect="1"/>
          </p:cNvPicPr>
          <p:nvPr/>
        </p:nvPicPr>
        <p:blipFill>
          <a:blip r:embed="rId3"/>
          <a:stretch>
            <a:fillRect/>
          </a:stretch>
        </p:blipFill>
        <p:spPr>
          <a:xfrm>
            <a:off x="9451158" y="2615725"/>
            <a:ext cx="1650496" cy="2973825"/>
          </a:xfrm>
          <a:prstGeom prst="rect">
            <a:avLst/>
          </a:prstGeom>
        </p:spPr>
      </p:pic>
      <p:sp>
        <p:nvSpPr>
          <p:cNvPr id="16" name="TextBox 15">
            <a:extLst>
              <a:ext uri="{FF2B5EF4-FFF2-40B4-BE49-F238E27FC236}">
                <a16:creationId xmlns:a16="http://schemas.microsoft.com/office/drawing/2014/main" id="{979A1C3F-4AA9-4B1A-A2E1-12E5E6596544}"/>
              </a:ext>
            </a:extLst>
          </p:cNvPr>
          <p:cNvSpPr txBox="1"/>
          <p:nvPr/>
        </p:nvSpPr>
        <p:spPr>
          <a:xfrm>
            <a:off x="6993034" y="3328223"/>
            <a:ext cx="1037701" cy="561692"/>
          </a:xfrm>
          <a:prstGeom prst="rect">
            <a:avLst/>
          </a:prstGeom>
          <a:noFill/>
        </p:spPr>
        <p:txBody>
          <a:bodyPr wrap="square" rtlCol="0">
            <a:spAutoFit/>
          </a:bodyPr>
          <a:lstStyle/>
          <a:p>
            <a:r>
              <a:rPr lang="en-US" sz="1000" dirty="0"/>
              <a:t>USB-A (to computer or power pa</a:t>
            </a:r>
            <a:r>
              <a:rPr lang="en-US" sz="1050" dirty="0"/>
              <a:t>ck)</a:t>
            </a:r>
            <a:endParaRPr lang="en-AU" sz="1050" dirty="0"/>
          </a:p>
        </p:txBody>
      </p:sp>
      <p:sp>
        <p:nvSpPr>
          <p:cNvPr id="18" name="Title 5">
            <a:extLst>
              <a:ext uri="{FF2B5EF4-FFF2-40B4-BE49-F238E27FC236}">
                <a16:creationId xmlns:a16="http://schemas.microsoft.com/office/drawing/2014/main" id="{0FD1610A-E68A-41D4-ADF9-19DE113881CB}"/>
              </a:ext>
            </a:extLst>
          </p:cNvPr>
          <p:cNvSpPr txBox="1">
            <a:spLocks noGrp="1"/>
          </p:cNvSpPr>
          <p:nvPr>
            <p:ph type="title"/>
          </p:nvPr>
        </p:nvSpPr>
        <p:spPr>
          <a:xfrm>
            <a:off x="571814" y="432903"/>
            <a:ext cx="10972800" cy="1106832"/>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r>
              <a:rPr lang="en-AU" altLang="en-US" sz="2400" dirty="0">
                <a:effectLst>
                  <a:outerShdw blurRad="38100" dist="38100" dir="2700000" algn="tl">
                    <a:srgbClr val="000000">
                      <a:alpha val="43137"/>
                    </a:srgbClr>
                  </a:outerShdw>
                </a:effectLst>
              </a:rPr>
              <a:t>Getting Started</a:t>
            </a:r>
          </a:p>
          <a:p>
            <a:pPr algn="l"/>
            <a:r>
              <a:rPr lang="en-AU" sz="24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400" dirty="0">
                <a:effectLst>
                  <a:outerShdw blurRad="38100" dist="38100" dir="2700000" algn="tl">
                    <a:srgbClr val="000000">
                      <a:alpha val="43137"/>
                    </a:srgbClr>
                  </a:outerShdw>
                </a:effectLst>
              </a:rPr>
              <a:t> </a:t>
            </a:r>
            <a:r>
              <a:rPr lang="en-AU" dirty="0">
                <a:effectLst>
                  <a:outerShdw blurRad="38100" dist="38100" dir="2700000" algn="tl">
                    <a:srgbClr val="000000">
                      <a:alpha val="43137"/>
                    </a:srgbClr>
                  </a:outerShdw>
                </a:effectLst>
              </a:rPr>
              <a:t>Power </a:t>
            </a:r>
            <a:br>
              <a:rPr lang="en-AU" dirty="0">
                <a:effectLst>
                  <a:outerShdw blurRad="38100" dist="38100" dir="2700000" algn="tl">
                    <a:srgbClr val="000000">
                      <a:alpha val="43137"/>
                    </a:srgbClr>
                  </a:outerShdw>
                </a:effectLst>
              </a:rPr>
            </a:br>
            <a:r>
              <a:rPr lang="en-AU" dirty="0">
                <a:effectLst>
                  <a:outerShdw blurRad="38100" dist="38100" dir="2700000" algn="tl">
                    <a:srgbClr val="000000">
                      <a:alpha val="43137"/>
                    </a:srgbClr>
                  </a:outerShdw>
                </a:effectLst>
              </a:rPr>
              <a:t>      </a:t>
            </a:r>
            <a:r>
              <a:rPr lang="en-AU"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dirty="0">
                <a:effectLst>
                  <a:outerShdw blurRad="38100" dist="38100" dir="2700000" algn="tl">
                    <a:srgbClr val="000000">
                      <a:alpha val="43137"/>
                    </a:srgbClr>
                  </a:outerShdw>
                </a:effectLst>
              </a:rPr>
              <a:t> </a:t>
            </a:r>
            <a:r>
              <a:rPr lang="en-AU" sz="1600" dirty="0">
                <a:effectLst>
                  <a:outerShdw blurRad="38100" dist="38100" dir="2700000" algn="tl">
                    <a:srgbClr val="000000">
                      <a:alpha val="43137"/>
                    </a:srgbClr>
                  </a:outerShdw>
                </a:effectLst>
              </a:rPr>
              <a:t>External via USB</a:t>
            </a:r>
            <a:r>
              <a:rPr lang="en-AU" dirty="0">
                <a:effectLst>
                  <a:outerShdw blurRad="38100" dist="38100" dir="2700000" algn="tl">
                    <a:srgbClr val="000000">
                      <a:alpha val="43137"/>
                    </a:srgbClr>
                  </a:outerShdw>
                </a:effectLst>
              </a:rPr>
              <a:t>	</a:t>
            </a:r>
            <a:endParaRPr lang="en-AU" sz="2400" dirty="0">
              <a:effectLst>
                <a:outerShdw blurRad="38100" dist="38100" dir="2700000" algn="tl">
                  <a:srgbClr val="000000">
                    <a:alpha val="43137"/>
                  </a:srgbClr>
                </a:outerShdw>
              </a:effectLst>
            </a:endParaRPr>
          </a:p>
        </p:txBody>
      </p:sp>
      <p:grpSp>
        <p:nvGrpSpPr>
          <p:cNvPr id="8" name="Group 7">
            <a:extLst>
              <a:ext uri="{FF2B5EF4-FFF2-40B4-BE49-F238E27FC236}">
                <a16:creationId xmlns:a16="http://schemas.microsoft.com/office/drawing/2014/main" id="{979336FE-AFF0-467B-9359-D06D4805ACDB}"/>
              </a:ext>
            </a:extLst>
          </p:cNvPr>
          <p:cNvGrpSpPr/>
          <p:nvPr/>
        </p:nvGrpSpPr>
        <p:grpSpPr>
          <a:xfrm>
            <a:off x="1349951" y="1919169"/>
            <a:ext cx="4953746" cy="3019661"/>
            <a:chOff x="946896" y="1628529"/>
            <a:chExt cx="5519218" cy="3019661"/>
          </a:xfrm>
        </p:grpSpPr>
        <p:sp>
          <p:nvSpPr>
            <p:cNvPr id="2" name="TextBox 1"/>
            <p:cNvSpPr txBox="1"/>
            <p:nvPr/>
          </p:nvSpPr>
          <p:spPr>
            <a:xfrm>
              <a:off x="946896" y="2955419"/>
              <a:ext cx="5519218" cy="1692771"/>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en-AU" sz="1400" b="1" dirty="0">
                  <a:solidFill>
                    <a:srgbClr val="FF0000"/>
                  </a:solidFill>
                  <a:effectLst>
                    <a:outerShdw blurRad="38100" dist="38100" dir="2700000" algn="tl">
                      <a:srgbClr val="000000">
                        <a:alpha val="43137"/>
                      </a:srgbClr>
                    </a:outerShdw>
                  </a:effectLst>
                </a:rPr>
                <a:t>Caution</a:t>
              </a:r>
              <a:r>
                <a:rPr lang="en-AU" sz="1400" dirty="0">
                  <a:effectLst>
                    <a:outerShdw blurRad="38100" dist="38100" dir="2700000" algn="tl">
                      <a:srgbClr val="000000">
                        <a:alpha val="43137"/>
                      </a:srgbClr>
                    </a:outerShdw>
                  </a:effectLst>
                </a:rPr>
                <a:t>: When external source is connected, batteries in instrument will be charged if recharging is enabled.</a:t>
              </a:r>
            </a:p>
            <a:p>
              <a:pPr algn="just"/>
              <a:endParaRPr lang="en-AU" sz="1400" dirty="0">
                <a:effectLst>
                  <a:outerShdw blurRad="38100" dist="38100" dir="2700000" algn="tl">
                    <a:srgbClr val="000000">
                      <a:alpha val="43137"/>
                    </a:srgbClr>
                  </a:outerShdw>
                </a:effectLst>
              </a:endParaRPr>
            </a:p>
            <a:p>
              <a:pPr algn="just"/>
              <a:r>
                <a:rPr lang="en-AU" sz="1400" dirty="0">
                  <a:effectLst>
                    <a:outerShdw blurRad="38100" dist="38100" dir="2700000" algn="tl">
                      <a:srgbClr val="000000">
                        <a:alpha val="43137"/>
                      </a:srgbClr>
                    </a:outerShdw>
                  </a:effectLst>
                </a:rPr>
                <a:t>To avoid </a:t>
              </a:r>
              <a:r>
                <a:rPr lang="en-US" sz="1400" dirty="0">
                  <a:effectLst>
                    <a:outerShdw blurRad="38100" dist="38100" dir="2700000" algn="tl">
                      <a:srgbClr val="000000">
                        <a:alpha val="43137"/>
                      </a:srgbClr>
                    </a:outerShdw>
                  </a:effectLst>
                </a:rPr>
                <a:t>recharging non-rechargeable batteries which may lead to acid leakage and instrument damage, make sure that recharging is disabled whenever these batteries are used.</a:t>
              </a:r>
            </a:p>
            <a:p>
              <a:pPr algn="just"/>
              <a:r>
                <a:rPr lang="en-US" sz="1400" dirty="0">
                  <a:effectLst>
                    <a:outerShdw blurRad="38100" dist="38100" dir="2700000" algn="tl">
                      <a:srgbClr val="000000">
                        <a:alpha val="43137"/>
                      </a:srgbClr>
                    </a:outerShdw>
                  </a:effectLst>
                </a:rPr>
                <a:t>See</a:t>
              </a:r>
              <a:r>
                <a:rPr lang="en-AU" sz="2000" dirty="0">
                  <a:effectLst>
                    <a:outerShdw blurRad="38100" dist="38100" dir="2700000" algn="tl">
                      <a:srgbClr val="000000">
                        <a:alpha val="43137"/>
                      </a:srgbClr>
                    </a:outerShdw>
                  </a:effectLst>
                </a:rPr>
                <a:t> </a:t>
              </a:r>
              <a:r>
                <a:rPr lang="en-AU" sz="1400" dirty="0">
                  <a:effectLst>
                    <a:outerShdw blurRad="38100" dist="38100" dir="2700000" algn="tl">
                      <a:srgbClr val="000000">
                        <a:alpha val="43137"/>
                      </a:srgbClr>
                    </a:outerShdw>
                  </a:effectLst>
                </a:rPr>
                <a:t>section, </a:t>
              </a:r>
              <a:r>
                <a:rPr lang="en-AU" sz="1400" dirty="0">
                  <a:effectLst>
                    <a:outerShdw blurRad="38100" dist="38100" dir="2700000" algn="tl">
                      <a:srgbClr val="000000">
                        <a:alpha val="43137"/>
                      </a:srgbClr>
                    </a:outerShdw>
                  </a:effectLst>
                  <a:hlinkClick r:id="rId4" action="ppaction://hlinksldjump"/>
                </a:rPr>
                <a:t>Disable/enable battery charging</a:t>
              </a:r>
              <a:r>
                <a:rPr lang="en-AU" sz="1400" dirty="0">
                  <a:effectLst>
                    <a:outerShdw blurRad="38100" dist="38100" dir="2700000" algn="tl">
                      <a:srgbClr val="000000">
                        <a:alpha val="43137"/>
                      </a:srgbClr>
                    </a:outerShdw>
                  </a:effectLst>
                </a:rPr>
                <a:t>.</a:t>
              </a:r>
            </a:p>
          </p:txBody>
        </p:sp>
        <p:sp>
          <p:nvSpPr>
            <p:cNvPr id="21" name="TextBox 20">
              <a:extLst>
                <a:ext uri="{FF2B5EF4-FFF2-40B4-BE49-F238E27FC236}">
                  <a16:creationId xmlns:a16="http://schemas.microsoft.com/office/drawing/2014/main" id="{87DE1F16-0569-45C9-ADAA-31E0F0083ED1}"/>
                </a:ext>
              </a:extLst>
            </p:cNvPr>
            <p:cNvSpPr txBox="1"/>
            <p:nvPr/>
          </p:nvSpPr>
          <p:spPr>
            <a:xfrm>
              <a:off x="946896" y="1628529"/>
              <a:ext cx="5519218"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en-AU" sz="1400" dirty="0">
                  <a:effectLst>
                    <a:outerShdw blurRad="38100" dist="38100" dir="2700000" algn="tl">
                      <a:srgbClr val="000000">
                        <a:alpha val="43137"/>
                      </a:srgbClr>
                    </a:outerShdw>
                  </a:effectLst>
                </a:rPr>
                <a:t>Connect instrument to a computer or an external power pack via the micro-USB or USB-C (for newer instrument version) connector marked “DC-PWR-IN”.</a:t>
              </a:r>
              <a:r>
                <a:rPr lang="en-AU" sz="2000" dirty="0">
                  <a:effectLst>
                    <a:outerShdw blurRad="38100" dist="38100" dir="2700000" algn="tl">
                      <a:srgbClr val="000000">
                        <a:alpha val="43137"/>
                      </a:srgbClr>
                    </a:outerShdw>
                  </a:effectLst>
                </a:rPr>
                <a:t> </a:t>
              </a:r>
            </a:p>
          </p:txBody>
        </p:sp>
      </p:grpSp>
      <p:pic>
        <p:nvPicPr>
          <p:cNvPr id="7" name="Picture 6">
            <a:extLst>
              <a:ext uri="{FF2B5EF4-FFF2-40B4-BE49-F238E27FC236}">
                <a16:creationId xmlns:a16="http://schemas.microsoft.com/office/drawing/2014/main" id="{E0F94CE6-FA19-41BB-B861-A62AA077067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6000"/>
                    </a14:imgEffect>
                  </a14:imgLayer>
                </a14:imgProps>
              </a:ext>
            </a:extLst>
          </a:blip>
          <a:stretch>
            <a:fillRect/>
          </a:stretch>
        </p:blipFill>
        <p:spPr>
          <a:xfrm>
            <a:off x="7800662" y="3450732"/>
            <a:ext cx="1650496" cy="343651"/>
          </a:xfrm>
          <a:prstGeom prst="rect">
            <a:avLst/>
          </a:prstGeom>
        </p:spPr>
      </p:pic>
      <p:sp>
        <p:nvSpPr>
          <p:cNvPr id="12" name="Freeform: Shape 11">
            <a:extLst>
              <a:ext uri="{FF2B5EF4-FFF2-40B4-BE49-F238E27FC236}">
                <a16:creationId xmlns:a16="http://schemas.microsoft.com/office/drawing/2014/main" id="{79F9E03E-69AC-4548-A996-3E648E058293}"/>
              </a:ext>
            </a:extLst>
          </p:cNvPr>
          <p:cNvSpPr/>
          <p:nvPr/>
        </p:nvSpPr>
        <p:spPr>
          <a:xfrm flipH="1">
            <a:off x="9229678" y="3201737"/>
            <a:ext cx="161340" cy="377857"/>
          </a:xfrm>
          <a:custGeom>
            <a:avLst/>
            <a:gdLst>
              <a:gd name="connsiteX0" fmla="*/ 0 w 587828"/>
              <a:gd name="connsiteY0" fmla="*/ 961053 h 961053"/>
              <a:gd name="connsiteX1" fmla="*/ 447869 w 587828"/>
              <a:gd name="connsiteY1" fmla="*/ 0 h 961053"/>
              <a:gd name="connsiteX2" fmla="*/ 587828 w 587828"/>
              <a:gd name="connsiteY2" fmla="*/ 0 h 961053"/>
            </a:gdLst>
            <a:ahLst/>
            <a:cxnLst>
              <a:cxn ang="0">
                <a:pos x="connsiteX0" y="connsiteY0"/>
              </a:cxn>
              <a:cxn ang="0">
                <a:pos x="connsiteX1" y="connsiteY1"/>
              </a:cxn>
              <a:cxn ang="0">
                <a:pos x="connsiteX2" y="connsiteY2"/>
              </a:cxn>
            </a:cxnLst>
            <a:rect l="l" t="t" r="r" b="b"/>
            <a:pathLst>
              <a:path w="587828" h="961053">
                <a:moveTo>
                  <a:pt x="0" y="961053"/>
                </a:moveTo>
                <a:lnTo>
                  <a:pt x="447869" y="0"/>
                </a:lnTo>
                <a:lnTo>
                  <a:pt x="587828" y="0"/>
                </a:lnTo>
              </a:path>
            </a:pathLst>
          </a:custGeom>
          <a:noFill/>
          <a:ln w="6350">
            <a:solidFill>
              <a:schemeClr val="bg1">
                <a:lumMod val="50000"/>
                <a:alpha val="64000"/>
              </a:schemeClr>
            </a:solidFill>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BC4F6655-9822-4701-88BE-B193C5D04920}"/>
              </a:ext>
            </a:extLst>
          </p:cNvPr>
          <p:cNvSpPr txBox="1"/>
          <p:nvPr/>
        </p:nvSpPr>
        <p:spPr>
          <a:xfrm>
            <a:off x="8625910" y="2926125"/>
            <a:ext cx="816348" cy="400110"/>
          </a:xfrm>
          <a:prstGeom prst="rect">
            <a:avLst/>
          </a:prstGeom>
          <a:noFill/>
        </p:spPr>
        <p:txBody>
          <a:bodyPr wrap="square" rtlCol="0">
            <a:spAutoFit/>
          </a:bodyPr>
          <a:lstStyle/>
          <a:p>
            <a:r>
              <a:rPr lang="en-US" sz="1000" dirty="0"/>
              <a:t>Micro-USB or USB-C</a:t>
            </a:r>
            <a:endParaRPr lang="en-AU" sz="1000" dirty="0"/>
          </a:p>
        </p:txBody>
      </p:sp>
      <p:sp>
        <p:nvSpPr>
          <p:cNvPr id="4" name="Slide Number Placeholder 3">
            <a:extLst>
              <a:ext uri="{FF2B5EF4-FFF2-40B4-BE49-F238E27FC236}">
                <a16:creationId xmlns:a16="http://schemas.microsoft.com/office/drawing/2014/main" id="{95280C2C-D74F-4DEB-A136-9045AF56847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a:t>
            </a:fld>
            <a:endParaRPr lang="en-US">
              <a:solidFill>
                <a:prstClr val="black">
                  <a:tint val="75000"/>
                </a:prstClr>
              </a:solidFill>
              <a:latin typeface="Arial"/>
            </a:endParaRPr>
          </a:p>
        </p:txBody>
      </p:sp>
      <p:sp>
        <p:nvSpPr>
          <p:cNvPr id="5" name="Rounded Rectangle 33">
            <a:hlinkClick r:id="rId7" action="ppaction://hlinksldjump"/>
            <a:extLst>
              <a:ext uri="{FF2B5EF4-FFF2-40B4-BE49-F238E27FC236}">
                <a16:creationId xmlns:a16="http://schemas.microsoft.com/office/drawing/2014/main" id="{CA1EE833-6F15-4538-B7FA-B6727DC5F992}"/>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2172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B055F17F-739E-4C31-96D8-0DEA10C31844}"/>
              </a:ext>
            </a:extLst>
          </p:cNvPr>
          <p:cNvSpPr>
            <a:spLocks noGrp="1"/>
          </p:cNvSpPr>
          <p:nvPr>
            <p:ph type="title"/>
          </p:nvPr>
        </p:nvSpPr>
        <p:spPr>
          <a:xfrm>
            <a:off x="609600" y="428002"/>
            <a:ext cx="10972800" cy="847911"/>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Text ID Tag operation (continue)</a:t>
            </a:r>
            <a:endParaRPr lang="en-AU" dirty="0"/>
          </a:p>
        </p:txBody>
      </p:sp>
      <p:sp>
        <p:nvSpPr>
          <p:cNvPr id="5" name="Slide Number Placeholder 4">
            <a:extLst>
              <a:ext uri="{FF2B5EF4-FFF2-40B4-BE49-F238E27FC236}">
                <a16:creationId xmlns:a16="http://schemas.microsoft.com/office/drawing/2014/main" id="{5B28576A-A3FA-4548-9FF5-1292FD9A4385}"/>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70</a:t>
            </a:fld>
            <a:endParaRPr lang="en-US">
              <a:solidFill>
                <a:prstClr val="black">
                  <a:tint val="75000"/>
                </a:prstClr>
              </a:solidFill>
              <a:latin typeface="Arial"/>
            </a:endParaRPr>
          </a:p>
        </p:txBody>
      </p:sp>
      <p:sp>
        <p:nvSpPr>
          <p:cNvPr id="9" name="TextBox 8">
            <a:extLst>
              <a:ext uri="{FF2B5EF4-FFF2-40B4-BE49-F238E27FC236}">
                <a16:creationId xmlns:a16="http://schemas.microsoft.com/office/drawing/2014/main" id="{99CB012C-C277-4D0B-B1A5-985308F69A0B}"/>
              </a:ext>
            </a:extLst>
          </p:cNvPr>
          <p:cNvSpPr txBox="1"/>
          <p:nvPr/>
        </p:nvSpPr>
        <p:spPr>
          <a:xfrm>
            <a:off x="1086236" y="1399533"/>
            <a:ext cx="2844799" cy="307777"/>
          </a:xfrm>
          <a:prstGeom prst="rect">
            <a:avLst/>
          </a:prstGeom>
          <a:noFill/>
        </p:spPr>
        <p:txBody>
          <a:bodyPr wrap="square" rtlCol="0">
            <a:spAutoFit/>
          </a:bodyPr>
          <a:lstStyle/>
          <a:p>
            <a:pPr algn="just"/>
            <a:r>
              <a:rPr lang="en-US" sz="14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US" sz="1400" b="1" dirty="0">
                <a:effectLst>
                  <a:outerShdw blurRad="38100" dist="38100" dir="2700000" algn="tl">
                    <a:srgbClr val="000000">
                      <a:alpha val="43137"/>
                    </a:srgbClr>
                  </a:outerShdw>
                </a:effectLst>
              </a:rPr>
              <a:t>To delete a stored Text ID Tag:</a:t>
            </a:r>
          </a:p>
        </p:txBody>
      </p:sp>
      <p:sp>
        <p:nvSpPr>
          <p:cNvPr id="18" name="TextBox 17">
            <a:extLst>
              <a:ext uri="{FF2B5EF4-FFF2-40B4-BE49-F238E27FC236}">
                <a16:creationId xmlns:a16="http://schemas.microsoft.com/office/drawing/2014/main" id="{3540ACF1-3A83-4901-BB17-3E978DB59D7C}"/>
              </a:ext>
            </a:extLst>
          </p:cNvPr>
          <p:cNvSpPr txBox="1"/>
          <p:nvPr/>
        </p:nvSpPr>
        <p:spPr>
          <a:xfrm>
            <a:off x="1301104" y="1961294"/>
            <a:ext cx="1531828" cy="553998"/>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➊ </a:t>
            </a:r>
            <a:r>
              <a:rPr lang="en-US" sz="1000" dirty="0">
                <a:effectLst>
                  <a:outerShdw blurRad="38100" dist="38100" dir="2700000" algn="tl">
                    <a:srgbClr val="000000">
                      <a:alpha val="43137"/>
                    </a:srgbClr>
                  </a:outerShdw>
                </a:effectLst>
              </a:rPr>
              <a:t>In Meter or Autotest mode, press button above “FIBERID”.</a:t>
            </a:r>
            <a:endParaRPr lang="en-AU" sz="1000" dirty="0">
              <a:effectLst>
                <a:outerShdw blurRad="38100" dist="38100" dir="2700000" algn="tl">
                  <a:srgbClr val="000000">
                    <a:alpha val="43137"/>
                  </a:srgbClr>
                </a:outerShdw>
              </a:effectLst>
            </a:endParaRPr>
          </a:p>
        </p:txBody>
      </p:sp>
      <p:sp>
        <p:nvSpPr>
          <p:cNvPr id="40" name="TextBox 39">
            <a:extLst>
              <a:ext uri="{FF2B5EF4-FFF2-40B4-BE49-F238E27FC236}">
                <a16:creationId xmlns:a16="http://schemas.microsoft.com/office/drawing/2014/main" id="{3D44EC10-5375-40F5-B242-999EDFC4A156}"/>
              </a:ext>
            </a:extLst>
          </p:cNvPr>
          <p:cNvSpPr txBox="1"/>
          <p:nvPr/>
        </p:nvSpPr>
        <p:spPr>
          <a:xfrm>
            <a:off x="3421862" y="1982396"/>
            <a:ext cx="1781147"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➋ </a:t>
            </a:r>
            <a:r>
              <a:rPr lang="en-US" sz="1000" dirty="0">
                <a:effectLst>
                  <a:outerShdw blurRad="38100" dist="38100" dir="2700000" algn="tl">
                    <a:srgbClr val="000000">
                      <a:alpha val="43137"/>
                    </a:srgbClr>
                  </a:outerShdw>
                </a:effectLst>
              </a:rPr>
              <a:t>Select a stored Text ID Tag to delete, press ‘+’or ‘-’.</a:t>
            </a:r>
            <a:endParaRPr lang="en-AU" sz="1000" dirty="0">
              <a:effectLst>
                <a:outerShdw blurRad="38100" dist="38100" dir="2700000" algn="tl">
                  <a:srgbClr val="000000">
                    <a:alpha val="43137"/>
                  </a:srgbClr>
                </a:outerShdw>
              </a:effectLst>
            </a:endParaRPr>
          </a:p>
        </p:txBody>
      </p:sp>
      <p:pic>
        <p:nvPicPr>
          <p:cNvPr id="50" name="Picture 49">
            <a:extLst>
              <a:ext uri="{FF2B5EF4-FFF2-40B4-BE49-F238E27FC236}">
                <a16:creationId xmlns:a16="http://schemas.microsoft.com/office/drawing/2014/main" id="{5DEC008E-1881-4172-ABFF-7C16283A62DB}"/>
              </a:ext>
            </a:extLst>
          </p:cNvPr>
          <p:cNvPicPr>
            <a:picLocks noChangeAspect="1"/>
          </p:cNvPicPr>
          <p:nvPr/>
        </p:nvPicPr>
        <p:blipFill>
          <a:blip r:embed="rId3"/>
          <a:stretch>
            <a:fillRect/>
          </a:stretch>
        </p:blipFill>
        <p:spPr>
          <a:xfrm rot="5400000" flipH="1">
            <a:off x="1501929" y="4038424"/>
            <a:ext cx="486863" cy="471325"/>
          </a:xfrm>
          <a:prstGeom prst="rect">
            <a:avLst/>
          </a:prstGeom>
          <a:effectLst>
            <a:outerShdw blurRad="50800" dist="38100" dir="2700000" algn="tl" rotWithShape="0">
              <a:prstClr val="black">
                <a:alpha val="40000"/>
              </a:prstClr>
            </a:outerShdw>
          </a:effectLst>
        </p:spPr>
      </p:pic>
      <p:sp>
        <p:nvSpPr>
          <p:cNvPr id="62" name="TextBox 61">
            <a:extLst>
              <a:ext uri="{FF2B5EF4-FFF2-40B4-BE49-F238E27FC236}">
                <a16:creationId xmlns:a16="http://schemas.microsoft.com/office/drawing/2014/main" id="{A70A3D34-9B13-4940-9B68-F5E4478E42EF}"/>
              </a:ext>
            </a:extLst>
          </p:cNvPr>
          <p:cNvSpPr txBox="1"/>
          <p:nvPr/>
        </p:nvSpPr>
        <p:spPr>
          <a:xfrm>
            <a:off x="5531417" y="2005023"/>
            <a:ext cx="1846713"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➌ </a:t>
            </a:r>
            <a:r>
              <a:rPr lang="en-US" sz="1000" dirty="0">
                <a:effectLst>
                  <a:outerShdw blurRad="38100" dist="38100" dir="2700000" algn="tl">
                    <a:srgbClr val="000000">
                      <a:alpha val="43137"/>
                    </a:srgbClr>
                  </a:outerShdw>
                </a:effectLst>
              </a:rPr>
              <a:t>Enter edit mode, press F3</a:t>
            </a:r>
          </a:p>
        </p:txBody>
      </p:sp>
      <p:pic>
        <p:nvPicPr>
          <p:cNvPr id="74" name="Picture 73">
            <a:extLst>
              <a:ext uri="{FF2B5EF4-FFF2-40B4-BE49-F238E27FC236}">
                <a16:creationId xmlns:a16="http://schemas.microsoft.com/office/drawing/2014/main" id="{F681F8C5-698A-40FA-A7F1-0C1BC5741552}"/>
              </a:ext>
            </a:extLst>
          </p:cNvPr>
          <p:cNvPicPr>
            <a:picLocks noChangeAspect="1"/>
          </p:cNvPicPr>
          <p:nvPr/>
        </p:nvPicPr>
        <p:blipFill>
          <a:blip r:embed="rId4"/>
          <a:stretch>
            <a:fillRect/>
          </a:stretch>
        </p:blipFill>
        <p:spPr>
          <a:xfrm>
            <a:off x="3069885" y="4518851"/>
            <a:ext cx="205495" cy="288459"/>
          </a:xfrm>
          <a:prstGeom prst="rect">
            <a:avLst/>
          </a:prstGeom>
          <a:effectLst>
            <a:outerShdw blurRad="50800" dist="38100" dir="2700000" algn="tl" rotWithShape="0">
              <a:prstClr val="black">
                <a:alpha val="40000"/>
              </a:prstClr>
            </a:outerShdw>
          </a:effectLst>
        </p:spPr>
      </p:pic>
      <p:pic>
        <p:nvPicPr>
          <p:cNvPr id="76" name="Picture 75">
            <a:extLst>
              <a:ext uri="{FF2B5EF4-FFF2-40B4-BE49-F238E27FC236}">
                <a16:creationId xmlns:a16="http://schemas.microsoft.com/office/drawing/2014/main" id="{F6B908BA-6A04-4F4D-A5BE-7E4F80217264}"/>
              </a:ext>
            </a:extLst>
          </p:cNvPr>
          <p:cNvPicPr>
            <a:picLocks noChangeAspect="1"/>
          </p:cNvPicPr>
          <p:nvPr/>
        </p:nvPicPr>
        <p:blipFill>
          <a:blip r:embed="rId4"/>
          <a:stretch>
            <a:fillRect/>
          </a:stretch>
        </p:blipFill>
        <p:spPr>
          <a:xfrm>
            <a:off x="5173749" y="4517518"/>
            <a:ext cx="205495" cy="288459"/>
          </a:xfrm>
          <a:prstGeom prst="rect">
            <a:avLst/>
          </a:prstGeom>
          <a:effectLst>
            <a:outerShdw blurRad="50800" dist="38100" dir="2700000" algn="tl" rotWithShape="0">
              <a:prstClr val="black">
                <a:alpha val="40000"/>
              </a:prstClr>
            </a:outerShdw>
          </a:effectLst>
        </p:spPr>
      </p:pic>
      <p:pic>
        <p:nvPicPr>
          <p:cNvPr id="78" name="Picture 77">
            <a:extLst>
              <a:ext uri="{FF2B5EF4-FFF2-40B4-BE49-F238E27FC236}">
                <a16:creationId xmlns:a16="http://schemas.microsoft.com/office/drawing/2014/main" id="{6D16B20D-3A94-4B44-BD83-8817AF5E7598}"/>
              </a:ext>
            </a:extLst>
          </p:cNvPr>
          <p:cNvPicPr>
            <a:picLocks noChangeAspect="1"/>
          </p:cNvPicPr>
          <p:nvPr/>
        </p:nvPicPr>
        <p:blipFill>
          <a:blip r:embed="rId4"/>
          <a:stretch>
            <a:fillRect/>
          </a:stretch>
        </p:blipFill>
        <p:spPr>
          <a:xfrm>
            <a:off x="7628912" y="4772004"/>
            <a:ext cx="205495" cy="288459"/>
          </a:xfrm>
          <a:prstGeom prst="rect">
            <a:avLst/>
          </a:prstGeom>
          <a:effectLst>
            <a:outerShdw blurRad="50800" dist="38100" dir="2700000" algn="tl" rotWithShape="0">
              <a:prstClr val="black">
                <a:alpha val="40000"/>
              </a:prstClr>
            </a:outerShdw>
          </a:effectLst>
        </p:spPr>
      </p:pic>
      <p:sp>
        <p:nvSpPr>
          <p:cNvPr id="11" name="Freeform: Shape 10">
            <a:extLst>
              <a:ext uri="{FF2B5EF4-FFF2-40B4-BE49-F238E27FC236}">
                <a16:creationId xmlns:a16="http://schemas.microsoft.com/office/drawing/2014/main" id="{1A090B0B-933E-43FC-8B6D-AF70CAE87B3F}"/>
              </a:ext>
            </a:extLst>
          </p:cNvPr>
          <p:cNvSpPr/>
          <p:nvPr/>
        </p:nvSpPr>
        <p:spPr>
          <a:xfrm>
            <a:off x="6385089" y="3041752"/>
            <a:ext cx="725831" cy="134175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3" name="Group 32">
            <a:extLst>
              <a:ext uri="{FF2B5EF4-FFF2-40B4-BE49-F238E27FC236}">
                <a16:creationId xmlns:a16="http://schemas.microsoft.com/office/drawing/2014/main" id="{E4EC6B44-DC63-4C9F-82CD-E56E0DD8F70E}"/>
              </a:ext>
            </a:extLst>
          </p:cNvPr>
          <p:cNvGrpSpPr/>
          <p:nvPr/>
        </p:nvGrpSpPr>
        <p:grpSpPr>
          <a:xfrm>
            <a:off x="1301104" y="2887053"/>
            <a:ext cx="1633468" cy="2919990"/>
            <a:chOff x="9790500" y="3060748"/>
            <a:chExt cx="1633468" cy="2919990"/>
          </a:xfrm>
        </p:grpSpPr>
        <p:pic>
          <p:nvPicPr>
            <p:cNvPr id="34" name="Picture 33">
              <a:extLst>
                <a:ext uri="{FF2B5EF4-FFF2-40B4-BE49-F238E27FC236}">
                  <a16:creationId xmlns:a16="http://schemas.microsoft.com/office/drawing/2014/main" id="{44B53EC8-DA29-437B-96D0-629C12579021}"/>
                </a:ext>
              </a:extLst>
            </p:cNvPr>
            <p:cNvPicPr>
              <a:picLocks noChangeAspect="1"/>
            </p:cNvPicPr>
            <p:nvPr/>
          </p:nvPicPr>
          <p:blipFill>
            <a:blip r:embed="rId5"/>
            <a:stretch>
              <a:fillRect/>
            </a:stretch>
          </p:blipFill>
          <p:spPr>
            <a:xfrm>
              <a:off x="9790500" y="3060748"/>
              <a:ext cx="1633468" cy="2919990"/>
            </a:xfrm>
            <a:prstGeom prst="rect">
              <a:avLst/>
            </a:prstGeom>
          </p:spPr>
        </p:pic>
        <p:pic>
          <p:nvPicPr>
            <p:cNvPr id="35" name="Picture 34">
              <a:extLst>
                <a:ext uri="{FF2B5EF4-FFF2-40B4-BE49-F238E27FC236}">
                  <a16:creationId xmlns:a16="http://schemas.microsoft.com/office/drawing/2014/main" id="{5787DD04-B1A2-4489-9B60-7D5DC7650097}"/>
                </a:ext>
              </a:extLst>
            </p:cNvPr>
            <p:cNvPicPr>
              <a:picLocks noChangeAspect="1"/>
            </p:cNvPicPr>
            <p:nvPr/>
          </p:nvPicPr>
          <p:blipFill>
            <a:blip r:embed="rId6"/>
            <a:stretch>
              <a:fillRect/>
            </a:stretch>
          </p:blipFill>
          <p:spPr>
            <a:xfrm>
              <a:off x="10029435" y="4218035"/>
              <a:ext cx="1155597" cy="861425"/>
            </a:xfrm>
            <a:prstGeom prst="rect">
              <a:avLst/>
            </a:prstGeom>
          </p:spPr>
        </p:pic>
      </p:grpSp>
      <p:grpSp>
        <p:nvGrpSpPr>
          <p:cNvPr id="36" name="Group 35">
            <a:extLst>
              <a:ext uri="{FF2B5EF4-FFF2-40B4-BE49-F238E27FC236}">
                <a16:creationId xmlns:a16="http://schemas.microsoft.com/office/drawing/2014/main" id="{171B1A85-23A6-4E73-9993-79AFFFEF4232}"/>
              </a:ext>
            </a:extLst>
          </p:cNvPr>
          <p:cNvGrpSpPr/>
          <p:nvPr/>
        </p:nvGrpSpPr>
        <p:grpSpPr>
          <a:xfrm>
            <a:off x="3404968" y="2881909"/>
            <a:ext cx="1633468" cy="3019044"/>
            <a:chOff x="3903733" y="2944976"/>
            <a:chExt cx="1633468" cy="3019044"/>
          </a:xfrm>
        </p:grpSpPr>
        <p:grpSp>
          <p:nvGrpSpPr>
            <p:cNvPr id="37" name="Group 36">
              <a:extLst>
                <a:ext uri="{FF2B5EF4-FFF2-40B4-BE49-F238E27FC236}">
                  <a16:creationId xmlns:a16="http://schemas.microsoft.com/office/drawing/2014/main" id="{55951654-4EC8-424B-B3DF-D68F2F846200}"/>
                </a:ext>
              </a:extLst>
            </p:cNvPr>
            <p:cNvGrpSpPr/>
            <p:nvPr/>
          </p:nvGrpSpPr>
          <p:grpSpPr>
            <a:xfrm>
              <a:off x="3903733" y="2944976"/>
              <a:ext cx="1633468" cy="2919990"/>
              <a:chOff x="2972627" y="3047965"/>
              <a:chExt cx="1633468" cy="2919990"/>
            </a:xfrm>
          </p:grpSpPr>
          <p:grpSp>
            <p:nvGrpSpPr>
              <p:cNvPr id="41" name="Group 40">
                <a:extLst>
                  <a:ext uri="{FF2B5EF4-FFF2-40B4-BE49-F238E27FC236}">
                    <a16:creationId xmlns:a16="http://schemas.microsoft.com/office/drawing/2014/main" id="{D933A5F6-1D07-4533-8EB4-C5EF55B6FF98}"/>
                  </a:ext>
                </a:extLst>
              </p:cNvPr>
              <p:cNvGrpSpPr/>
              <p:nvPr/>
            </p:nvGrpSpPr>
            <p:grpSpPr>
              <a:xfrm>
                <a:off x="2972627" y="3047965"/>
                <a:ext cx="1633468" cy="2919990"/>
                <a:chOff x="5782199" y="3041752"/>
                <a:chExt cx="1633468" cy="2919990"/>
              </a:xfrm>
            </p:grpSpPr>
            <p:pic>
              <p:nvPicPr>
                <p:cNvPr id="43" name="Picture 42">
                  <a:extLst>
                    <a:ext uri="{FF2B5EF4-FFF2-40B4-BE49-F238E27FC236}">
                      <a16:creationId xmlns:a16="http://schemas.microsoft.com/office/drawing/2014/main" id="{9FEABA57-6271-4D58-869C-B963999E1F3C}"/>
                    </a:ext>
                  </a:extLst>
                </p:cNvPr>
                <p:cNvPicPr>
                  <a:picLocks noChangeAspect="1"/>
                </p:cNvPicPr>
                <p:nvPr/>
              </p:nvPicPr>
              <p:blipFill>
                <a:blip r:embed="rId5"/>
                <a:stretch>
                  <a:fillRect/>
                </a:stretch>
              </p:blipFill>
              <p:spPr>
                <a:xfrm>
                  <a:off x="5782199" y="3041752"/>
                  <a:ext cx="1633468" cy="2919990"/>
                </a:xfrm>
                <a:prstGeom prst="rect">
                  <a:avLst/>
                </a:prstGeom>
              </p:spPr>
            </p:pic>
            <p:pic>
              <p:nvPicPr>
                <p:cNvPr id="44" name="Picture 43">
                  <a:extLst>
                    <a:ext uri="{FF2B5EF4-FFF2-40B4-BE49-F238E27FC236}">
                      <a16:creationId xmlns:a16="http://schemas.microsoft.com/office/drawing/2014/main" id="{9A8EC253-7F66-4E30-9EDF-D74F8BFCE562}"/>
                    </a:ext>
                  </a:extLst>
                </p:cNvPr>
                <p:cNvPicPr>
                  <a:picLocks noChangeAspect="1"/>
                </p:cNvPicPr>
                <p:nvPr/>
              </p:nvPicPr>
              <p:blipFill>
                <a:blip r:embed="rId7"/>
                <a:stretch>
                  <a:fillRect/>
                </a:stretch>
              </p:blipFill>
              <p:spPr>
                <a:xfrm>
                  <a:off x="6016003" y="4190718"/>
                  <a:ext cx="1165860" cy="865379"/>
                </a:xfrm>
                <a:prstGeom prst="rect">
                  <a:avLst/>
                </a:prstGeom>
              </p:spPr>
            </p:pic>
          </p:grpSp>
          <p:sp>
            <p:nvSpPr>
              <p:cNvPr id="42" name="Star: 24 Points 41">
                <a:extLst>
                  <a:ext uri="{FF2B5EF4-FFF2-40B4-BE49-F238E27FC236}">
                    <a16:creationId xmlns:a16="http://schemas.microsoft.com/office/drawing/2014/main" id="{0D53E505-1A58-460A-AFD7-DFA7D7AA2B96}"/>
                  </a:ext>
                </a:extLst>
              </p:cNvPr>
              <p:cNvSpPr>
                <a:spLocks noChangeAspect="1"/>
              </p:cNvSpPr>
              <p:nvPr/>
            </p:nvSpPr>
            <p:spPr>
              <a:xfrm>
                <a:off x="3170946" y="4289114"/>
                <a:ext cx="679613" cy="218846"/>
              </a:xfrm>
              <a:prstGeom prst="star24">
                <a:avLst>
                  <a:gd name="adj" fmla="val 39722"/>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38" name="Picture 37">
              <a:extLst>
                <a:ext uri="{FF2B5EF4-FFF2-40B4-BE49-F238E27FC236}">
                  <a16:creationId xmlns:a16="http://schemas.microsoft.com/office/drawing/2014/main" id="{4FE90436-2EF6-4702-B26E-81EF3D54C6EA}"/>
                </a:ext>
              </a:extLst>
            </p:cNvPr>
            <p:cNvPicPr>
              <a:picLocks noChangeAspect="1"/>
            </p:cNvPicPr>
            <p:nvPr/>
          </p:nvPicPr>
          <p:blipFill>
            <a:blip r:embed="rId3"/>
            <a:stretch>
              <a:fillRect/>
            </a:stretch>
          </p:blipFill>
          <p:spPr>
            <a:xfrm rot="16200000">
              <a:off x="4955600" y="5469437"/>
              <a:ext cx="486863" cy="471325"/>
            </a:xfrm>
            <a:prstGeom prst="rect">
              <a:avLst/>
            </a:prstGeom>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8333C16A-8523-4D56-B025-E6A507681F64}"/>
                </a:ext>
              </a:extLst>
            </p:cNvPr>
            <p:cNvPicPr>
              <a:picLocks noChangeAspect="1"/>
            </p:cNvPicPr>
            <p:nvPr/>
          </p:nvPicPr>
          <p:blipFill>
            <a:blip r:embed="rId3">
              <a:lum bright="70000" contrast="-70000"/>
            </a:blip>
            <a:stretch>
              <a:fillRect/>
            </a:stretch>
          </p:blipFill>
          <p:spPr>
            <a:xfrm rot="5400000" flipH="1">
              <a:off x="3998492" y="5484926"/>
              <a:ext cx="486863" cy="471325"/>
            </a:xfrm>
            <a:prstGeom prst="rect">
              <a:avLst/>
            </a:prstGeom>
            <a:effectLst>
              <a:outerShdw blurRad="50800" dist="38100" dir="2700000" algn="tl" rotWithShape="0">
                <a:prstClr val="black">
                  <a:alpha val="40000"/>
                </a:prstClr>
              </a:outerShdw>
            </a:effectLst>
          </p:spPr>
        </p:pic>
      </p:grpSp>
      <p:grpSp>
        <p:nvGrpSpPr>
          <p:cNvPr id="7" name="Group 6">
            <a:extLst>
              <a:ext uri="{FF2B5EF4-FFF2-40B4-BE49-F238E27FC236}">
                <a16:creationId xmlns:a16="http://schemas.microsoft.com/office/drawing/2014/main" id="{C99779BD-95A3-4A5D-926D-C3A803E31EBC}"/>
              </a:ext>
            </a:extLst>
          </p:cNvPr>
          <p:cNvGrpSpPr/>
          <p:nvPr/>
        </p:nvGrpSpPr>
        <p:grpSpPr>
          <a:xfrm>
            <a:off x="5508832" y="2875615"/>
            <a:ext cx="1633468" cy="2919990"/>
            <a:chOff x="6008160" y="2923515"/>
            <a:chExt cx="1633468" cy="2919990"/>
          </a:xfrm>
        </p:grpSpPr>
        <p:grpSp>
          <p:nvGrpSpPr>
            <p:cNvPr id="47" name="Group 46">
              <a:extLst>
                <a:ext uri="{FF2B5EF4-FFF2-40B4-BE49-F238E27FC236}">
                  <a16:creationId xmlns:a16="http://schemas.microsoft.com/office/drawing/2014/main" id="{798635B1-E178-4CE2-9A6A-D915372277E8}"/>
                </a:ext>
              </a:extLst>
            </p:cNvPr>
            <p:cNvGrpSpPr/>
            <p:nvPr/>
          </p:nvGrpSpPr>
          <p:grpSpPr>
            <a:xfrm>
              <a:off x="6008160" y="2923515"/>
              <a:ext cx="1633468" cy="2919990"/>
              <a:chOff x="7465074" y="3057150"/>
              <a:chExt cx="1633468" cy="2919990"/>
            </a:xfrm>
          </p:grpSpPr>
          <p:pic>
            <p:nvPicPr>
              <p:cNvPr id="49" name="Picture 48">
                <a:extLst>
                  <a:ext uri="{FF2B5EF4-FFF2-40B4-BE49-F238E27FC236}">
                    <a16:creationId xmlns:a16="http://schemas.microsoft.com/office/drawing/2014/main" id="{DAA4DCC5-C0B6-4728-9238-BE1C421633A9}"/>
                  </a:ext>
                </a:extLst>
              </p:cNvPr>
              <p:cNvPicPr>
                <a:picLocks noChangeAspect="1"/>
              </p:cNvPicPr>
              <p:nvPr/>
            </p:nvPicPr>
            <p:blipFill>
              <a:blip r:embed="rId5"/>
              <a:stretch>
                <a:fillRect/>
              </a:stretch>
            </p:blipFill>
            <p:spPr>
              <a:xfrm>
                <a:off x="7465074" y="3057150"/>
                <a:ext cx="1633468" cy="2919990"/>
              </a:xfrm>
              <a:prstGeom prst="rect">
                <a:avLst/>
              </a:prstGeom>
            </p:spPr>
          </p:pic>
          <p:pic>
            <p:nvPicPr>
              <p:cNvPr id="51" name="Picture 50">
                <a:extLst>
                  <a:ext uri="{FF2B5EF4-FFF2-40B4-BE49-F238E27FC236}">
                    <a16:creationId xmlns:a16="http://schemas.microsoft.com/office/drawing/2014/main" id="{D7231D03-0176-4351-811E-4D0AACFA3550}"/>
                  </a:ext>
                </a:extLst>
              </p:cNvPr>
              <p:cNvPicPr>
                <a:picLocks noChangeAspect="1"/>
              </p:cNvPicPr>
              <p:nvPr/>
            </p:nvPicPr>
            <p:blipFill>
              <a:blip r:embed="rId8"/>
              <a:stretch>
                <a:fillRect/>
              </a:stretch>
            </p:blipFill>
            <p:spPr>
              <a:xfrm>
                <a:off x="7713848" y="4210291"/>
                <a:ext cx="1152359" cy="868101"/>
              </a:xfrm>
              <a:prstGeom prst="rect">
                <a:avLst/>
              </a:prstGeom>
            </p:spPr>
          </p:pic>
        </p:grpSp>
        <p:sp>
          <p:nvSpPr>
            <p:cNvPr id="4" name="Star: 24 Points 3">
              <a:extLst>
                <a:ext uri="{FF2B5EF4-FFF2-40B4-BE49-F238E27FC236}">
                  <a16:creationId xmlns:a16="http://schemas.microsoft.com/office/drawing/2014/main" id="{C1B81CFC-CE0A-4D6B-A7FD-FF0A69F860F3}"/>
                </a:ext>
              </a:extLst>
            </p:cNvPr>
            <p:cNvSpPr>
              <a:spLocks noChangeAspect="1"/>
            </p:cNvSpPr>
            <p:nvPr/>
          </p:nvSpPr>
          <p:spPr>
            <a:xfrm>
              <a:off x="6223135" y="4170721"/>
              <a:ext cx="679613" cy="218846"/>
            </a:xfrm>
            <a:prstGeom prst="star24">
              <a:avLst>
                <a:gd name="adj" fmla="val 39722"/>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A003C9B0-6BEE-4448-A0C4-E2612F0D2B2B}"/>
              </a:ext>
            </a:extLst>
          </p:cNvPr>
          <p:cNvGrpSpPr/>
          <p:nvPr/>
        </p:nvGrpSpPr>
        <p:grpSpPr>
          <a:xfrm>
            <a:off x="7623241" y="2877553"/>
            <a:ext cx="1633468" cy="2919990"/>
            <a:chOff x="8281284" y="2946635"/>
            <a:chExt cx="1633468" cy="2919990"/>
          </a:xfrm>
        </p:grpSpPr>
        <p:grpSp>
          <p:nvGrpSpPr>
            <p:cNvPr id="14" name="Group 13">
              <a:extLst>
                <a:ext uri="{FF2B5EF4-FFF2-40B4-BE49-F238E27FC236}">
                  <a16:creationId xmlns:a16="http://schemas.microsoft.com/office/drawing/2014/main" id="{56E76345-D753-4AA3-8934-A8A2E90D1AF7}"/>
                </a:ext>
              </a:extLst>
            </p:cNvPr>
            <p:cNvGrpSpPr/>
            <p:nvPr/>
          </p:nvGrpSpPr>
          <p:grpSpPr>
            <a:xfrm>
              <a:off x="8281284" y="2946635"/>
              <a:ext cx="1633468" cy="2919990"/>
              <a:chOff x="8281284" y="2946635"/>
              <a:chExt cx="1633468" cy="2919990"/>
            </a:xfrm>
          </p:grpSpPr>
          <p:pic>
            <p:nvPicPr>
              <p:cNvPr id="63" name="Picture 62">
                <a:extLst>
                  <a:ext uri="{FF2B5EF4-FFF2-40B4-BE49-F238E27FC236}">
                    <a16:creationId xmlns:a16="http://schemas.microsoft.com/office/drawing/2014/main" id="{ADFA0649-0F38-410D-8A9C-59F574C9E4F4}"/>
                  </a:ext>
                </a:extLst>
              </p:cNvPr>
              <p:cNvPicPr>
                <a:picLocks noChangeAspect="1"/>
              </p:cNvPicPr>
              <p:nvPr/>
            </p:nvPicPr>
            <p:blipFill>
              <a:blip r:embed="rId5"/>
              <a:stretch>
                <a:fillRect/>
              </a:stretch>
            </p:blipFill>
            <p:spPr>
              <a:xfrm>
                <a:off x="8281284" y="2946635"/>
                <a:ext cx="1633468" cy="2919990"/>
              </a:xfrm>
              <a:prstGeom prst="rect">
                <a:avLst/>
              </a:prstGeom>
            </p:spPr>
          </p:pic>
          <p:pic>
            <p:nvPicPr>
              <p:cNvPr id="13" name="Picture 12">
                <a:extLst>
                  <a:ext uri="{FF2B5EF4-FFF2-40B4-BE49-F238E27FC236}">
                    <a16:creationId xmlns:a16="http://schemas.microsoft.com/office/drawing/2014/main" id="{BE19745B-FC30-41F0-A40F-C3239ABF4BA3}"/>
                  </a:ext>
                </a:extLst>
              </p:cNvPr>
              <p:cNvPicPr>
                <a:picLocks noChangeAspect="1"/>
              </p:cNvPicPr>
              <p:nvPr/>
            </p:nvPicPr>
            <p:blipFill>
              <a:blip r:embed="rId9"/>
              <a:stretch>
                <a:fillRect/>
              </a:stretch>
            </p:blipFill>
            <p:spPr>
              <a:xfrm>
                <a:off x="8520752" y="4103427"/>
                <a:ext cx="1164610" cy="868907"/>
              </a:xfrm>
              <a:prstGeom prst="rect">
                <a:avLst/>
              </a:prstGeom>
            </p:spPr>
          </p:pic>
        </p:grpSp>
        <p:sp>
          <p:nvSpPr>
            <p:cNvPr id="16" name="Star: 24 Points 15">
              <a:extLst>
                <a:ext uri="{FF2B5EF4-FFF2-40B4-BE49-F238E27FC236}">
                  <a16:creationId xmlns:a16="http://schemas.microsoft.com/office/drawing/2014/main" id="{9946F870-7000-4E4C-8005-F98CADEAB488}"/>
                </a:ext>
              </a:extLst>
            </p:cNvPr>
            <p:cNvSpPr>
              <a:spLocks noChangeAspect="1"/>
            </p:cNvSpPr>
            <p:nvPr/>
          </p:nvSpPr>
          <p:spPr>
            <a:xfrm>
              <a:off x="8484819" y="4242424"/>
              <a:ext cx="171706" cy="129410"/>
            </a:xfrm>
            <a:prstGeom prst="star24">
              <a:avLst>
                <a:gd name="adj" fmla="val 39722"/>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nvGrpSpPr>
          <p:cNvPr id="30" name="Group 29">
            <a:extLst>
              <a:ext uri="{FF2B5EF4-FFF2-40B4-BE49-F238E27FC236}">
                <a16:creationId xmlns:a16="http://schemas.microsoft.com/office/drawing/2014/main" id="{216BE091-2C5F-430B-9DC5-41862F10E110}"/>
              </a:ext>
            </a:extLst>
          </p:cNvPr>
          <p:cNvGrpSpPr/>
          <p:nvPr/>
        </p:nvGrpSpPr>
        <p:grpSpPr>
          <a:xfrm>
            <a:off x="9737650" y="2875615"/>
            <a:ext cx="1633468" cy="2919990"/>
            <a:chOff x="9737650" y="2875615"/>
            <a:chExt cx="1633468" cy="2919990"/>
          </a:xfrm>
        </p:grpSpPr>
        <p:grpSp>
          <p:nvGrpSpPr>
            <p:cNvPr id="23" name="Group 22">
              <a:extLst>
                <a:ext uri="{FF2B5EF4-FFF2-40B4-BE49-F238E27FC236}">
                  <a16:creationId xmlns:a16="http://schemas.microsoft.com/office/drawing/2014/main" id="{BC01E34A-FCB1-4026-A7CE-453967C0A971}"/>
                </a:ext>
              </a:extLst>
            </p:cNvPr>
            <p:cNvGrpSpPr/>
            <p:nvPr/>
          </p:nvGrpSpPr>
          <p:grpSpPr>
            <a:xfrm>
              <a:off x="9737650" y="2875615"/>
              <a:ext cx="1633468" cy="2919990"/>
              <a:chOff x="9391991" y="2864743"/>
              <a:chExt cx="1633468" cy="2919990"/>
            </a:xfrm>
          </p:grpSpPr>
          <p:pic>
            <p:nvPicPr>
              <p:cNvPr id="69" name="Picture 68">
                <a:extLst>
                  <a:ext uri="{FF2B5EF4-FFF2-40B4-BE49-F238E27FC236}">
                    <a16:creationId xmlns:a16="http://schemas.microsoft.com/office/drawing/2014/main" id="{712DEB49-8925-4D72-8854-CA11F5F39805}"/>
                  </a:ext>
                </a:extLst>
              </p:cNvPr>
              <p:cNvPicPr>
                <a:picLocks noChangeAspect="1"/>
              </p:cNvPicPr>
              <p:nvPr/>
            </p:nvPicPr>
            <p:blipFill>
              <a:blip r:embed="rId5"/>
              <a:stretch>
                <a:fillRect/>
              </a:stretch>
            </p:blipFill>
            <p:spPr>
              <a:xfrm>
                <a:off x="9391991" y="2864743"/>
                <a:ext cx="1633468" cy="2919990"/>
              </a:xfrm>
              <a:prstGeom prst="rect">
                <a:avLst/>
              </a:prstGeom>
            </p:spPr>
          </p:pic>
          <p:pic>
            <p:nvPicPr>
              <p:cNvPr id="21" name="Picture 20">
                <a:extLst>
                  <a:ext uri="{FF2B5EF4-FFF2-40B4-BE49-F238E27FC236}">
                    <a16:creationId xmlns:a16="http://schemas.microsoft.com/office/drawing/2014/main" id="{D96216C2-FE1F-4ACE-96E6-D4E3BCE74F31}"/>
                  </a:ext>
                </a:extLst>
              </p:cNvPr>
              <p:cNvPicPr>
                <a:picLocks noChangeAspect="1"/>
              </p:cNvPicPr>
              <p:nvPr/>
            </p:nvPicPr>
            <p:blipFill>
              <a:blip r:embed="rId10"/>
              <a:stretch>
                <a:fillRect/>
              </a:stretch>
            </p:blipFill>
            <p:spPr>
              <a:xfrm>
                <a:off x="9636523" y="4013812"/>
                <a:ext cx="1160007" cy="877677"/>
              </a:xfrm>
              <a:prstGeom prst="rect">
                <a:avLst/>
              </a:prstGeom>
            </p:spPr>
          </p:pic>
        </p:grpSp>
        <p:sp>
          <p:nvSpPr>
            <p:cNvPr id="24" name="Star: 24 Points 23">
              <a:extLst>
                <a:ext uri="{FF2B5EF4-FFF2-40B4-BE49-F238E27FC236}">
                  <a16:creationId xmlns:a16="http://schemas.microsoft.com/office/drawing/2014/main" id="{E9137640-DA7B-4BBF-BB50-FEB1E0C2E169}"/>
                </a:ext>
              </a:extLst>
            </p:cNvPr>
            <p:cNvSpPr>
              <a:spLocks noChangeAspect="1"/>
            </p:cNvSpPr>
            <p:nvPr/>
          </p:nvSpPr>
          <p:spPr>
            <a:xfrm>
              <a:off x="9913053" y="4129079"/>
              <a:ext cx="679613" cy="218846"/>
            </a:xfrm>
            <a:prstGeom prst="star24">
              <a:avLst>
                <a:gd name="adj" fmla="val 39722"/>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58" name="Picture 57">
            <a:extLst>
              <a:ext uri="{FF2B5EF4-FFF2-40B4-BE49-F238E27FC236}">
                <a16:creationId xmlns:a16="http://schemas.microsoft.com/office/drawing/2014/main" id="{611B622A-19D2-4D65-AF48-1CDE32E6EE3E}"/>
              </a:ext>
            </a:extLst>
          </p:cNvPr>
          <p:cNvPicPr>
            <a:picLocks noChangeAspect="1"/>
          </p:cNvPicPr>
          <p:nvPr/>
        </p:nvPicPr>
        <p:blipFill>
          <a:blip r:embed="rId3"/>
          <a:stretch>
            <a:fillRect/>
          </a:stretch>
        </p:blipFill>
        <p:spPr>
          <a:xfrm rot="5400000" flipH="1">
            <a:off x="1517619" y="3887395"/>
            <a:ext cx="486863" cy="471325"/>
          </a:xfrm>
          <a:prstGeom prst="rect">
            <a:avLst/>
          </a:prstGeom>
          <a:effectLst>
            <a:outerShdw blurRad="50800" dist="38100" dir="2700000" algn="tl" rotWithShape="0">
              <a:prstClr val="black">
                <a:alpha val="40000"/>
              </a:prstClr>
            </a:outerShdw>
          </a:effectLst>
        </p:spPr>
      </p:pic>
      <p:sp>
        <p:nvSpPr>
          <p:cNvPr id="70" name="Freeform: Shape 69">
            <a:extLst>
              <a:ext uri="{FF2B5EF4-FFF2-40B4-BE49-F238E27FC236}">
                <a16:creationId xmlns:a16="http://schemas.microsoft.com/office/drawing/2014/main" id="{932FE0AD-6096-42A5-B996-F5327DC84633}"/>
              </a:ext>
            </a:extLst>
          </p:cNvPr>
          <p:cNvSpPr/>
          <p:nvPr/>
        </p:nvSpPr>
        <p:spPr>
          <a:xfrm>
            <a:off x="5984790" y="2887053"/>
            <a:ext cx="368920" cy="1227747"/>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Speech Bubble: Rectangle with Corners Rounded 11">
            <a:extLst>
              <a:ext uri="{FF2B5EF4-FFF2-40B4-BE49-F238E27FC236}">
                <a16:creationId xmlns:a16="http://schemas.microsoft.com/office/drawing/2014/main" id="{190028DC-B56B-4F2A-A2EB-633366B35E90}"/>
              </a:ext>
            </a:extLst>
          </p:cNvPr>
          <p:cNvSpPr/>
          <p:nvPr/>
        </p:nvSpPr>
        <p:spPr>
          <a:xfrm>
            <a:off x="6309282" y="2706752"/>
            <a:ext cx="1382556" cy="34160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E.g.,“TEST-H0001” has been selected for deletion.</a:t>
            </a:r>
          </a:p>
          <a:p>
            <a:pPr algn="just"/>
            <a:r>
              <a:rPr lang="en-US" sz="800" dirty="0">
                <a:solidFill>
                  <a:schemeClr val="accent2"/>
                </a:solidFill>
                <a:effectLst>
                  <a:outerShdw blurRad="38100" dist="38100" dir="2700000" algn="tl">
                    <a:srgbClr val="000000">
                      <a:alpha val="43137"/>
                    </a:srgbClr>
                  </a:outerShdw>
                </a:effectLst>
              </a:rPr>
              <a:t> </a:t>
            </a:r>
          </a:p>
        </p:txBody>
      </p:sp>
      <p:pic>
        <p:nvPicPr>
          <p:cNvPr id="52" name="Picture 51">
            <a:extLst>
              <a:ext uri="{FF2B5EF4-FFF2-40B4-BE49-F238E27FC236}">
                <a16:creationId xmlns:a16="http://schemas.microsoft.com/office/drawing/2014/main" id="{0D863AAC-8A93-494D-B881-ED8FEFFA08BC}"/>
              </a:ext>
            </a:extLst>
          </p:cNvPr>
          <p:cNvPicPr>
            <a:picLocks noChangeAspect="1"/>
          </p:cNvPicPr>
          <p:nvPr/>
        </p:nvPicPr>
        <p:blipFill>
          <a:blip r:embed="rId3"/>
          <a:stretch>
            <a:fillRect/>
          </a:stretch>
        </p:blipFill>
        <p:spPr>
          <a:xfrm rot="16200000">
            <a:off x="6447005" y="5178427"/>
            <a:ext cx="486863" cy="471325"/>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DAFF7983-9D1C-4928-8F04-B50BB38EF14F}"/>
              </a:ext>
            </a:extLst>
          </p:cNvPr>
          <p:cNvSpPr txBox="1"/>
          <p:nvPr/>
        </p:nvSpPr>
        <p:spPr>
          <a:xfrm>
            <a:off x="7669444" y="2046695"/>
            <a:ext cx="1846713" cy="400110"/>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➍ </a:t>
            </a:r>
            <a:r>
              <a:rPr lang="en-US" sz="1000" dirty="0">
                <a:effectLst>
                  <a:outerShdw blurRad="38100" dist="38100" dir="2700000" algn="tl">
                    <a:srgbClr val="000000">
                      <a:alpha val="43137"/>
                    </a:srgbClr>
                  </a:outerShdw>
                </a:effectLst>
              </a:rPr>
              <a:t>Delete the selected Text ID Tag, press F4</a:t>
            </a:r>
          </a:p>
        </p:txBody>
      </p:sp>
      <p:pic>
        <p:nvPicPr>
          <p:cNvPr id="31" name="Picture 30">
            <a:extLst>
              <a:ext uri="{FF2B5EF4-FFF2-40B4-BE49-F238E27FC236}">
                <a16:creationId xmlns:a16="http://schemas.microsoft.com/office/drawing/2014/main" id="{F0567EA4-FFA2-4F67-B706-F610E127F66F}"/>
              </a:ext>
            </a:extLst>
          </p:cNvPr>
          <p:cNvPicPr>
            <a:picLocks noChangeAspect="1"/>
          </p:cNvPicPr>
          <p:nvPr/>
        </p:nvPicPr>
        <p:blipFill>
          <a:blip r:embed="rId3"/>
          <a:stretch>
            <a:fillRect/>
          </a:stretch>
        </p:blipFill>
        <p:spPr>
          <a:xfrm rot="16200000">
            <a:off x="8866355" y="5159377"/>
            <a:ext cx="486863" cy="471325"/>
          </a:xfrm>
          <a:prstGeom prst="rect">
            <a:avLst/>
          </a:prstGeom>
          <a:effectLst>
            <a:outerShdw blurRad="50800" dist="38100" dir="2700000" algn="tl" rotWithShape="0">
              <a:prstClr val="black">
                <a:alpha val="40000"/>
              </a:prstClr>
            </a:outerShdw>
          </a:effectLst>
        </p:spPr>
      </p:pic>
      <p:sp>
        <p:nvSpPr>
          <p:cNvPr id="32" name="TextBox 31">
            <a:extLst>
              <a:ext uri="{FF2B5EF4-FFF2-40B4-BE49-F238E27FC236}">
                <a16:creationId xmlns:a16="http://schemas.microsoft.com/office/drawing/2014/main" id="{12FF9486-FF25-48FF-87DF-169EAEDADE9A}"/>
              </a:ext>
            </a:extLst>
          </p:cNvPr>
          <p:cNvSpPr txBox="1"/>
          <p:nvPr/>
        </p:nvSpPr>
        <p:spPr>
          <a:xfrm>
            <a:off x="9737650" y="2074958"/>
            <a:ext cx="1846713" cy="246221"/>
          </a:xfrm>
          <a:prstGeom prst="rect">
            <a:avLst/>
          </a:prstGeom>
          <a:noFill/>
        </p:spPr>
        <p:txBody>
          <a:bodyPr wrap="square" rtlCol="0">
            <a:spAutoFit/>
          </a:bodyPr>
          <a:lstStyle/>
          <a:p>
            <a:pPr algn="just"/>
            <a:r>
              <a:rPr lang="en-US" sz="10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➎ </a:t>
            </a:r>
            <a:r>
              <a:rPr lang="en-US" sz="1000" dirty="0">
                <a:effectLst>
                  <a:outerShdw blurRad="38100" dist="38100" dir="2700000" algn="tl">
                    <a:srgbClr val="000000">
                      <a:alpha val="43137"/>
                    </a:srgbClr>
                  </a:outerShdw>
                </a:effectLst>
              </a:rPr>
              <a:t>Confirm deletion, press F2.</a:t>
            </a:r>
          </a:p>
        </p:txBody>
      </p:sp>
      <p:pic>
        <p:nvPicPr>
          <p:cNvPr id="81" name="Picture 80">
            <a:extLst>
              <a:ext uri="{FF2B5EF4-FFF2-40B4-BE49-F238E27FC236}">
                <a16:creationId xmlns:a16="http://schemas.microsoft.com/office/drawing/2014/main" id="{53218337-E378-49E3-A6CD-88ED7EB612F8}"/>
              </a:ext>
            </a:extLst>
          </p:cNvPr>
          <p:cNvPicPr>
            <a:picLocks noChangeAspect="1"/>
          </p:cNvPicPr>
          <p:nvPr/>
        </p:nvPicPr>
        <p:blipFill>
          <a:blip r:embed="rId3"/>
          <a:stretch>
            <a:fillRect/>
          </a:stretch>
        </p:blipFill>
        <p:spPr>
          <a:xfrm rot="16200000">
            <a:off x="10399093" y="5159377"/>
            <a:ext cx="486863" cy="471325"/>
          </a:xfrm>
          <a:prstGeom prst="rect">
            <a:avLst/>
          </a:prstGeom>
          <a:effectLst>
            <a:outerShdw blurRad="50800" dist="38100" dir="2700000" algn="tl" rotWithShape="0">
              <a:prstClr val="black">
                <a:alpha val="40000"/>
              </a:prstClr>
            </a:outerShdw>
          </a:effectLst>
        </p:spPr>
      </p:pic>
      <p:pic>
        <p:nvPicPr>
          <p:cNvPr id="83" name="Picture 82">
            <a:extLst>
              <a:ext uri="{FF2B5EF4-FFF2-40B4-BE49-F238E27FC236}">
                <a16:creationId xmlns:a16="http://schemas.microsoft.com/office/drawing/2014/main" id="{F597202F-3833-465F-B159-34408D368CE8}"/>
              </a:ext>
            </a:extLst>
          </p:cNvPr>
          <p:cNvPicPr>
            <a:picLocks noChangeAspect="1"/>
          </p:cNvPicPr>
          <p:nvPr/>
        </p:nvPicPr>
        <p:blipFill>
          <a:blip r:embed="rId4"/>
          <a:stretch>
            <a:fillRect/>
          </a:stretch>
        </p:blipFill>
        <p:spPr>
          <a:xfrm>
            <a:off x="7279959" y="4511883"/>
            <a:ext cx="205495" cy="288459"/>
          </a:xfrm>
          <a:prstGeom prst="rect">
            <a:avLst/>
          </a:prstGeom>
          <a:effectLst>
            <a:outerShdw blurRad="50800" dist="38100" dir="2700000" algn="tl" rotWithShape="0">
              <a:prstClr val="black">
                <a:alpha val="40000"/>
              </a:prstClr>
            </a:outerShdw>
          </a:effectLst>
        </p:spPr>
      </p:pic>
      <p:pic>
        <p:nvPicPr>
          <p:cNvPr id="85" name="Picture 84">
            <a:extLst>
              <a:ext uri="{FF2B5EF4-FFF2-40B4-BE49-F238E27FC236}">
                <a16:creationId xmlns:a16="http://schemas.microsoft.com/office/drawing/2014/main" id="{599AB9D4-D3CE-4900-BB55-0FF6702450A9}"/>
              </a:ext>
            </a:extLst>
          </p:cNvPr>
          <p:cNvPicPr>
            <a:picLocks noChangeAspect="1"/>
          </p:cNvPicPr>
          <p:nvPr/>
        </p:nvPicPr>
        <p:blipFill>
          <a:blip r:embed="rId4"/>
          <a:stretch>
            <a:fillRect/>
          </a:stretch>
        </p:blipFill>
        <p:spPr>
          <a:xfrm>
            <a:off x="9392022" y="4511882"/>
            <a:ext cx="205495" cy="288459"/>
          </a:xfrm>
          <a:prstGeom prst="rect">
            <a:avLst/>
          </a:prstGeom>
          <a:effectLst>
            <a:outerShdw blurRad="50800" dist="38100" dir="2700000" algn="tl" rotWithShape="0">
              <a:prstClr val="black">
                <a:alpha val="40000"/>
              </a:prstClr>
            </a:outerShdw>
          </a:effectLst>
        </p:spPr>
      </p:pic>
      <p:sp>
        <p:nvSpPr>
          <p:cNvPr id="87" name="Rounded Rectangle 33">
            <a:hlinkClick r:id="rId11" action="ppaction://hlinksldjump"/>
            <a:extLst>
              <a:ext uri="{FF2B5EF4-FFF2-40B4-BE49-F238E27FC236}">
                <a16:creationId xmlns:a16="http://schemas.microsoft.com/office/drawing/2014/main" id="{1F6107F7-45C7-4A2A-BE82-8C05D7174D1E}"/>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2"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8209489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5380CAA3-5801-44B8-B856-817772B54779}"/>
              </a:ext>
            </a:extLst>
          </p:cNvPr>
          <p:cNvGrpSpPr/>
          <p:nvPr/>
        </p:nvGrpSpPr>
        <p:grpSpPr>
          <a:xfrm>
            <a:off x="6514530" y="2958393"/>
            <a:ext cx="1300219" cy="2324284"/>
            <a:chOff x="6543842" y="2958393"/>
            <a:chExt cx="1300219" cy="2324284"/>
          </a:xfrm>
        </p:grpSpPr>
        <p:pic>
          <p:nvPicPr>
            <p:cNvPr id="22" name="Picture 21">
              <a:extLst>
                <a:ext uri="{FF2B5EF4-FFF2-40B4-BE49-F238E27FC236}">
                  <a16:creationId xmlns:a16="http://schemas.microsoft.com/office/drawing/2014/main" id="{F74CBC61-58E8-4355-8B27-D5239A3274ED}"/>
                </a:ext>
              </a:extLst>
            </p:cNvPr>
            <p:cNvPicPr>
              <a:picLocks noChangeAspect="1"/>
            </p:cNvPicPr>
            <p:nvPr/>
          </p:nvPicPr>
          <p:blipFill>
            <a:blip r:embed="rId3"/>
            <a:stretch>
              <a:fillRect/>
            </a:stretch>
          </p:blipFill>
          <p:spPr>
            <a:xfrm>
              <a:off x="6543842" y="2958393"/>
              <a:ext cx="1300219" cy="2324284"/>
            </a:xfrm>
            <a:prstGeom prst="rect">
              <a:avLst/>
            </a:prstGeom>
          </p:spPr>
        </p:pic>
        <p:pic>
          <p:nvPicPr>
            <p:cNvPr id="56" name="Picture 55">
              <a:extLst>
                <a:ext uri="{FF2B5EF4-FFF2-40B4-BE49-F238E27FC236}">
                  <a16:creationId xmlns:a16="http://schemas.microsoft.com/office/drawing/2014/main" id="{2D9C4B74-B295-4F26-8D66-1ADBDBF2F50F}"/>
                </a:ext>
              </a:extLst>
            </p:cNvPr>
            <p:cNvPicPr>
              <a:picLocks noChangeAspect="1"/>
            </p:cNvPicPr>
            <p:nvPr/>
          </p:nvPicPr>
          <p:blipFill>
            <a:blip r:embed="rId4"/>
            <a:stretch>
              <a:fillRect/>
            </a:stretch>
          </p:blipFill>
          <p:spPr>
            <a:xfrm>
              <a:off x="6756399" y="3872524"/>
              <a:ext cx="906585" cy="691662"/>
            </a:xfrm>
            <a:prstGeom prst="rect">
              <a:avLst/>
            </a:prstGeom>
          </p:spPr>
        </p:pic>
      </p:grpSp>
      <p:pic>
        <p:nvPicPr>
          <p:cNvPr id="6" name="Picture 5">
            <a:extLst>
              <a:ext uri="{FF2B5EF4-FFF2-40B4-BE49-F238E27FC236}">
                <a16:creationId xmlns:a16="http://schemas.microsoft.com/office/drawing/2014/main" id="{4C6902C9-EA40-4394-ACA3-51DF37A90A86}"/>
              </a:ext>
            </a:extLst>
          </p:cNvPr>
          <p:cNvPicPr>
            <a:picLocks noChangeAspect="1"/>
          </p:cNvPicPr>
          <p:nvPr/>
        </p:nvPicPr>
        <p:blipFill>
          <a:blip r:embed="rId5"/>
          <a:stretch>
            <a:fillRect/>
          </a:stretch>
        </p:blipFill>
        <p:spPr>
          <a:xfrm>
            <a:off x="609600" y="2855936"/>
            <a:ext cx="1300218" cy="2324284"/>
          </a:xfrm>
          <a:prstGeom prst="rect">
            <a:avLst/>
          </a:prstGeom>
        </p:spPr>
      </p:pic>
      <p:grpSp>
        <p:nvGrpSpPr>
          <p:cNvPr id="7" name="Group 6">
            <a:extLst>
              <a:ext uri="{FF2B5EF4-FFF2-40B4-BE49-F238E27FC236}">
                <a16:creationId xmlns:a16="http://schemas.microsoft.com/office/drawing/2014/main" id="{98E15971-AEB8-4C47-B8A1-F904A9382DF3}"/>
              </a:ext>
            </a:extLst>
          </p:cNvPr>
          <p:cNvGrpSpPr/>
          <p:nvPr/>
        </p:nvGrpSpPr>
        <p:grpSpPr>
          <a:xfrm>
            <a:off x="2591788" y="2855936"/>
            <a:ext cx="1300219" cy="2324284"/>
            <a:chOff x="3366152" y="2200117"/>
            <a:chExt cx="1947189" cy="3508396"/>
          </a:xfrm>
        </p:grpSpPr>
        <p:pic>
          <p:nvPicPr>
            <p:cNvPr id="8" name="Picture 7">
              <a:extLst>
                <a:ext uri="{FF2B5EF4-FFF2-40B4-BE49-F238E27FC236}">
                  <a16:creationId xmlns:a16="http://schemas.microsoft.com/office/drawing/2014/main" id="{7FF08924-8186-4532-97DC-F7B54750A954}"/>
                </a:ext>
              </a:extLst>
            </p:cNvPr>
            <p:cNvPicPr>
              <a:picLocks noChangeAspect="1"/>
            </p:cNvPicPr>
            <p:nvPr/>
          </p:nvPicPr>
          <p:blipFill>
            <a:blip r:embed="rId3"/>
            <a:stretch>
              <a:fillRect/>
            </a:stretch>
          </p:blipFill>
          <p:spPr>
            <a:xfrm>
              <a:off x="3366152" y="2200117"/>
              <a:ext cx="1947189" cy="3508396"/>
            </a:xfrm>
            <a:prstGeom prst="rect">
              <a:avLst/>
            </a:prstGeom>
          </p:spPr>
        </p:pic>
        <p:pic>
          <p:nvPicPr>
            <p:cNvPr id="9" name="Picture 8">
              <a:extLst>
                <a:ext uri="{FF2B5EF4-FFF2-40B4-BE49-F238E27FC236}">
                  <a16:creationId xmlns:a16="http://schemas.microsoft.com/office/drawing/2014/main" id="{DEA21C8F-1FB4-4E4F-A3DE-DB7B58C95137}"/>
                </a:ext>
              </a:extLst>
            </p:cNvPr>
            <p:cNvPicPr>
              <a:picLocks noChangeAspect="1"/>
            </p:cNvPicPr>
            <p:nvPr/>
          </p:nvPicPr>
          <p:blipFill>
            <a:blip r:embed="rId6"/>
            <a:stretch>
              <a:fillRect/>
            </a:stretch>
          </p:blipFill>
          <p:spPr>
            <a:xfrm>
              <a:off x="3652576" y="3582237"/>
              <a:ext cx="1382966" cy="1050434"/>
            </a:xfrm>
            <a:prstGeom prst="rect">
              <a:avLst/>
            </a:prstGeom>
          </p:spPr>
        </p:pic>
      </p:grpSp>
      <p:pic>
        <p:nvPicPr>
          <p:cNvPr id="10" name="Picture 9">
            <a:extLst>
              <a:ext uri="{FF2B5EF4-FFF2-40B4-BE49-F238E27FC236}">
                <a16:creationId xmlns:a16="http://schemas.microsoft.com/office/drawing/2014/main" id="{3DEED2FE-C1BE-4147-A761-299756C0A0CF}"/>
              </a:ext>
            </a:extLst>
          </p:cNvPr>
          <p:cNvPicPr>
            <a:picLocks noChangeAspect="1"/>
          </p:cNvPicPr>
          <p:nvPr/>
        </p:nvPicPr>
        <p:blipFill>
          <a:blip r:embed="rId7"/>
          <a:stretch>
            <a:fillRect/>
          </a:stretch>
        </p:blipFill>
        <p:spPr>
          <a:xfrm>
            <a:off x="4119234" y="4068441"/>
            <a:ext cx="221353" cy="290588"/>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455A25F5-FB5B-4582-AC1A-BA35F057988E}"/>
              </a:ext>
            </a:extLst>
          </p:cNvPr>
          <p:cNvGrpSpPr/>
          <p:nvPr/>
        </p:nvGrpSpPr>
        <p:grpSpPr>
          <a:xfrm>
            <a:off x="4567815" y="2943650"/>
            <a:ext cx="1300219" cy="2324284"/>
            <a:chOff x="5556846" y="2857049"/>
            <a:chExt cx="1443786" cy="2580925"/>
          </a:xfrm>
        </p:grpSpPr>
        <p:pic>
          <p:nvPicPr>
            <p:cNvPr id="13" name="Picture 12">
              <a:extLst>
                <a:ext uri="{FF2B5EF4-FFF2-40B4-BE49-F238E27FC236}">
                  <a16:creationId xmlns:a16="http://schemas.microsoft.com/office/drawing/2014/main" id="{463A33AD-49E1-4E2E-9AD6-996A8EABF06D}"/>
                </a:ext>
              </a:extLst>
            </p:cNvPr>
            <p:cNvPicPr>
              <a:picLocks noChangeAspect="1"/>
            </p:cNvPicPr>
            <p:nvPr/>
          </p:nvPicPr>
          <p:blipFill>
            <a:blip r:embed="rId3"/>
            <a:stretch>
              <a:fillRect/>
            </a:stretch>
          </p:blipFill>
          <p:spPr>
            <a:xfrm>
              <a:off x="5556846" y="2857049"/>
              <a:ext cx="1443786" cy="2580925"/>
            </a:xfrm>
            <a:prstGeom prst="rect">
              <a:avLst/>
            </a:prstGeom>
          </p:spPr>
        </p:pic>
        <p:pic>
          <p:nvPicPr>
            <p:cNvPr id="28" name="Picture 27">
              <a:extLst>
                <a:ext uri="{FF2B5EF4-FFF2-40B4-BE49-F238E27FC236}">
                  <a16:creationId xmlns:a16="http://schemas.microsoft.com/office/drawing/2014/main" id="{12CC4009-5FE4-42BF-8D04-E62EC77416EA}"/>
                </a:ext>
              </a:extLst>
            </p:cNvPr>
            <p:cNvPicPr>
              <a:picLocks noChangeAspect="1"/>
            </p:cNvPicPr>
            <p:nvPr/>
          </p:nvPicPr>
          <p:blipFill>
            <a:blip r:embed="rId8">
              <a:extLst>
                <a:ext uri="{BEBA8EAE-BF5A-486C-A8C5-ECC9F3942E4B}">
                  <a14:imgProps xmlns:a14="http://schemas.microsoft.com/office/drawing/2010/main">
                    <a14:imgLayer r:embed="rId9">
                      <a14:imgEffect>
                        <a14:saturation sat="149000"/>
                      </a14:imgEffect>
                    </a14:imgLayer>
                  </a14:imgProps>
                </a:ext>
              </a:extLst>
            </a:blip>
            <a:stretch>
              <a:fillRect/>
            </a:stretch>
          </p:blipFill>
          <p:spPr>
            <a:xfrm>
              <a:off x="5772370" y="3873796"/>
              <a:ext cx="1020859" cy="772743"/>
            </a:xfrm>
            <a:prstGeom prst="rect">
              <a:avLst/>
            </a:prstGeom>
          </p:spPr>
        </p:pic>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76778"/>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3A329CF6-9AF9-467F-8193-149F7B812BA7}"/>
              </a:ext>
            </a:extLst>
          </p:cNvPr>
          <p:cNvSpPr>
            <a:spLocks noGrp="1"/>
          </p:cNvSpPr>
          <p:nvPr>
            <p:ph type="title"/>
          </p:nvPr>
        </p:nvSpPr>
        <p:spPr>
          <a:xfrm>
            <a:off x="551430" y="386488"/>
            <a:ext cx="10972800" cy="901329"/>
          </a:xfrm>
        </p:spPr>
        <p:txBody>
          <a:bodyPr>
            <a:normAutofit/>
          </a:bodyPr>
          <a:lstStyle/>
          <a:p>
            <a:r>
              <a:rPr lang="en-AU" sz="2700" b="1" dirty="0">
                <a:effectLst>
                  <a:outerShdw blurRad="38100" dist="38100" dir="2700000" algn="tl">
                    <a:srgbClr val="000000">
                      <a:alpha val="43137"/>
                    </a:srgbClr>
                  </a:outerShdw>
                </a:effectLst>
              </a:rPr>
              <a:t>Instrument Operation</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 </a:t>
            </a:r>
            <a:r>
              <a:rPr lang="en-AU" sz="2200" b="1" dirty="0">
                <a:effectLst>
                  <a:outerShdw blurRad="38100" dist="38100" dir="2700000" algn="tl">
                    <a:srgbClr val="000000">
                      <a:alpha val="43137"/>
                    </a:srgbClr>
                  </a:outerShdw>
                </a:effectLst>
              </a:rPr>
              <a:t>Visible laser operation</a:t>
            </a:r>
            <a:endParaRPr lang="en-AU" sz="2200" dirty="0"/>
          </a:p>
        </p:txBody>
      </p:sp>
      <p:sp>
        <p:nvSpPr>
          <p:cNvPr id="5" name="Slide Number Placeholder 4">
            <a:extLst>
              <a:ext uri="{FF2B5EF4-FFF2-40B4-BE49-F238E27FC236}">
                <a16:creationId xmlns:a16="http://schemas.microsoft.com/office/drawing/2014/main" id="{3057939F-C97B-49CC-8881-9B75AF03859C}"/>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71</a:t>
            </a:fld>
            <a:endParaRPr lang="en-US">
              <a:solidFill>
                <a:prstClr val="black">
                  <a:tint val="75000"/>
                </a:prstClr>
              </a:solidFill>
              <a:latin typeface="Arial"/>
            </a:endParaRPr>
          </a:p>
        </p:txBody>
      </p:sp>
      <p:sp>
        <p:nvSpPr>
          <p:cNvPr id="16" name="TextBox 15">
            <a:extLst>
              <a:ext uri="{FF2B5EF4-FFF2-40B4-BE49-F238E27FC236}">
                <a16:creationId xmlns:a16="http://schemas.microsoft.com/office/drawing/2014/main" id="{0122C595-689F-4304-A49A-9FDB6CA2A60D}"/>
              </a:ext>
            </a:extLst>
          </p:cNvPr>
          <p:cNvSpPr txBox="1"/>
          <p:nvPr/>
        </p:nvSpPr>
        <p:spPr>
          <a:xfrm>
            <a:off x="552521" y="1762046"/>
            <a:ext cx="1485084"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000" b="1" dirty="0">
                <a:effectLst>
                  <a:outerShdw blurRad="38100" dist="38100" dir="2700000" algn="tl">
                    <a:srgbClr val="000000">
                      <a:alpha val="43137"/>
                    </a:srgbClr>
                  </a:outerShdw>
                </a:effectLst>
              </a:rPr>
              <a:t>Enter Source mode:</a:t>
            </a:r>
          </a:p>
          <a:p>
            <a:pPr algn="just"/>
            <a:r>
              <a:rPr lang="en-US" sz="1000" dirty="0">
                <a:effectLst>
                  <a:outerShdw blurRad="38100" dist="38100" dir="2700000" algn="tl">
                    <a:srgbClr val="000000">
                      <a:alpha val="43137"/>
                    </a:srgbClr>
                  </a:outerShdw>
                </a:effectLst>
              </a:rPr>
              <a:t>At Home display, press F1.</a:t>
            </a:r>
            <a:endParaRPr lang="en-AU" sz="1000" dirty="0">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7CEEA575-E431-4E0C-91DE-3E5C66D1142C}"/>
              </a:ext>
            </a:extLst>
          </p:cNvPr>
          <p:cNvSpPr txBox="1"/>
          <p:nvPr/>
        </p:nvSpPr>
        <p:spPr>
          <a:xfrm>
            <a:off x="2612317" y="1753503"/>
            <a:ext cx="1531828" cy="40011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000" b="1" dirty="0">
                <a:effectLst>
                  <a:outerShdw blurRad="38100" dist="38100" dir="2700000" algn="tl">
                    <a:srgbClr val="000000">
                      <a:alpha val="43137"/>
                    </a:srgbClr>
                  </a:outerShdw>
                </a:effectLst>
              </a:rPr>
              <a:t>Select 650 nm:</a:t>
            </a:r>
          </a:p>
          <a:p>
            <a:pPr algn="just"/>
            <a:r>
              <a:rPr lang="en-US" sz="1000" dirty="0">
                <a:effectLst>
                  <a:outerShdw blurRad="38100" dist="38100" dir="2700000" algn="tl">
                    <a:srgbClr val="000000">
                      <a:alpha val="43137"/>
                    </a:srgbClr>
                  </a:outerShdw>
                </a:effectLst>
              </a:rPr>
              <a:t>Press ‘+’or ‘-’.</a:t>
            </a:r>
            <a:endParaRPr lang="en-AU" sz="1000" dirty="0">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4B943037-0BD3-4AAA-B4F5-275194161DCB}"/>
              </a:ext>
            </a:extLst>
          </p:cNvPr>
          <p:cNvSpPr txBox="1"/>
          <p:nvPr/>
        </p:nvSpPr>
        <p:spPr>
          <a:xfrm>
            <a:off x="4589673" y="1779705"/>
            <a:ext cx="1334092" cy="707886"/>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000" b="1" dirty="0">
                <a:effectLst>
                  <a:outerShdw blurRad="38100" dist="38100" dir="2700000" algn="tl">
                    <a:srgbClr val="000000">
                      <a:alpha val="43137"/>
                    </a:srgbClr>
                  </a:outerShdw>
                </a:effectLst>
              </a:rPr>
              <a:t>Select blinking  output mode: </a:t>
            </a:r>
          </a:p>
          <a:p>
            <a:pPr algn="just"/>
            <a:r>
              <a:rPr lang="en-US" sz="1000" dirty="0">
                <a:effectLst>
                  <a:outerShdw blurRad="38100" dist="38100" dir="2700000" algn="tl">
                    <a:srgbClr val="000000">
                      <a:alpha val="43137"/>
                    </a:srgbClr>
                  </a:outerShdw>
                </a:effectLst>
              </a:rPr>
              <a:t>Press F3 to select “2 Hz” tone. </a:t>
            </a:r>
          </a:p>
        </p:txBody>
      </p:sp>
      <p:sp>
        <p:nvSpPr>
          <p:cNvPr id="25" name="TextBox 24">
            <a:extLst>
              <a:ext uri="{FF2B5EF4-FFF2-40B4-BE49-F238E27FC236}">
                <a16:creationId xmlns:a16="http://schemas.microsoft.com/office/drawing/2014/main" id="{09866E83-98ED-4615-BD6F-0A19565CE85D}"/>
              </a:ext>
            </a:extLst>
          </p:cNvPr>
          <p:cNvSpPr txBox="1"/>
          <p:nvPr/>
        </p:nvSpPr>
        <p:spPr>
          <a:xfrm>
            <a:off x="6594524" y="1793841"/>
            <a:ext cx="1531828" cy="553998"/>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US" sz="1000" b="1" dirty="0">
                <a:effectLst>
                  <a:outerShdw blurRad="38100" dist="38100" dir="2700000" algn="tl">
                    <a:srgbClr val="000000">
                      <a:alpha val="43137"/>
                    </a:srgbClr>
                  </a:outerShdw>
                </a:effectLst>
              </a:rPr>
              <a:t>Return to CW output mode: </a:t>
            </a:r>
            <a:r>
              <a:rPr lang="en-US" sz="1000" dirty="0">
                <a:effectLst>
                  <a:outerShdw blurRad="38100" dist="38100" dir="2700000" algn="tl">
                    <a:srgbClr val="000000">
                      <a:alpha val="43137"/>
                    </a:srgbClr>
                  </a:outerShdw>
                </a:effectLst>
              </a:rPr>
              <a:t>hold down F3 for 3 seconds.</a:t>
            </a:r>
          </a:p>
        </p:txBody>
      </p:sp>
      <p:pic>
        <p:nvPicPr>
          <p:cNvPr id="27" name="Picture 26">
            <a:extLst>
              <a:ext uri="{FF2B5EF4-FFF2-40B4-BE49-F238E27FC236}">
                <a16:creationId xmlns:a16="http://schemas.microsoft.com/office/drawing/2014/main" id="{69BF7F2B-445C-4000-94BE-94E27B6D3668}"/>
              </a:ext>
            </a:extLst>
          </p:cNvPr>
          <p:cNvPicPr>
            <a:picLocks noChangeAspect="1"/>
          </p:cNvPicPr>
          <p:nvPr/>
        </p:nvPicPr>
        <p:blipFill>
          <a:blip r:embed="rId10"/>
          <a:stretch>
            <a:fillRect/>
          </a:stretch>
        </p:blipFill>
        <p:spPr>
          <a:xfrm rot="6039056" flipH="1">
            <a:off x="510711" y="4609960"/>
            <a:ext cx="446240" cy="432000"/>
          </a:xfrm>
          <a:prstGeom prst="rect">
            <a:avLst/>
          </a:prstGeom>
        </p:spPr>
      </p:pic>
      <p:pic>
        <p:nvPicPr>
          <p:cNvPr id="31" name="Picture 30">
            <a:extLst>
              <a:ext uri="{FF2B5EF4-FFF2-40B4-BE49-F238E27FC236}">
                <a16:creationId xmlns:a16="http://schemas.microsoft.com/office/drawing/2014/main" id="{FF9D4EC1-BFE0-42CE-9F92-C58BE735A0EF}"/>
              </a:ext>
            </a:extLst>
          </p:cNvPr>
          <p:cNvPicPr>
            <a:picLocks noChangeAspect="1"/>
          </p:cNvPicPr>
          <p:nvPr/>
        </p:nvPicPr>
        <p:blipFill>
          <a:blip r:embed="rId10">
            <a:lum bright="70000" contrast="-70000"/>
          </a:blip>
          <a:stretch>
            <a:fillRect/>
          </a:stretch>
        </p:blipFill>
        <p:spPr>
          <a:xfrm rot="6039056" flipH="1">
            <a:off x="2553432" y="4807479"/>
            <a:ext cx="446240" cy="432000"/>
          </a:xfrm>
          <a:prstGeom prst="rect">
            <a:avLst/>
          </a:prstGeom>
        </p:spPr>
      </p:pic>
      <p:pic>
        <p:nvPicPr>
          <p:cNvPr id="33" name="Picture 32">
            <a:extLst>
              <a:ext uri="{FF2B5EF4-FFF2-40B4-BE49-F238E27FC236}">
                <a16:creationId xmlns:a16="http://schemas.microsoft.com/office/drawing/2014/main" id="{9FD29A22-3A7C-4818-978A-CC9891F8A9C2}"/>
              </a:ext>
            </a:extLst>
          </p:cNvPr>
          <p:cNvPicPr>
            <a:picLocks noChangeAspect="1"/>
          </p:cNvPicPr>
          <p:nvPr/>
        </p:nvPicPr>
        <p:blipFill>
          <a:blip r:embed="rId10"/>
          <a:stretch>
            <a:fillRect/>
          </a:stretch>
        </p:blipFill>
        <p:spPr>
          <a:xfrm rot="15560944">
            <a:off x="3474889" y="4822462"/>
            <a:ext cx="446240" cy="432000"/>
          </a:xfrm>
          <a:prstGeom prst="rect">
            <a:avLst/>
          </a:prstGeom>
        </p:spPr>
      </p:pic>
      <p:pic>
        <p:nvPicPr>
          <p:cNvPr id="35" name="Picture 34">
            <a:extLst>
              <a:ext uri="{FF2B5EF4-FFF2-40B4-BE49-F238E27FC236}">
                <a16:creationId xmlns:a16="http://schemas.microsoft.com/office/drawing/2014/main" id="{F25632E2-66C6-4781-9E5E-D360BAA77837}"/>
              </a:ext>
            </a:extLst>
          </p:cNvPr>
          <p:cNvPicPr>
            <a:picLocks noChangeAspect="1"/>
          </p:cNvPicPr>
          <p:nvPr/>
        </p:nvPicPr>
        <p:blipFill>
          <a:blip r:embed="rId10"/>
          <a:stretch>
            <a:fillRect/>
          </a:stretch>
        </p:blipFill>
        <p:spPr>
          <a:xfrm rot="15560944">
            <a:off x="5314244" y="4727200"/>
            <a:ext cx="446240" cy="432000"/>
          </a:xfrm>
          <a:prstGeom prst="rect">
            <a:avLst/>
          </a:prstGeom>
        </p:spPr>
      </p:pic>
      <p:sp>
        <p:nvSpPr>
          <p:cNvPr id="40" name="TextBox 39">
            <a:extLst>
              <a:ext uri="{FF2B5EF4-FFF2-40B4-BE49-F238E27FC236}">
                <a16:creationId xmlns:a16="http://schemas.microsoft.com/office/drawing/2014/main" id="{AC45ABD1-F54D-422B-9072-A9BC891DAAF9}"/>
              </a:ext>
            </a:extLst>
          </p:cNvPr>
          <p:cNvSpPr txBox="1"/>
          <p:nvPr/>
        </p:nvSpPr>
        <p:spPr>
          <a:xfrm>
            <a:off x="10228784" y="3853302"/>
            <a:ext cx="1467916" cy="707886"/>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 </a:t>
            </a:r>
            <a:r>
              <a:rPr lang="en-US" sz="1000" b="1" dirty="0">
                <a:effectLst>
                  <a:outerShdw blurRad="38100" dist="38100" dir="2700000" algn="tl">
                    <a:srgbClr val="000000">
                      <a:alpha val="43137"/>
                    </a:srgbClr>
                  </a:outerShdw>
                </a:effectLst>
              </a:rPr>
              <a:t>Turn off Visible laser &amp; exit Source mode: </a:t>
            </a:r>
            <a:r>
              <a:rPr lang="en-US" sz="1000" dirty="0">
                <a:effectLst>
                  <a:outerShdw blurRad="38100" dist="38100" dir="2700000" algn="tl">
                    <a:srgbClr val="000000">
                      <a:alpha val="43137"/>
                    </a:srgbClr>
                  </a:outerShdw>
                </a:effectLst>
              </a:rPr>
              <a:t>Press Toggle Centre then press F1.</a:t>
            </a:r>
          </a:p>
        </p:txBody>
      </p:sp>
      <p:pic>
        <p:nvPicPr>
          <p:cNvPr id="42" name="Picture 41">
            <a:extLst>
              <a:ext uri="{FF2B5EF4-FFF2-40B4-BE49-F238E27FC236}">
                <a16:creationId xmlns:a16="http://schemas.microsoft.com/office/drawing/2014/main" id="{87FAC380-6B8A-4070-915E-B3F9D0F9EE48}"/>
              </a:ext>
            </a:extLst>
          </p:cNvPr>
          <p:cNvPicPr>
            <a:picLocks noChangeAspect="1"/>
          </p:cNvPicPr>
          <p:nvPr/>
        </p:nvPicPr>
        <p:blipFill>
          <a:blip r:embed="rId7"/>
          <a:stretch>
            <a:fillRect/>
          </a:stretch>
        </p:blipFill>
        <p:spPr>
          <a:xfrm>
            <a:off x="2128383" y="4018078"/>
            <a:ext cx="221353" cy="290588"/>
          </a:xfrm>
          <a:prstGeom prst="rect">
            <a:avLst/>
          </a:prstGeom>
          <a:effectLst>
            <a:outerShdw blurRad="50800" dist="38100" dir="2700000" algn="tl" rotWithShape="0">
              <a:prstClr val="black">
                <a:alpha val="40000"/>
              </a:prstClr>
            </a:outerShdw>
          </a:effectLst>
        </p:spPr>
      </p:pic>
      <p:pic>
        <p:nvPicPr>
          <p:cNvPr id="44" name="Picture 43">
            <a:extLst>
              <a:ext uri="{FF2B5EF4-FFF2-40B4-BE49-F238E27FC236}">
                <a16:creationId xmlns:a16="http://schemas.microsoft.com/office/drawing/2014/main" id="{6017CDD0-7280-4492-BF4C-A2DC0C0C035E}"/>
              </a:ext>
            </a:extLst>
          </p:cNvPr>
          <p:cNvPicPr>
            <a:picLocks noChangeAspect="1"/>
          </p:cNvPicPr>
          <p:nvPr/>
        </p:nvPicPr>
        <p:blipFill>
          <a:blip r:embed="rId7"/>
          <a:stretch>
            <a:fillRect/>
          </a:stretch>
        </p:blipFill>
        <p:spPr>
          <a:xfrm>
            <a:off x="6080437" y="4061951"/>
            <a:ext cx="221353" cy="290588"/>
          </a:xfrm>
          <a:prstGeom prst="rect">
            <a:avLst/>
          </a:prstGeom>
          <a:effectLst>
            <a:outerShdw blurRad="50800" dist="38100" dir="2700000" algn="tl" rotWithShape="0">
              <a:prstClr val="black">
                <a:alpha val="40000"/>
              </a:prstClr>
            </a:outerShdw>
          </a:effectLst>
        </p:spPr>
      </p:pic>
      <p:pic>
        <p:nvPicPr>
          <p:cNvPr id="46" name="Picture 45">
            <a:extLst>
              <a:ext uri="{FF2B5EF4-FFF2-40B4-BE49-F238E27FC236}">
                <a16:creationId xmlns:a16="http://schemas.microsoft.com/office/drawing/2014/main" id="{2E288AEF-C0A1-4252-8D93-8F053E724C01}"/>
              </a:ext>
            </a:extLst>
          </p:cNvPr>
          <p:cNvPicPr>
            <a:picLocks noChangeAspect="1"/>
          </p:cNvPicPr>
          <p:nvPr/>
        </p:nvPicPr>
        <p:blipFill>
          <a:blip r:embed="rId7"/>
          <a:stretch>
            <a:fillRect/>
          </a:stretch>
        </p:blipFill>
        <p:spPr>
          <a:xfrm>
            <a:off x="8099272" y="4068441"/>
            <a:ext cx="221353" cy="290588"/>
          </a:xfrm>
          <a:prstGeom prst="rect">
            <a:avLst/>
          </a:prstGeom>
          <a:effectLst>
            <a:outerShdw blurRad="50800" dist="38100" dir="2700000" algn="tl" rotWithShape="0">
              <a:prstClr val="black">
                <a:alpha val="40000"/>
              </a:prstClr>
            </a:outerShdw>
          </a:effectLst>
        </p:spPr>
      </p:pic>
      <p:pic>
        <p:nvPicPr>
          <p:cNvPr id="48" name="Picture 47">
            <a:extLst>
              <a:ext uri="{FF2B5EF4-FFF2-40B4-BE49-F238E27FC236}">
                <a16:creationId xmlns:a16="http://schemas.microsoft.com/office/drawing/2014/main" id="{37D357A5-579B-4D84-8695-8420544C01D4}"/>
              </a:ext>
            </a:extLst>
          </p:cNvPr>
          <p:cNvPicPr>
            <a:picLocks noChangeAspect="1"/>
          </p:cNvPicPr>
          <p:nvPr/>
        </p:nvPicPr>
        <p:blipFill>
          <a:blip r:embed="rId7"/>
          <a:stretch>
            <a:fillRect/>
          </a:stretch>
        </p:blipFill>
        <p:spPr>
          <a:xfrm>
            <a:off x="10050291" y="4018078"/>
            <a:ext cx="221353" cy="290588"/>
          </a:xfrm>
          <a:prstGeom prst="rect">
            <a:avLst/>
          </a:prstGeom>
          <a:effectLst>
            <a:outerShdw blurRad="50800" dist="38100" dir="2700000" algn="tl" rotWithShape="0">
              <a:prstClr val="black">
                <a:alpha val="40000"/>
              </a:prstClr>
            </a:outerShdw>
          </a:effectLst>
        </p:spPr>
      </p:pic>
      <p:pic>
        <p:nvPicPr>
          <p:cNvPr id="50" name="Picture 49">
            <a:extLst>
              <a:ext uri="{FF2B5EF4-FFF2-40B4-BE49-F238E27FC236}">
                <a16:creationId xmlns:a16="http://schemas.microsoft.com/office/drawing/2014/main" id="{F5D605F4-B4FC-4C8E-A9DA-2DDC1857B0EC}"/>
              </a:ext>
            </a:extLst>
          </p:cNvPr>
          <p:cNvPicPr>
            <a:picLocks noChangeAspect="1"/>
          </p:cNvPicPr>
          <p:nvPr/>
        </p:nvPicPr>
        <p:blipFill>
          <a:blip r:embed="rId10"/>
          <a:stretch>
            <a:fillRect/>
          </a:stretch>
        </p:blipFill>
        <p:spPr>
          <a:xfrm rot="15560944">
            <a:off x="7304970" y="4762172"/>
            <a:ext cx="446240" cy="432000"/>
          </a:xfrm>
          <a:prstGeom prst="rect">
            <a:avLst/>
          </a:prstGeom>
        </p:spPr>
      </p:pic>
      <p:sp>
        <p:nvSpPr>
          <p:cNvPr id="52" name="Rectangle: Rounded Corners 51">
            <a:extLst>
              <a:ext uri="{FF2B5EF4-FFF2-40B4-BE49-F238E27FC236}">
                <a16:creationId xmlns:a16="http://schemas.microsoft.com/office/drawing/2014/main" id="{D93E2DFC-D741-4A54-B240-3BCA98EEC00B}"/>
              </a:ext>
            </a:extLst>
          </p:cNvPr>
          <p:cNvSpPr/>
          <p:nvPr/>
        </p:nvSpPr>
        <p:spPr>
          <a:xfrm>
            <a:off x="7632752" y="5063865"/>
            <a:ext cx="297709" cy="241326"/>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grpSp>
        <p:nvGrpSpPr>
          <p:cNvPr id="55" name="Group 54">
            <a:extLst>
              <a:ext uri="{FF2B5EF4-FFF2-40B4-BE49-F238E27FC236}">
                <a16:creationId xmlns:a16="http://schemas.microsoft.com/office/drawing/2014/main" id="{19400980-B918-4BF8-B675-373A2AD9A5BE}"/>
              </a:ext>
            </a:extLst>
          </p:cNvPr>
          <p:cNvGrpSpPr/>
          <p:nvPr/>
        </p:nvGrpSpPr>
        <p:grpSpPr>
          <a:xfrm>
            <a:off x="8575837" y="2958393"/>
            <a:ext cx="1300219" cy="2324284"/>
            <a:chOff x="8575837" y="2958393"/>
            <a:chExt cx="1300219" cy="2324284"/>
          </a:xfrm>
        </p:grpSpPr>
        <p:pic>
          <p:nvPicPr>
            <p:cNvPr id="37" name="Picture 36">
              <a:extLst>
                <a:ext uri="{FF2B5EF4-FFF2-40B4-BE49-F238E27FC236}">
                  <a16:creationId xmlns:a16="http://schemas.microsoft.com/office/drawing/2014/main" id="{A990785D-3AA6-4CF0-BBD9-D5805FBE7FDF}"/>
                </a:ext>
              </a:extLst>
            </p:cNvPr>
            <p:cNvPicPr>
              <a:picLocks noChangeAspect="1"/>
            </p:cNvPicPr>
            <p:nvPr/>
          </p:nvPicPr>
          <p:blipFill>
            <a:blip r:embed="rId3"/>
            <a:stretch>
              <a:fillRect/>
            </a:stretch>
          </p:blipFill>
          <p:spPr>
            <a:xfrm>
              <a:off x="8575837" y="2958393"/>
              <a:ext cx="1300219" cy="2324284"/>
            </a:xfrm>
            <a:prstGeom prst="rect">
              <a:avLst/>
            </a:prstGeom>
          </p:spPr>
        </p:pic>
        <p:pic>
          <p:nvPicPr>
            <p:cNvPr id="54" name="Picture 53">
              <a:extLst>
                <a:ext uri="{FF2B5EF4-FFF2-40B4-BE49-F238E27FC236}">
                  <a16:creationId xmlns:a16="http://schemas.microsoft.com/office/drawing/2014/main" id="{E10593A5-FAFB-4C26-8CB8-CD72A49A37CF}"/>
                </a:ext>
              </a:extLst>
            </p:cNvPr>
            <p:cNvPicPr>
              <a:picLocks noChangeAspect="1"/>
            </p:cNvPicPr>
            <p:nvPr/>
          </p:nvPicPr>
          <p:blipFill>
            <a:blip r:embed="rId8">
              <a:extLst>
                <a:ext uri="{BEBA8EAE-BF5A-486C-A8C5-ECC9F3942E4B}">
                  <a14:imgProps xmlns:a14="http://schemas.microsoft.com/office/drawing/2010/main">
                    <a14:imgLayer r:embed="rId9">
                      <a14:imgEffect>
                        <a14:saturation sat="149000"/>
                      </a14:imgEffect>
                    </a14:imgLayer>
                  </a14:imgProps>
                </a:ext>
              </a:extLst>
            </a:blip>
            <a:stretch>
              <a:fillRect/>
            </a:stretch>
          </p:blipFill>
          <p:spPr>
            <a:xfrm>
              <a:off x="8773607" y="3875521"/>
              <a:ext cx="919347" cy="695903"/>
            </a:xfrm>
            <a:prstGeom prst="rect">
              <a:avLst/>
            </a:prstGeom>
          </p:spPr>
        </p:pic>
      </p:grpSp>
      <p:sp>
        <p:nvSpPr>
          <p:cNvPr id="59" name="Freeform: Shape 58">
            <a:extLst>
              <a:ext uri="{FF2B5EF4-FFF2-40B4-BE49-F238E27FC236}">
                <a16:creationId xmlns:a16="http://schemas.microsoft.com/office/drawing/2014/main" id="{691F6175-FFCD-464D-81F6-3604F47AF70B}"/>
              </a:ext>
            </a:extLst>
          </p:cNvPr>
          <p:cNvSpPr/>
          <p:nvPr/>
        </p:nvSpPr>
        <p:spPr>
          <a:xfrm>
            <a:off x="4912740" y="2838052"/>
            <a:ext cx="288839" cy="143738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1" name="Speech Bubble: Rectangle with Corners Rounded 60">
            <a:extLst>
              <a:ext uri="{FF2B5EF4-FFF2-40B4-BE49-F238E27FC236}">
                <a16:creationId xmlns:a16="http://schemas.microsoft.com/office/drawing/2014/main" id="{D270796A-3497-4CFE-BF14-79E630102CB6}"/>
              </a:ext>
            </a:extLst>
          </p:cNvPr>
          <p:cNvSpPr/>
          <p:nvPr/>
        </p:nvSpPr>
        <p:spPr>
          <a:xfrm>
            <a:off x="5832518" y="3027494"/>
            <a:ext cx="736475" cy="34766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CW output is on  </a:t>
            </a:r>
          </a:p>
        </p:txBody>
      </p:sp>
      <p:sp>
        <p:nvSpPr>
          <p:cNvPr id="63" name="Speech Bubble: Rectangle with Corners Rounded 62">
            <a:extLst>
              <a:ext uri="{FF2B5EF4-FFF2-40B4-BE49-F238E27FC236}">
                <a16:creationId xmlns:a16="http://schemas.microsoft.com/office/drawing/2014/main" id="{F709A14A-F3A5-43D9-9AF9-A9B671EC8B34}"/>
              </a:ext>
            </a:extLst>
          </p:cNvPr>
          <p:cNvSpPr/>
          <p:nvPr/>
        </p:nvSpPr>
        <p:spPr>
          <a:xfrm>
            <a:off x="7763699" y="2546992"/>
            <a:ext cx="986058" cy="501992"/>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2 Hz blinking output of 650 nm </a:t>
            </a:r>
          </a:p>
        </p:txBody>
      </p:sp>
      <p:sp>
        <p:nvSpPr>
          <p:cNvPr id="65" name="Freeform: Shape 64">
            <a:extLst>
              <a:ext uri="{FF2B5EF4-FFF2-40B4-BE49-F238E27FC236}">
                <a16:creationId xmlns:a16="http://schemas.microsoft.com/office/drawing/2014/main" id="{C6B0459E-BD02-4984-B74D-16DFAE3D1B60}"/>
              </a:ext>
            </a:extLst>
          </p:cNvPr>
          <p:cNvSpPr/>
          <p:nvPr/>
        </p:nvSpPr>
        <p:spPr>
          <a:xfrm>
            <a:off x="7541741" y="2879863"/>
            <a:ext cx="281687" cy="137497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7" name="Freeform: Shape 66">
            <a:extLst>
              <a:ext uri="{FF2B5EF4-FFF2-40B4-BE49-F238E27FC236}">
                <a16:creationId xmlns:a16="http://schemas.microsoft.com/office/drawing/2014/main" id="{84DF9B08-AACF-42BB-910C-44423636295E}"/>
              </a:ext>
            </a:extLst>
          </p:cNvPr>
          <p:cNvSpPr/>
          <p:nvPr/>
        </p:nvSpPr>
        <p:spPr>
          <a:xfrm>
            <a:off x="5531709" y="3240800"/>
            <a:ext cx="387440" cy="103463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4">
                <a:alpha val="68000"/>
              </a:schemeClr>
            </a:solidFill>
            <a:prstDash val="lgDash"/>
            <a:headEnd type="oval" w="sm" len="sm"/>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9" name="Speech Bubble: Rectangle with Corners Rounded 68">
            <a:extLst>
              <a:ext uri="{FF2B5EF4-FFF2-40B4-BE49-F238E27FC236}">
                <a16:creationId xmlns:a16="http://schemas.microsoft.com/office/drawing/2014/main" id="{77799480-6746-4E03-B522-B4FBB1A58B2E}"/>
              </a:ext>
            </a:extLst>
          </p:cNvPr>
          <p:cNvSpPr/>
          <p:nvPr/>
        </p:nvSpPr>
        <p:spPr>
          <a:xfrm>
            <a:off x="5123033" y="2590677"/>
            <a:ext cx="904950" cy="347666"/>
          </a:xfrm>
          <a:prstGeom prst="wedgeRoundRectCallout">
            <a:avLst>
              <a:gd name="adj1" fmla="val -50156"/>
              <a:gd name="adj2" fmla="val 14240"/>
              <a:gd name="adj3" fmla="val 16667"/>
            </a:avLst>
          </a:prstGeom>
          <a:no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800" dirty="0">
                <a:solidFill>
                  <a:schemeClr val="accent2"/>
                </a:solidFill>
                <a:effectLst>
                  <a:outerShdw blurRad="38100" dist="38100" dir="2700000" algn="tl">
                    <a:srgbClr val="000000">
                      <a:alpha val="43137"/>
                    </a:srgbClr>
                  </a:outerShdw>
                </a:effectLst>
              </a:rPr>
              <a:t>Selected 650 nm visible laser</a:t>
            </a:r>
          </a:p>
        </p:txBody>
      </p:sp>
      <p:sp>
        <p:nvSpPr>
          <p:cNvPr id="70" name="Oval 69">
            <a:extLst>
              <a:ext uri="{FF2B5EF4-FFF2-40B4-BE49-F238E27FC236}">
                <a16:creationId xmlns:a16="http://schemas.microsoft.com/office/drawing/2014/main" id="{31690636-A9B2-4531-8CCA-47884DB40F77}"/>
              </a:ext>
            </a:extLst>
          </p:cNvPr>
          <p:cNvSpPr/>
          <p:nvPr/>
        </p:nvSpPr>
        <p:spPr>
          <a:xfrm>
            <a:off x="4861185" y="3196845"/>
            <a:ext cx="131877" cy="145444"/>
          </a:xfrm>
          <a:prstGeom prst="ellipse">
            <a:avLst/>
          </a:prstGeom>
          <a:gradFill flip="none" rotWithShape="1">
            <a:gsLst>
              <a:gs pos="0">
                <a:srgbClr val="FF0000">
                  <a:alpha val="72000"/>
                </a:srgbClr>
              </a:gs>
              <a:gs pos="100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C9871734-1808-4E1F-AC6A-51422D8D20F0}"/>
              </a:ext>
            </a:extLst>
          </p:cNvPr>
          <p:cNvSpPr/>
          <p:nvPr/>
        </p:nvSpPr>
        <p:spPr>
          <a:xfrm>
            <a:off x="8854058" y="3196845"/>
            <a:ext cx="131877" cy="145444"/>
          </a:xfrm>
          <a:prstGeom prst="ellipse">
            <a:avLst/>
          </a:prstGeom>
          <a:gradFill flip="none" rotWithShape="1">
            <a:gsLst>
              <a:gs pos="0">
                <a:srgbClr val="FF0000">
                  <a:alpha val="72000"/>
                </a:srgbClr>
              </a:gs>
              <a:gs pos="100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4" name="Oval 73">
            <a:extLst>
              <a:ext uri="{FF2B5EF4-FFF2-40B4-BE49-F238E27FC236}">
                <a16:creationId xmlns:a16="http://schemas.microsoft.com/office/drawing/2014/main" id="{A1DB3397-026A-4EF3-9D14-6EFD7C1EA1B3}"/>
              </a:ext>
            </a:extLst>
          </p:cNvPr>
          <p:cNvSpPr/>
          <p:nvPr/>
        </p:nvSpPr>
        <p:spPr>
          <a:xfrm>
            <a:off x="5443631" y="3196845"/>
            <a:ext cx="131877" cy="145444"/>
          </a:xfrm>
          <a:prstGeom prst="ellipse">
            <a:avLst/>
          </a:prstGeom>
          <a:gradFill flip="none" rotWithShape="1">
            <a:gsLst>
              <a:gs pos="0">
                <a:srgbClr val="FF0000">
                  <a:alpha val="72000"/>
                </a:srgbClr>
              </a:gs>
              <a:gs pos="100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6" name="Oval 75">
            <a:extLst>
              <a:ext uri="{FF2B5EF4-FFF2-40B4-BE49-F238E27FC236}">
                <a16:creationId xmlns:a16="http://schemas.microsoft.com/office/drawing/2014/main" id="{AC2611CA-92B3-4E48-91DC-B1064408FC28}"/>
              </a:ext>
            </a:extLst>
          </p:cNvPr>
          <p:cNvSpPr/>
          <p:nvPr/>
        </p:nvSpPr>
        <p:spPr>
          <a:xfrm>
            <a:off x="9468335" y="3196845"/>
            <a:ext cx="131877" cy="145444"/>
          </a:xfrm>
          <a:prstGeom prst="ellipse">
            <a:avLst/>
          </a:prstGeom>
          <a:gradFill flip="none" rotWithShape="1">
            <a:gsLst>
              <a:gs pos="0">
                <a:srgbClr val="FF0000">
                  <a:alpha val="72000"/>
                </a:srgbClr>
              </a:gs>
              <a:gs pos="100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2" name="Star: 24 Points 81">
            <a:extLst>
              <a:ext uri="{FF2B5EF4-FFF2-40B4-BE49-F238E27FC236}">
                <a16:creationId xmlns:a16="http://schemas.microsoft.com/office/drawing/2014/main" id="{E51CA28A-53A5-4546-8584-DCE80EC2F84A}"/>
              </a:ext>
            </a:extLst>
          </p:cNvPr>
          <p:cNvSpPr>
            <a:spLocks noChangeAspect="1"/>
          </p:cNvSpPr>
          <p:nvPr/>
        </p:nvSpPr>
        <p:spPr>
          <a:xfrm>
            <a:off x="6718424" y="3120321"/>
            <a:ext cx="346945" cy="308679"/>
          </a:xfrm>
          <a:prstGeom prst="star24">
            <a:avLst>
              <a:gd name="adj" fmla="val 18491"/>
            </a:avLst>
          </a:prstGeom>
          <a:gradFill flip="none" rotWithShape="1">
            <a:gsLst>
              <a:gs pos="0">
                <a:srgbClr val="FF0000">
                  <a:alpha val="72000"/>
                </a:srgbClr>
              </a:gs>
              <a:gs pos="100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Star: 24 Points 3">
            <a:extLst>
              <a:ext uri="{FF2B5EF4-FFF2-40B4-BE49-F238E27FC236}">
                <a16:creationId xmlns:a16="http://schemas.microsoft.com/office/drawing/2014/main" id="{0D177C76-B251-4254-8AC0-7EE5B57B2895}"/>
              </a:ext>
            </a:extLst>
          </p:cNvPr>
          <p:cNvSpPr>
            <a:spLocks noChangeAspect="1"/>
          </p:cNvSpPr>
          <p:nvPr/>
        </p:nvSpPr>
        <p:spPr>
          <a:xfrm>
            <a:off x="7316039" y="3120321"/>
            <a:ext cx="346945" cy="308679"/>
          </a:xfrm>
          <a:prstGeom prst="star24">
            <a:avLst>
              <a:gd name="adj" fmla="val 18491"/>
            </a:avLst>
          </a:prstGeom>
          <a:gradFill flip="none" rotWithShape="1">
            <a:gsLst>
              <a:gs pos="0">
                <a:srgbClr val="FF0000">
                  <a:alpha val="72000"/>
                </a:srgbClr>
              </a:gs>
              <a:gs pos="100000">
                <a:schemeClr val="bg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ounded Rectangle 33">
            <a:hlinkClick r:id="rId11" action="ppaction://hlinksldjump"/>
            <a:extLst>
              <a:ext uri="{FF2B5EF4-FFF2-40B4-BE49-F238E27FC236}">
                <a16:creationId xmlns:a16="http://schemas.microsoft.com/office/drawing/2014/main" id="{861908FF-AE97-4311-BA5D-291FA254D29E}"/>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2"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7248021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609600" y="319183"/>
            <a:ext cx="10972800" cy="882137"/>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835B2AF0-2D4F-474B-BBA4-4D1C134C0891}"/>
              </a:ext>
            </a:extLst>
          </p:cNvPr>
          <p:cNvSpPr txBox="1"/>
          <p:nvPr/>
        </p:nvSpPr>
        <p:spPr>
          <a:xfrm>
            <a:off x="631079" y="1660686"/>
            <a:ext cx="2398007" cy="1015663"/>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200" b="1" dirty="0">
                <a:effectLst>
                  <a:outerShdw blurRad="38100" dist="38100" dir="2700000" algn="tl">
                    <a:srgbClr val="000000">
                      <a:alpha val="43137"/>
                    </a:srgbClr>
                  </a:outerShdw>
                </a:effectLst>
              </a:rPr>
              <a:t>Enter date &amp; time setting mode: </a:t>
            </a:r>
          </a:p>
          <a:p>
            <a:pPr algn="just"/>
            <a:r>
              <a:rPr lang="en-US" sz="1200" dirty="0">
                <a:effectLst>
                  <a:outerShdw blurRad="38100" dist="38100" dir="2700000" algn="tl">
                    <a:srgbClr val="000000">
                      <a:alpha val="43137"/>
                    </a:srgbClr>
                  </a:outerShdw>
                </a:effectLst>
              </a:rPr>
              <a:t>When instrument is </a:t>
            </a:r>
            <a:r>
              <a:rPr lang="en-US" sz="1200" i="1" dirty="0">
                <a:effectLst>
                  <a:outerShdw blurRad="38100" dist="38100" dir="2700000" algn="tl">
                    <a:srgbClr val="000000">
                      <a:alpha val="43137"/>
                    </a:srgbClr>
                  </a:outerShdw>
                </a:effectLst>
              </a:rPr>
              <a:t>off</a:t>
            </a:r>
            <a:r>
              <a:rPr lang="en-US" sz="1200" dirty="0">
                <a:effectLst>
                  <a:outerShdw blurRad="38100" dist="38100" dir="2700000" algn="tl">
                    <a:srgbClr val="000000">
                      <a:alpha val="43137"/>
                    </a:srgbClr>
                  </a:outerShdw>
                </a:effectLst>
              </a:rPr>
              <a:t>, hold Toggle Centre then press green button.</a:t>
            </a:r>
            <a:endParaRPr lang="en-AU" sz="12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FF2DDB4A-D418-4D40-BE50-5E83339002C4}"/>
              </a:ext>
            </a:extLst>
          </p:cNvPr>
          <p:cNvSpPr txBox="1"/>
          <p:nvPr/>
        </p:nvSpPr>
        <p:spPr>
          <a:xfrm>
            <a:off x="3799894" y="1664733"/>
            <a:ext cx="2057981" cy="1154162"/>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200" b="1" dirty="0">
                <a:effectLst>
                  <a:outerShdw blurRad="38100" dist="38100" dir="2700000" algn="tl">
                    <a:srgbClr val="000000">
                      <a:alpha val="43137"/>
                    </a:srgbClr>
                  </a:outerShdw>
                </a:effectLst>
              </a:rPr>
              <a:t>Select item to change: </a:t>
            </a:r>
          </a:p>
          <a:p>
            <a:pPr algn="just"/>
            <a:r>
              <a:rPr lang="en-US" sz="1200" dirty="0">
                <a:effectLst>
                  <a:outerShdw blurRad="38100" dist="38100" dir="2700000" algn="tl">
                    <a:srgbClr val="000000">
                      <a:alpha val="43137"/>
                    </a:srgbClr>
                  </a:outerShdw>
                </a:effectLst>
              </a:rPr>
              <a:t>Press Toggle Centre to select item. Selected item will flash.</a:t>
            </a:r>
          </a:p>
          <a:p>
            <a:pPr algn="just"/>
            <a:endParaRPr lang="en-US" sz="1200" dirty="0">
              <a:effectLst>
                <a:outerShdw blurRad="38100" dist="38100" dir="2700000" algn="tl">
                  <a:srgbClr val="000000">
                    <a:alpha val="43137"/>
                  </a:srgbClr>
                </a:outerShdw>
              </a:effectLst>
            </a:endParaRPr>
          </a:p>
          <a:p>
            <a:pPr algn="just"/>
            <a:r>
              <a:rPr lang="en-US" sz="1200" dirty="0">
                <a:effectLst>
                  <a:outerShdw blurRad="38100" dist="38100" dir="2700000" algn="tl">
                    <a:srgbClr val="000000">
                      <a:alpha val="43137"/>
                    </a:srgbClr>
                  </a:outerShdw>
                </a:effectLst>
              </a:rPr>
              <a:t>Items toggle in the sequence, </a:t>
            </a:r>
            <a:endParaRPr lang="en-AU" sz="1200" dirty="0">
              <a:effectLst>
                <a:outerShdw blurRad="38100" dist="38100" dir="2700000" algn="tl">
                  <a:srgbClr val="000000">
                    <a:alpha val="43137"/>
                  </a:srgbClr>
                </a:outerShdw>
              </a:effectLst>
            </a:endParaRPr>
          </a:p>
          <a:p>
            <a:pPr algn="just"/>
            <a:r>
              <a:rPr lang="en-AU" sz="900" dirty="0">
                <a:effectLst>
                  <a:outerShdw blurRad="38100" dist="38100" dir="2700000" algn="tl">
                    <a:srgbClr val="000000">
                      <a:alpha val="43137"/>
                    </a:srgbClr>
                  </a:outerShdw>
                </a:effectLst>
              </a:rPr>
              <a:t>Hour &gt; Minute &gt; Month &gt; Day &gt; Year </a:t>
            </a:r>
          </a:p>
        </p:txBody>
      </p:sp>
      <p:sp>
        <p:nvSpPr>
          <p:cNvPr id="10" name="TextBox 9">
            <a:extLst>
              <a:ext uri="{FF2B5EF4-FFF2-40B4-BE49-F238E27FC236}">
                <a16:creationId xmlns:a16="http://schemas.microsoft.com/office/drawing/2014/main" id="{5D15407B-C74C-491F-A05D-96DFDDCB05B5}"/>
              </a:ext>
            </a:extLst>
          </p:cNvPr>
          <p:cNvSpPr txBox="1"/>
          <p:nvPr/>
        </p:nvSpPr>
        <p:spPr>
          <a:xfrm>
            <a:off x="6896962" y="1680991"/>
            <a:ext cx="1915739" cy="646331"/>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200" b="1" dirty="0">
                <a:effectLst>
                  <a:outerShdw blurRad="38100" dist="38100" dir="2700000" algn="tl">
                    <a:srgbClr val="000000">
                      <a:alpha val="43137"/>
                    </a:srgbClr>
                  </a:outerShdw>
                </a:effectLst>
              </a:rPr>
              <a:t>Change value of selected item</a:t>
            </a:r>
            <a:r>
              <a:rPr lang="en-US" sz="1200" dirty="0">
                <a:effectLst>
                  <a:outerShdw blurRad="38100" dist="38100" dir="2700000" algn="tl">
                    <a:srgbClr val="000000">
                      <a:alpha val="43137"/>
                    </a:srgbClr>
                  </a:outerShdw>
                </a:effectLst>
              </a:rPr>
              <a:t>:</a:t>
            </a:r>
            <a:r>
              <a:rPr lang="en-US" sz="1200" i="1" dirty="0">
                <a:effectLst>
                  <a:outerShdw blurRad="38100" dist="38100" dir="2700000" algn="tl">
                    <a:srgbClr val="000000">
                      <a:alpha val="43137"/>
                    </a:srgbClr>
                  </a:outerShdw>
                </a:effectLst>
              </a:rPr>
              <a:t> </a:t>
            </a:r>
          </a:p>
          <a:p>
            <a:r>
              <a:rPr lang="en-US" sz="1200" dirty="0">
                <a:effectLst>
                  <a:outerShdw blurRad="38100" dist="38100" dir="2700000" algn="tl">
                    <a:srgbClr val="000000">
                      <a:alpha val="43137"/>
                    </a:srgbClr>
                  </a:outerShdw>
                </a:effectLst>
              </a:rPr>
              <a:t>Press – or + key.</a:t>
            </a:r>
            <a:endParaRPr lang="en-AU" sz="1200" dirty="0">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C1EC0B51-9F5D-458D-98C0-139E68608265}"/>
              </a:ext>
            </a:extLst>
          </p:cNvPr>
          <p:cNvSpPr txBox="1"/>
          <p:nvPr/>
        </p:nvSpPr>
        <p:spPr>
          <a:xfrm>
            <a:off x="9797499" y="1685931"/>
            <a:ext cx="1819494" cy="1384995"/>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US" sz="1200" b="1" dirty="0">
                <a:effectLst>
                  <a:outerShdw blurRad="38100" dist="38100" dir="2700000" algn="tl">
                    <a:srgbClr val="000000">
                      <a:alpha val="43137"/>
                    </a:srgbClr>
                  </a:outerShdw>
                </a:effectLst>
              </a:rPr>
              <a:t>Save settings: </a:t>
            </a:r>
          </a:p>
          <a:p>
            <a:r>
              <a:rPr lang="en-US" sz="1200" dirty="0">
                <a:effectLst>
                  <a:outerShdw blurRad="38100" dist="38100" dir="2700000" algn="tl">
                    <a:srgbClr val="000000">
                      <a:alpha val="43137"/>
                    </a:srgbClr>
                  </a:outerShdw>
                </a:effectLst>
              </a:rPr>
              <a:t>Press F2.</a:t>
            </a:r>
          </a:p>
          <a:p>
            <a:endParaRPr lang="en-US" sz="1200" dirty="0">
              <a:effectLst>
                <a:outerShdw blurRad="38100" dist="38100" dir="2700000" algn="tl">
                  <a:srgbClr val="000000">
                    <a:alpha val="43137"/>
                  </a:srgbClr>
                </a:outerShdw>
              </a:effectLst>
            </a:endParaRPr>
          </a:p>
          <a:p>
            <a:r>
              <a:rPr lang="en-US" sz="1200" i="1" dirty="0">
                <a:effectLst>
                  <a:outerShdw blurRad="38100" dist="38100" dir="2700000" algn="tl">
                    <a:srgbClr val="000000">
                      <a:alpha val="43137"/>
                    </a:srgbClr>
                  </a:outerShdw>
                </a:effectLst>
              </a:rPr>
              <a:t>Press F1 [CANCELL] will return to Main menu without saving the new settings</a:t>
            </a:r>
            <a:r>
              <a:rPr lang="en-US" sz="1200" i="1" dirty="0"/>
              <a:t>.</a:t>
            </a:r>
            <a:endParaRPr lang="en-AU" sz="1200" i="1" dirty="0"/>
          </a:p>
        </p:txBody>
      </p:sp>
      <p:pic>
        <p:nvPicPr>
          <p:cNvPr id="26" name="Picture 25">
            <a:extLst>
              <a:ext uri="{FF2B5EF4-FFF2-40B4-BE49-F238E27FC236}">
                <a16:creationId xmlns:a16="http://schemas.microsoft.com/office/drawing/2014/main" id="{4AE02EC9-D812-4824-8603-216AF955C29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5000"/>
                    </a14:imgEffect>
                  </a14:imgLayer>
                </a14:imgProps>
              </a:ext>
            </a:extLst>
          </a:blip>
          <a:srcRect l="18923" t="49622" r="20747" b="24860"/>
          <a:stretch/>
        </p:blipFill>
        <p:spPr>
          <a:xfrm>
            <a:off x="410149" y="3076830"/>
            <a:ext cx="11206844" cy="2962530"/>
          </a:xfrm>
          <a:prstGeom prst="rect">
            <a:avLst/>
          </a:prstGeom>
        </p:spPr>
      </p:pic>
      <p:pic>
        <p:nvPicPr>
          <p:cNvPr id="27" name="Picture 26">
            <a:extLst>
              <a:ext uri="{FF2B5EF4-FFF2-40B4-BE49-F238E27FC236}">
                <a16:creationId xmlns:a16="http://schemas.microsoft.com/office/drawing/2014/main" id="{C8248806-61BA-4421-9A6C-F4DDE5D74B33}"/>
              </a:ext>
            </a:extLst>
          </p:cNvPr>
          <p:cNvPicPr>
            <a:picLocks noChangeAspect="1"/>
          </p:cNvPicPr>
          <p:nvPr/>
        </p:nvPicPr>
        <p:blipFill>
          <a:blip r:embed="rId5"/>
          <a:stretch>
            <a:fillRect/>
          </a:stretch>
        </p:blipFill>
        <p:spPr>
          <a:xfrm>
            <a:off x="2973013" y="4376789"/>
            <a:ext cx="374349" cy="525484"/>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B2ACE01D-5B1A-4856-AE4D-4986FCB27C20}"/>
              </a:ext>
            </a:extLst>
          </p:cNvPr>
          <p:cNvPicPr>
            <a:picLocks noChangeAspect="1"/>
          </p:cNvPicPr>
          <p:nvPr/>
        </p:nvPicPr>
        <p:blipFill>
          <a:blip r:embed="rId5"/>
          <a:stretch>
            <a:fillRect/>
          </a:stretch>
        </p:blipFill>
        <p:spPr>
          <a:xfrm>
            <a:off x="6096000" y="4376789"/>
            <a:ext cx="374349" cy="525484"/>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84A81CE9-95BE-442E-8270-4A2529359312}"/>
              </a:ext>
            </a:extLst>
          </p:cNvPr>
          <p:cNvPicPr>
            <a:picLocks noChangeAspect="1"/>
          </p:cNvPicPr>
          <p:nvPr/>
        </p:nvPicPr>
        <p:blipFill>
          <a:blip r:embed="rId5"/>
          <a:stretch>
            <a:fillRect/>
          </a:stretch>
        </p:blipFill>
        <p:spPr>
          <a:xfrm>
            <a:off x="9027281" y="4376789"/>
            <a:ext cx="374349" cy="52548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DC24E6B-C72F-485C-8330-F4D3C584BB0D}"/>
              </a:ext>
            </a:extLst>
          </p:cNvPr>
          <p:cNvPicPr>
            <a:picLocks noChangeAspect="1"/>
          </p:cNvPicPr>
          <p:nvPr/>
        </p:nvPicPr>
        <p:blipFill>
          <a:blip r:embed="rId6"/>
          <a:stretch>
            <a:fillRect/>
          </a:stretch>
        </p:blipFill>
        <p:spPr>
          <a:xfrm rot="16494439">
            <a:off x="1432863" y="5418083"/>
            <a:ext cx="648137" cy="74929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E3E78EA-0786-4D72-9FB5-230C8D4FBCC2}"/>
              </a:ext>
            </a:extLst>
          </p:cNvPr>
          <p:cNvPicPr>
            <a:picLocks noChangeAspect="1"/>
          </p:cNvPicPr>
          <p:nvPr/>
        </p:nvPicPr>
        <p:blipFill>
          <a:blip r:embed="rId6"/>
          <a:stretch>
            <a:fillRect/>
          </a:stretch>
        </p:blipFill>
        <p:spPr>
          <a:xfrm rot="16494439">
            <a:off x="4616941" y="5408337"/>
            <a:ext cx="672230" cy="7771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9DAD86FA-75D4-4F75-A571-A3142CD295E9}"/>
              </a:ext>
            </a:extLst>
          </p:cNvPr>
          <p:cNvPicPr>
            <a:picLocks noChangeAspect="1"/>
          </p:cNvPicPr>
          <p:nvPr/>
        </p:nvPicPr>
        <p:blipFill>
          <a:blip r:embed="rId6"/>
          <a:stretch>
            <a:fillRect/>
          </a:stretch>
        </p:blipFill>
        <p:spPr>
          <a:xfrm rot="16439408">
            <a:off x="8060147" y="5381456"/>
            <a:ext cx="677106" cy="78278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45223B16-BF84-42E4-A14A-43A903669EAE}"/>
              </a:ext>
            </a:extLst>
          </p:cNvPr>
          <p:cNvPicPr>
            <a:picLocks noChangeAspect="1"/>
          </p:cNvPicPr>
          <p:nvPr/>
        </p:nvPicPr>
        <p:blipFill>
          <a:blip r:embed="rId6"/>
          <a:stretch>
            <a:fillRect/>
          </a:stretch>
        </p:blipFill>
        <p:spPr>
          <a:xfrm rot="6425260" flipH="1">
            <a:off x="406184" y="3867119"/>
            <a:ext cx="720204" cy="697219"/>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F279BC26-814D-4951-B50F-585AEE3C2036}"/>
              </a:ext>
            </a:extLst>
          </p:cNvPr>
          <p:cNvPicPr>
            <a:picLocks noChangeAspect="1"/>
          </p:cNvPicPr>
          <p:nvPr/>
        </p:nvPicPr>
        <p:blipFill>
          <a:blip r:embed="rId6"/>
          <a:stretch>
            <a:fillRect/>
          </a:stretch>
        </p:blipFill>
        <p:spPr>
          <a:xfrm rot="5769159" flipH="1">
            <a:off x="6897024" y="5398156"/>
            <a:ext cx="781789" cy="7568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9530236-9249-4F49-9F14-A2995A98B61D}"/>
              </a:ext>
            </a:extLst>
          </p:cNvPr>
          <p:cNvPicPr>
            <a:picLocks noChangeAspect="1"/>
          </p:cNvPicPr>
          <p:nvPr/>
        </p:nvPicPr>
        <p:blipFill>
          <a:blip r:embed="rId6"/>
          <a:stretch>
            <a:fillRect/>
          </a:stretch>
        </p:blipFill>
        <p:spPr>
          <a:xfrm rot="5223778" flipH="1">
            <a:off x="9880969" y="5244255"/>
            <a:ext cx="757787" cy="733603"/>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54A28BA5-292F-4ABA-8FA6-C75216A5399E}"/>
              </a:ext>
            </a:extLst>
          </p:cNvPr>
          <p:cNvSpPr>
            <a:spLocks noGrp="1"/>
          </p:cNvSpPr>
          <p:nvPr>
            <p:ph type="title"/>
          </p:nvPr>
        </p:nvSpPr>
        <p:spPr>
          <a:xfrm>
            <a:off x="614715" y="374845"/>
            <a:ext cx="10972800" cy="646331"/>
          </a:xfrm>
        </p:spPr>
        <p:txBody>
          <a:bodyPr>
            <a:normAutofit fontScale="90000"/>
          </a:bodyPr>
          <a:lstStyle/>
          <a:p>
            <a:r>
              <a:rPr lang="en-AU" sz="2700" b="1" dirty="0">
                <a:effectLst>
                  <a:outerShdw blurRad="38100" dist="38100" dir="2700000" algn="tl">
                    <a:srgbClr val="000000">
                      <a:alpha val="43137"/>
                    </a:srgbClr>
                  </a:outerShdw>
                </a:effectLst>
              </a:rPr>
              <a:t>Instrument Settings </a:t>
            </a:r>
            <a:br>
              <a:rPr lang="en-AU"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rPr>
              <a:t>➥ Date &amp; time</a:t>
            </a:r>
            <a:endParaRPr lang="en-AU" dirty="0">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31FF36B8-1F84-4099-B77A-2283AD3B374F}"/>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72</a:t>
            </a:fld>
            <a:endParaRPr lang="en-US">
              <a:solidFill>
                <a:prstClr val="black">
                  <a:tint val="75000"/>
                </a:prstClr>
              </a:solidFill>
              <a:latin typeface="Arial"/>
            </a:endParaRPr>
          </a:p>
        </p:txBody>
      </p:sp>
      <p:sp>
        <p:nvSpPr>
          <p:cNvPr id="4" name="Rounded Rectangle 33">
            <a:hlinkClick r:id="rId7" action="ppaction://hlinksldjump"/>
            <a:extLst>
              <a:ext uri="{FF2B5EF4-FFF2-40B4-BE49-F238E27FC236}">
                <a16:creationId xmlns:a16="http://schemas.microsoft.com/office/drawing/2014/main" id="{DC8F318A-8203-4815-9441-276D4BCE3ECA}"/>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96585699"/>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5B2AF0-2D4F-474B-BBA4-4D1C134C0891}"/>
              </a:ext>
            </a:extLst>
          </p:cNvPr>
          <p:cNvSpPr txBox="1"/>
          <p:nvPr/>
        </p:nvSpPr>
        <p:spPr>
          <a:xfrm>
            <a:off x="9398616" y="3884203"/>
            <a:ext cx="1903775" cy="677108"/>
          </a:xfrm>
          <a:prstGeom prst="rect">
            <a:avLst/>
          </a:prstGeom>
          <a:noFill/>
          <a:ln>
            <a:solidFill>
              <a:schemeClr val="dk1"/>
            </a:solidFill>
          </a:ln>
          <a:effectLst>
            <a:outerShdw blurRad="50800" dist="38100" dir="2700000" algn="tl" rotWithShape="0">
              <a:prstClr val="black">
                <a:alpha val="40000"/>
              </a:prstClr>
            </a:outerShdw>
          </a:effectLst>
        </p:spPr>
        <p:txBody>
          <a:bodyPr wrap="square" rtlCol="0">
            <a:spAutoFit/>
          </a:bodyPr>
          <a:lstStyle/>
          <a:p>
            <a:pPr algn="just"/>
            <a:r>
              <a:rPr lang="en-US" sz="1400" b="1" dirty="0">
                <a:effectLst>
                  <a:outerShdw blurRad="38100" dist="38100" dir="2700000" algn="tl">
                    <a:srgbClr val="000000">
                      <a:alpha val="43137"/>
                    </a:srgbClr>
                  </a:outerShdw>
                </a:effectLst>
              </a:rPr>
              <a:t>To reactivate beeping:</a:t>
            </a:r>
          </a:p>
          <a:p>
            <a:pPr algn="just"/>
            <a:r>
              <a:rPr lang="en-US" sz="1200" dirty="0">
                <a:effectLst>
                  <a:outerShdw blurRad="38100" dist="38100" dir="2700000" algn="tl">
                    <a:srgbClr val="000000">
                      <a:alpha val="43137"/>
                    </a:srgbClr>
                  </a:outerShdw>
                </a:effectLst>
              </a:rPr>
              <a:t>Switch instrument off and back on. </a:t>
            </a:r>
            <a:endParaRPr lang="en-AU" sz="14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74C17547-3262-4C05-9679-20431EF975AF}"/>
              </a:ext>
            </a:extLst>
          </p:cNvPr>
          <p:cNvPicPr>
            <a:picLocks noChangeAspect="1"/>
          </p:cNvPicPr>
          <p:nvPr/>
        </p:nvPicPr>
        <p:blipFill>
          <a:blip r:embed="rId2"/>
          <a:stretch>
            <a:fillRect/>
          </a:stretch>
        </p:blipFill>
        <p:spPr>
          <a:xfrm>
            <a:off x="1103092" y="2566361"/>
            <a:ext cx="1805721" cy="3253503"/>
          </a:xfrm>
          <a:prstGeom prst="rect">
            <a:avLst/>
          </a:prstGeom>
        </p:spPr>
      </p:pic>
      <p:pic>
        <p:nvPicPr>
          <p:cNvPr id="19" name="Picture 18">
            <a:extLst>
              <a:ext uri="{FF2B5EF4-FFF2-40B4-BE49-F238E27FC236}">
                <a16:creationId xmlns:a16="http://schemas.microsoft.com/office/drawing/2014/main" id="{C56E4D31-E70D-47F3-91B7-634CFF5C76F7}"/>
              </a:ext>
            </a:extLst>
          </p:cNvPr>
          <p:cNvPicPr>
            <a:picLocks noChangeAspect="1"/>
          </p:cNvPicPr>
          <p:nvPr/>
        </p:nvPicPr>
        <p:blipFill>
          <a:blip r:embed="rId2"/>
          <a:stretch>
            <a:fillRect/>
          </a:stretch>
        </p:blipFill>
        <p:spPr>
          <a:xfrm>
            <a:off x="3993983" y="2566358"/>
            <a:ext cx="1805721" cy="3253503"/>
          </a:xfrm>
          <a:prstGeom prst="rect">
            <a:avLst/>
          </a:prstGeom>
        </p:spPr>
      </p:pic>
      <p:pic>
        <p:nvPicPr>
          <p:cNvPr id="20" name="Picture 19">
            <a:extLst>
              <a:ext uri="{FF2B5EF4-FFF2-40B4-BE49-F238E27FC236}">
                <a16:creationId xmlns:a16="http://schemas.microsoft.com/office/drawing/2014/main" id="{C9822C5E-7A5E-43F9-9990-78CA735BB2AA}"/>
              </a:ext>
            </a:extLst>
          </p:cNvPr>
          <p:cNvPicPr>
            <a:picLocks noChangeAspect="1"/>
          </p:cNvPicPr>
          <p:nvPr/>
        </p:nvPicPr>
        <p:blipFill>
          <a:blip r:embed="rId2"/>
          <a:stretch>
            <a:fillRect/>
          </a:stretch>
        </p:blipFill>
        <p:spPr>
          <a:xfrm>
            <a:off x="6884875" y="2566359"/>
            <a:ext cx="1805721" cy="3253503"/>
          </a:xfrm>
          <a:prstGeom prst="rect">
            <a:avLst/>
          </a:prstGeom>
        </p:spPr>
      </p:pic>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3"/>
          <a:stretch>
            <a:fillRect/>
          </a:stretch>
        </p:blipFill>
        <p:spPr>
          <a:xfrm>
            <a:off x="3282250" y="3990793"/>
            <a:ext cx="374349" cy="52548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1031554A-198D-4D69-995D-2BC50BA0447D}"/>
              </a:ext>
            </a:extLst>
          </p:cNvPr>
          <p:cNvPicPr>
            <a:picLocks noChangeAspect="1"/>
          </p:cNvPicPr>
          <p:nvPr/>
        </p:nvPicPr>
        <p:blipFill>
          <a:blip r:embed="rId3"/>
          <a:stretch>
            <a:fillRect/>
          </a:stretch>
        </p:blipFill>
        <p:spPr>
          <a:xfrm>
            <a:off x="6200324" y="3990793"/>
            <a:ext cx="374349" cy="525484"/>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DAE0FEFE-8A28-469F-A946-6E5319B4452F}"/>
              </a:ext>
            </a:extLst>
          </p:cNvPr>
          <p:cNvSpPr txBox="1"/>
          <p:nvPr/>
        </p:nvSpPr>
        <p:spPr>
          <a:xfrm>
            <a:off x="1103092" y="1785624"/>
            <a:ext cx="1966131" cy="646331"/>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200" dirty="0">
                <a:effectLst>
                  <a:outerShdw blurRad="38100" dist="38100" dir="2700000" algn="tl">
                    <a:srgbClr val="000000">
                      <a:alpha val="43137"/>
                    </a:srgbClr>
                  </a:outerShdw>
                </a:effectLst>
              </a:rPr>
              <a:t>When instrument is off, hold down F2  then press green button. </a:t>
            </a:r>
            <a:endParaRPr lang="en-AU" sz="1200" dirty="0">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FCA84807-99B9-4A68-9C8A-BA3784E31E2B}"/>
              </a:ext>
            </a:extLst>
          </p:cNvPr>
          <p:cNvSpPr txBox="1"/>
          <p:nvPr/>
        </p:nvSpPr>
        <p:spPr>
          <a:xfrm>
            <a:off x="3993983" y="1970727"/>
            <a:ext cx="1718538" cy="461665"/>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200" dirty="0">
                <a:effectLst>
                  <a:outerShdw blurRad="38100" dist="38100" dir="2700000" algn="tl">
                    <a:srgbClr val="000000">
                      <a:alpha val="43137"/>
                    </a:srgbClr>
                  </a:outerShdw>
                </a:effectLst>
              </a:rPr>
              <a:t>Continue to hold down F2. </a:t>
            </a:r>
            <a:endParaRPr lang="en-AU" sz="1200"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6F84FEFF-3B88-4D39-BF36-8527F8C06495}"/>
              </a:ext>
            </a:extLst>
          </p:cNvPr>
          <p:cNvSpPr txBox="1"/>
          <p:nvPr/>
        </p:nvSpPr>
        <p:spPr>
          <a:xfrm>
            <a:off x="7105341" y="2154956"/>
            <a:ext cx="1718538" cy="276999"/>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200" dirty="0">
                <a:effectLst>
                  <a:outerShdw blurRad="38100" dist="38100" dir="2700000" algn="tl">
                    <a:srgbClr val="000000">
                      <a:alpha val="43137"/>
                    </a:srgbClr>
                  </a:outerShdw>
                </a:effectLst>
              </a:rPr>
              <a:t>Release F2. </a:t>
            </a:r>
            <a:endParaRPr lang="en-AU" sz="1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A3214648-65B5-418C-B473-C576C67754B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7000"/>
                    </a14:imgEffect>
                    <a14:imgEffect>
                      <a14:brightnessContrast bright="24000" contrast="12000"/>
                    </a14:imgEffect>
                  </a14:imgLayer>
                </a14:imgProps>
              </a:ext>
            </a:extLst>
          </a:blip>
          <a:stretch>
            <a:fillRect/>
          </a:stretch>
        </p:blipFill>
        <p:spPr>
          <a:xfrm>
            <a:off x="4252240" y="3842066"/>
            <a:ext cx="1309639" cy="969486"/>
          </a:xfrm>
          <a:prstGeom prst="rect">
            <a:avLst/>
          </a:prstGeom>
        </p:spPr>
      </p:pic>
      <p:pic>
        <p:nvPicPr>
          <p:cNvPr id="4" name="Picture 3">
            <a:extLst>
              <a:ext uri="{FF2B5EF4-FFF2-40B4-BE49-F238E27FC236}">
                <a16:creationId xmlns:a16="http://schemas.microsoft.com/office/drawing/2014/main" id="{A8B60FB5-8C97-4875-A577-A5F6BAD4905C}"/>
              </a:ext>
            </a:extLst>
          </p:cNvPr>
          <p:cNvPicPr>
            <a:picLocks noChangeAspect="1"/>
          </p:cNvPicPr>
          <p:nvPr/>
        </p:nvPicPr>
        <p:blipFill>
          <a:blip r:embed="rId6"/>
          <a:stretch>
            <a:fillRect/>
          </a:stretch>
        </p:blipFill>
        <p:spPr>
          <a:xfrm>
            <a:off x="7124518" y="3842066"/>
            <a:ext cx="1311391" cy="981286"/>
          </a:xfrm>
          <a:prstGeom prst="rect">
            <a:avLst/>
          </a:prstGeom>
        </p:spPr>
      </p:pic>
      <p:sp>
        <p:nvSpPr>
          <p:cNvPr id="27" name="Freeform: Shape 26">
            <a:extLst>
              <a:ext uri="{FF2B5EF4-FFF2-40B4-BE49-F238E27FC236}">
                <a16:creationId xmlns:a16="http://schemas.microsoft.com/office/drawing/2014/main" id="{569E9DDD-421E-4C3F-AC5A-FA13798299CA}"/>
              </a:ext>
            </a:extLst>
          </p:cNvPr>
          <p:cNvSpPr/>
          <p:nvPr/>
        </p:nvSpPr>
        <p:spPr>
          <a:xfrm flipH="1">
            <a:off x="6751592" y="3154733"/>
            <a:ext cx="711654" cy="729469"/>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AD7CD5E2-6AF8-462D-A92A-9D56F235DCE7}"/>
              </a:ext>
            </a:extLst>
          </p:cNvPr>
          <p:cNvSpPr txBox="1"/>
          <p:nvPr/>
        </p:nvSpPr>
        <p:spPr>
          <a:xfrm>
            <a:off x="6156432" y="2750176"/>
            <a:ext cx="925320" cy="461665"/>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a:defRPr sz="800">
                <a:solidFill>
                  <a:schemeClr val="accent2"/>
                </a:solidFill>
                <a:effectLst>
                  <a:outerShdw blurRad="38100" dist="38100" dir="2700000" algn="tl">
                    <a:srgbClr val="000000">
                      <a:alpha val="43137"/>
                    </a:srgbClr>
                  </a:outerShdw>
                </a:effectLst>
              </a:defRPr>
            </a:lvl1pPr>
          </a:lstStyle>
          <a:p>
            <a:r>
              <a:rPr lang="en-AU" dirty="0"/>
              <a:t>Beeping-deactivated indicator </a:t>
            </a:r>
          </a:p>
        </p:txBody>
      </p:sp>
      <p:pic>
        <p:nvPicPr>
          <p:cNvPr id="30" name="Picture 29">
            <a:extLst>
              <a:ext uri="{FF2B5EF4-FFF2-40B4-BE49-F238E27FC236}">
                <a16:creationId xmlns:a16="http://schemas.microsoft.com/office/drawing/2014/main" id="{82626BD2-C7F3-42AE-8BB8-F451BF36A52B}"/>
              </a:ext>
            </a:extLst>
          </p:cNvPr>
          <p:cNvPicPr>
            <a:picLocks noChangeAspect="1"/>
          </p:cNvPicPr>
          <p:nvPr/>
        </p:nvPicPr>
        <p:blipFill>
          <a:blip r:embed="rId7"/>
          <a:stretch>
            <a:fillRect/>
          </a:stretch>
        </p:blipFill>
        <p:spPr>
          <a:xfrm rot="16494439">
            <a:off x="1841138" y="5078628"/>
            <a:ext cx="604435" cy="698769"/>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0A3C9E09-76A8-4071-AFB3-4E1F3A2750BA}"/>
              </a:ext>
            </a:extLst>
          </p:cNvPr>
          <p:cNvPicPr>
            <a:picLocks noChangeAspect="1"/>
          </p:cNvPicPr>
          <p:nvPr/>
        </p:nvPicPr>
        <p:blipFill>
          <a:blip r:embed="rId7"/>
          <a:stretch>
            <a:fillRect/>
          </a:stretch>
        </p:blipFill>
        <p:spPr>
          <a:xfrm rot="16494439">
            <a:off x="4728646" y="5061096"/>
            <a:ext cx="604435" cy="698769"/>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5C10FE6D-EDF2-40E9-B6C6-FF2064E7D282}"/>
              </a:ext>
            </a:extLst>
          </p:cNvPr>
          <p:cNvPicPr>
            <a:picLocks noChangeAspect="1"/>
          </p:cNvPicPr>
          <p:nvPr/>
        </p:nvPicPr>
        <p:blipFill>
          <a:blip r:embed="rId7"/>
          <a:stretch>
            <a:fillRect/>
          </a:stretch>
        </p:blipFill>
        <p:spPr>
          <a:xfrm rot="6425260" flipH="1">
            <a:off x="918304" y="3557693"/>
            <a:ext cx="637808" cy="617453"/>
          </a:xfrm>
          <a:prstGeom prst="rect">
            <a:avLst/>
          </a:prstGeom>
          <a:effectLst>
            <a:outerShdw blurRad="50800" dist="38100" dir="2700000" algn="tl" rotWithShape="0">
              <a:prstClr val="black">
                <a:alpha val="40000"/>
              </a:prstClr>
            </a:outerShdw>
          </a:effectLst>
        </p:spPr>
      </p:pic>
      <p:sp>
        <p:nvSpPr>
          <p:cNvPr id="14" name="Rectangle: Rounded Corners 13">
            <a:extLst>
              <a:ext uri="{FF2B5EF4-FFF2-40B4-BE49-F238E27FC236}">
                <a16:creationId xmlns:a16="http://schemas.microsoft.com/office/drawing/2014/main" id="{AD8A1F7C-A9FE-4CD1-A9EA-ECE855BB21C8}"/>
              </a:ext>
            </a:extLst>
          </p:cNvPr>
          <p:cNvSpPr/>
          <p:nvPr/>
        </p:nvSpPr>
        <p:spPr>
          <a:xfrm>
            <a:off x="2266499" y="5602978"/>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16" name="Rectangle: Rounded Corners 15">
            <a:extLst>
              <a:ext uri="{FF2B5EF4-FFF2-40B4-BE49-F238E27FC236}">
                <a16:creationId xmlns:a16="http://schemas.microsoft.com/office/drawing/2014/main" id="{7665A5AF-0E56-4CB2-A74E-100985A68BAE}"/>
              </a:ext>
            </a:extLst>
          </p:cNvPr>
          <p:cNvSpPr/>
          <p:nvPr/>
        </p:nvSpPr>
        <p:spPr>
          <a:xfrm>
            <a:off x="5175259" y="5582053"/>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5" name="Title 4">
            <a:extLst>
              <a:ext uri="{FF2B5EF4-FFF2-40B4-BE49-F238E27FC236}">
                <a16:creationId xmlns:a16="http://schemas.microsoft.com/office/drawing/2014/main" id="{E16D9F21-66D4-42A2-9870-F97E48B9CFB6}"/>
              </a:ext>
            </a:extLst>
          </p:cNvPr>
          <p:cNvSpPr>
            <a:spLocks noGrp="1"/>
          </p:cNvSpPr>
          <p:nvPr>
            <p:ph type="title"/>
          </p:nvPr>
        </p:nvSpPr>
        <p:spPr>
          <a:xfrm>
            <a:off x="609600" y="278986"/>
            <a:ext cx="10972800" cy="729469"/>
          </a:xfrm>
        </p:spPr>
        <p:txBody>
          <a:bodyPr>
            <a:normAutofit fontScale="90000"/>
          </a:bodyPr>
          <a:lstStyle/>
          <a:p>
            <a:r>
              <a:rPr lang="en-AU" altLang="en-US" sz="2700" b="1" dirty="0">
                <a:effectLst>
                  <a:outerShdw blurRad="38100" dist="38100" dir="2700000" algn="tl">
                    <a:srgbClr val="000000">
                      <a:alpha val="43137"/>
                    </a:srgbClr>
                  </a:outerShdw>
                </a:effectLst>
              </a:rPr>
              <a:t>Instrument Settings </a:t>
            </a:r>
            <a:br>
              <a:rPr lang="en-AU" altLang="en-US"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200" b="1" dirty="0">
                <a:effectLst>
                  <a:outerShdw blurRad="38100" dist="38100" dir="2700000" algn="tl">
                    <a:srgbClr val="000000">
                      <a:alpha val="43137"/>
                    </a:srgbClr>
                  </a:outerShdw>
                </a:effectLst>
              </a:rPr>
              <a:t> To deactivate beeping</a:t>
            </a:r>
            <a:endParaRPr lang="en-AU" dirty="0"/>
          </a:p>
        </p:txBody>
      </p:sp>
      <p:sp>
        <p:nvSpPr>
          <p:cNvPr id="6" name="Slide Number Placeholder 5">
            <a:extLst>
              <a:ext uri="{FF2B5EF4-FFF2-40B4-BE49-F238E27FC236}">
                <a16:creationId xmlns:a16="http://schemas.microsoft.com/office/drawing/2014/main" id="{3723E300-035F-4CAD-9002-7C94C922C139}"/>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73</a:t>
            </a:fld>
            <a:endParaRPr lang="en-US">
              <a:solidFill>
                <a:prstClr val="black">
                  <a:tint val="75000"/>
                </a:prstClr>
              </a:solidFill>
              <a:latin typeface="Arial"/>
            </a:endParaRPr>
          </a:p>
        </p:txBody>
      </p:sp>
      <p:sp>
        <p:nvSpPr>
          <p:cNvPr id="2" name="Rounded Rectangle 33">
            <a:hlinkClick r:id="rId8" action="ppaction://hlinksldjump"/>
            <a:extLst>
              <a:ext uri="{FF2B5EF4-FFF2-40B4-BE49-F238E27FC236}">
                <a16:creationId xmlns:a16="http://schemas.microsoft.com/office/drawing/2014/main" id="{80F0F6C3-5B51-4685-835C-9DBD785B57C2}"/>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246107620"/>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82137"/>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sz="2400"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74C17547-3262-4C05-9679-20431EF975AF}"/>
              </a:ext>
            </a:extLst>
          </p:cNvPr>
          <p:cNvPicPr>
            <a:picLocks noChangeAspect="1"/>
          </p:cNvPicPr>
          <p:nvPr/>
        </p:nvPicPr>
        <p:blipFill>
          <a:blip r:embed="rId2"/>
          <a:stretch>
            <a:fillRect/>
          </a:stretch>
        </p:blipFill>
        <p:spPr>
          <a:xfrm>
            <a:off x="1141791" y="2549317"/>
            <a:ext cx="1805721" cy="3253503"/>
          </a:xfrm>
          <a:prstGeom prst="rect">
            <a:avLst/>
          </a:prstGeom>
        </p:spPr>
      </p:pic>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3"/>
          <a:stretch>
            <a:fillRect/>
          </a:stretch>
        </p:blipFill>
        <p:spPr>
          <a:xfrm>
            <a:off x="3320949" y="3973749"/>
            <a:ext cx="374349" cy="52548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1031554A-198D-4D69-995D-2BC50BA0447D}"/>
              </a:ext>
            </a:extLst>
          </p:cNvPr>
          <p:cNvPicPr>
            <a:picLocks noChangeAspect="1"/>
          </p:cNvPicPr>
          <p:nvPr/>
        </p:nvPicPr>
        <p:blipFill>
          <a:blip r:embed="rId3"/>
          <a:stretch>
            <a:fillRect/>
          </a:stretch>
        </p:blipFill>
        <p:spPr>
          <a:xfrm>
            <a:off x="6239023" y="3973749"/>
            <a:ext cx="374349" cy="525484"/>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860CDF55-7905-4DEC-8AA6-24FE45C10FEF}"/>
              </a:ext>
            </a:extLst>
          </p:cNvPr>
          <p:cNvSpPr txBox="1"/>
          <p:nvPr/>
        </p:nvSpPr>
        <p:spPr>
          <a:xfrm>
            <a:off x="9369754" y="3867159"/>
            <a:ext cx="2108884" cy="677108"/>
          </a:xfrm>
          <a:prstGeom prst="rect">
            <a:avLst/>
          </a:prstGeom>
          <a:no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just"/>
            <a:r>
              <a:rPr lang="en-US" sz="1400" b="1" dirty="0">
                <a:effectLst>
                  <a:outerShdw blurRad="38100" dist="38100" dir="2700000" algn="tl">
                    <a:srgbClr val="000000">
                      <a:alpha val="43137"/>
                    </a:srgbClr>
                  </a:outerShdw>
                </a:effectLst>
              </a:rPr>
              <a:t>To deactivate Slow Mode:</a:t>
            </a:r>
          </a:p>
          <a:p>
            <a:pPr algn="just"/>
            <a:r>
              <a:rPr lang="en-US" sz="1200" dirty="0">
                <a:effectLst>
                  <a:outerShdw blurRad="38100" dist="38100" dir="2700000" algn="tl">
                    <a:srgbClr val="000000">
                      <a:alpha val="43137"/>
                    </a:srgbClr>
                  </a:outerShdw>
                </a:effectLst>
              </a:rPr>
              <a:t>Switch instrument off and back on. </a:t>
            </a:r>
            <a:endParaRPr lang="en-AU" sz="1400" dirty="0">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4217B3F3-508F-4E4E-9B10-777DB8CA4722}"/>
              </a:ext>
            </a:extLst>
          </p:cNvPr>
          <p:cNvSpPr txBox="1"/>
          <p:nvPr/>
        </p:nvSpPr>
        <p:spPr>
          <a:xfrm>
            <a:off x="1141791" y="1634222"/>
            <a:ext cx="1966131" cy="646331"/>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200" dirty="0">
                <a:effectLst>
                  <a:outerShdw blurRad="38100" dist="38100" dir="2700000" algn="tl">
                    <a:srgbClr val="000000">
                      <a:alpha val="43137"/>
                    </a:srgbClr>
                  </a:outerShdw>
                </a:effectLst>
              </a:rPr>
              <a:t>When instrument is off, hold down F3  then press green button. </a:t>
            </a:r>
            <a:endParaRPr lang="en-AU" sz="1200" dirty="0">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3589CDE1-7B81-4001-A4B5-1E8CC8998331}"/>
              </a:ext>
            </a:extLst>
          </p:cNvPr>
          <p:cNvSpPr txBox="1"/>
          <p:nvPr/>
        </p:nvSpPr>
        <p:spPr>
          <a:xfrm>
            <a:off x="4058392" y="1646967"/>
            <a:ext cx="1718538" cy="461665"/>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US" sz="1200" dirty="0">
                <a:effectLst>
                  <a:outerShdw blurRad="38100" dist="38100" dir="2700000" algn="tl">
                    <a:srgbClr val="000000">
                      <a:alpha val="43137"/>
                    </a:srgbClr>
                  </a:outerShdw>
                </a:effectLst>
              </a:rPr>
              <a:t>Continue to hold down F3. </a:t>
            </a:r>
            <a:endParaRPr lang="en-AU" sz="12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57BB272C-B5FA-45F0-BDDD-BAF62D16356D}"/>
              </a:ext>
            </a:extLst>
          </p:cNvPr>
          <p:cNvSpPr txBox="1"/>
          <p:nvPr/>
        </p:nvSpPr>
        <p:spPr>
          <a:xfrm>
            <a:off x="6962993" y="1679081"/>
            <a:ext cx="1718538" cy="276999"/>
          </a:xfrm>
          <a:prstGeom prst="rect">
            <a:avLst/>
          </a:prstGeom>
          <a:noFill/>
        </p:spPr>
        <p:txBody>
          <a:bodyPr wrap="square" rtlCol="0">
            <a:spAutoFit/>
          </a:bodyPr>
          <a:lstStyle/>
          <a:p>
            <a:pPr algn="just"/>
            <a:r>
              <a:rPr lang="en-US" sz="1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US" sz="1200" dirty="0">
                <a:effectLst>
                  <a:outerShdw blurRad="38100" dist="38100" dir="2700000" algn="tl">
                    <a:srgbClr val="000000">
                      <a:alpha val="43137"/>
                    </a:srgbClr>
                  </a:outerShdw>
                </a:effectLst>
              </a:rPr>
              <a:t>Release F3. </a:t>
            </a:r>
            <a:endParaRPr lang="en-AU" sz="1200" dirty="0">
              <a:effectLst>
                <a:outerShdw blurRad="38100" dist="38100" dir="2700000" algn="tl">
                  <a:srgbClr val="000000">
                    <a:alpha val="43137"/>
                  </a:srgbClr>
                </a:outerShdw>
              </a:effectLst>
            </a:endParaRPr>
          </a:p>
        </p:txBody>
      </p:sp>
      <p:grpSp>
        <p:nvGrpSpPr>
          <p:cNvPr id="7" name="Group 6">
            <a:extLst>
              <a:ext uri="{FF2B5EF4-FFF2-40B4-BE49-F238E27FC236}">
                <a16:creationId xmlns:a16="http://schemas.microsoft.com/office/drawing/2014/main" id="{B41DA905-AE57-4B94-B6F5-CA58E25DD803}"/>
              </a:ext>
            </a:extLst>
          </p:cNvPr>
          <p:cNvGrpSpPr/>
          <p:nvPr/>
        </p:nvGrpSpPr>
        <p:grpSpPr>
          <a:xfrm>
            <a:off x="4058392" y="2549314"/>
            <a:ext cx="1805721" cy="3253503"/>
            <a:chOff x="4058392" y="2549314"/>
            <a:chExt cx="1805721" cy="3253503"/>
          </a:xfrm>
        </p:grpSpPr>
        <p:pic>
          <p:nvPicPr>
            <p:cNvPr id="19" name="Picture 18">
              <a:extLst>
                <a:ext uri="{FF2B5EF4-FFF2-40B4-BE49-F238E27FC236}">
                  <a16:creationId xmlns:a16="http://schemas.microsoft.com/office/drawing/2014/main" id="{C56E4D31-E70D-47F3-91B7-634CFF5C76F7}"/>
                </a:ext>
              </a:extLst>
            </p:cNvPr>
            <p:cNvPicPr>
              <a:picLocks noChangeAspect="1"/>
            </p:cNvPicPr>
            <p:nvPr/>
          </p:nvPicPr>
          <p:blipFill>
            <a:blip r:embed="rId2"/>
            <a:stretch>
              <a:fillRect/>
            </a:stretch>
          </p:blipFill>
          <p:spPr>
            <a:xfrm>
              <a:off x="4058392" y="2549314"/>
              <a:ext cx="1805721" cy="3253503"/>
            </a:xfrm>
            <a:prstGeom prst="rect">
              <a:avLst/>
            </a:prstGeom>
          </p:spPr>
        </p:pic>
        <p:pic>
          <p:nvPicPr>
            <p:cNvPr id="3" name="Picture 2">
              <a:extLst>
                <a:ext uri="{FF2B5EF4-FFF2-40B4-BE49-F238E27FC236}">
                  <a16:creationId xmlns:a16="http://schemas.microsoft.com/office/drawing/2014/main" id="{A51FED9C-9654-487D-8629-68D9B6DDC9F2}"/>
                </a:ext>
              </a:extLst>
            </p:cNvPr>
            <p:cNvPicPr>
              <a:picLocks noChangeAspect="1"/>
            </p:cNvPicPr>
            <p:nvPr/>
          </p:nvPicPr>
          <p:blipFill>
            <a:blip r:embed="rId4"/>
            <a:stretch>
              <a:fillRect/>
            </a:stretch>
          </p:blipFill>
          <p:spPr>
            <a:xfrm>
              <a:off x="4333207" y="3825672"/>
              <a:ext cx="1275501" cy="986160"/>
            </a:xfrm>
            <a:prstGeom prst="rect">
              <a:avLst/>
            </a:prstGeom>
          </p:spPr>
        </p:pic>
      </p:grpSp>
      <p:grpSp>
        <p:nvGrpSpPr>
          <p:cNvPr id="6" name="Group 5">
            <a:extLst>
              <a:ext uri="{FF2B5EF4-FFF2-40B4-BE49-F238E27FC236}">
                <a16:creationId xmlns:a16="http://schemas.microsoft.com/office/drawing/2014/main" id="{2DF481C8-6B99-4285-BC1E-F01F5A7D59C3}"/>
              </a:ext>
            </a:extLst>
          </p:cNvPr>
          <p:cNvGrpSpPr/>
          <p:nvPr/>
        </p:nvGrpSpPr>
        <p:grpSpPr>
          <a:xfrm>
            <a:off x="6923574" y="2549315"/>
            <a:ext cx="1805721" cy="3253503"/>
            <a:chOff x="6923574" y="2549315"/>
            <a:chExt cx="1805721" cy="3253503"/>
          </a:xfrm>
        </p:grpSpPr>
        <p:pic>
          <p:nvPicPr>
            <p:cNvPr id="20" name="Picture 19">
              <a:extLst>
                <a:ext uri="{FF2B5EF4-FFF2-40B4-BE49-F238E27FC236}">
                  <a16:creationId xmlns:a16="http://schemas.microsoft.com/office/drawing/2014/main" id="{C9822C5E-7A5E-43F9-9990-78CA735BB2AA}"/>
                </a:ext>
              </a:extLst>
            </p:cNvPr>
            <p:cNvPicPr>
              <a:picLocks noChangeAspect="1"/>
            </p:cNvPicPr>
            <p:nvPr/>
          </p:nvPicPr>
          <p:blipFill>
            <a:blip r:embed="rId2"/>
            <a:stretch>
              <a:fillRect/>
            </a:stretch>
          </p:blipFill>
          <p:spPr>
            <a:xfrm>
              <a:off x="6923574" y="2549315"/>
              <a:ext cx="1805721" cy="3253503"/>
            </a:xfrm>
            <a:prstGeom prst="rect">
              <a:avLst/>
            </a:prstGeom>
          </p:spPr>
        </p:pic>
        <p:pic>
          <p:nvPicPr>
            <p:cNvPr id="4" name="Picture 3">
              <a:extLst>
                <a:ext uri="{FF2B5EF4-FFF2-40B4-BE49-F238E27FC236}">
                  <a16:creationId xmlns:a16="http://schemas.microsoft.com/office/drawing/2014/main" id="{9B09BBB3-0F95-40DC-A99A-D30E5819EBE9}"/>
                </a:ext>
              </a:extLst>
            </p:cNvPr>
            <p:cNvPicPr>
              <a:picLocks noChangeAspect="1"/>
            </p:cNvPicPr>
            <p:nvPr/>
          </p:nvPicPr>
          <p:blipFill>
            <a:blip r:embed="rId5"/>
            <a:stretch>
              <a:fillRect/>
            </a:stretch>
          </p:blipFill>
          <p:spPr>
            <a:xfrm>
              <a:off x="7180908" y="3825673"/>
              <a:ext cx="1282709" cy="955981"/>
            </a:xfrm>
            <a:prstGeom prst="rect">
              <a:avLst/>
            </a:prstGeom>
          </p:spPr>
        </p:pic>
      </p:grpSp>
      <p:sp>
        <p:nvSpPr>
          <p:cNvPr id="28" name="Freeform: Shape 27">
            <a:extLst>
              <a:ext uri="{FF2B5EF4-FFF2-40B4-BE49-F238E27FC236}">
                <a16:creationId xmlns:a16="http://schemas.microsoft.com/office/drawing/2014/main" id="{B39629B2-0685-4A36-99B1-40504CCB490A}"/>
              </a:ext>
            </a:extLst>
          </p:cNvPr>
          <p:cNvSpPr/>
          <p:nvPr/>
        </p:nvSpPr>
        <p:spPr>
          <a:xfrm>
            <a:off x="8159827" y="3300563"/>
            <a:ext cx="670664" cy="603080"/>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81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C9D1D300-352B-46C9-98F3-A77C308338E8}"/>
              </a:ext>
            </a:extLst>
          </p:cNvPr>
          <p:cNvSpPr txBox="1"/>
          <p:nvPr/>
        </p:nvSpPr>
        <p:spPr>
          <a:xfrm>
            <a:off x="8830491" y="3036220"/>
            <a:ext cx="1403869" cy="33855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800" dirty="0">
                <a:solidFill>
                  <a:schemeClr val="accent2"/>
                </a:solidFill>
                <a:effectLst>
                  <a:outerShdw blurRad="38100" dist="38100" dir="2700000" algn="tl">
                    <a:srgbClr val="000000">
                      <a:alpha val="43137"/>
                    </a:srgbClr>
                  </a:outerShdw>
                </a:effectLst>
              </a:rPr>
              <a:t>Slow Mode-activated indicator (flashing)</a:t>
            </a:r>
          </a:p>
        </p:txBody>
      </p:sp>
      <p:pic>
        <p:nvPicPr>
          <p:cNvPr id="31" name="Picture 30">
            <a:extLst>
              <a:ext uri="{FF2B5EF4-FFF2-40B4-BE49-F238E27FC236}">
                <a16:creationId xmlns:a16="http://schemas.microsoft.com/office/drawing/2014/main" id="{2D92E6B9-C5CE-42B7-A3EB-5DA5082EF897}"/>
              </a:ext>
            </a:extLst>
          </p:cNvPr>
          <p:cNvPicPr>
            <a:picLocks noChangeAspect="1"/>
          </p:cNvPicPr>
          <p:nvPr/>
        </p:nvPicPr>
        <p:blipFill>
          <a:blip r:embed="rId6"/>
          <a:stretch>
            <a:fillRect/>
          </a:stretch>
        </p:blipFill>
        <p:spPr>
          <a:xfrm rot="16494439">
            <a:off x="2202903" y="5046169"/>
            <a:ext cx="604435" cy="698769"/>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7D818AD1-44AD-4986-AD06-B40BCFE71174}"/>
              </a:ext>
            </a:extLst>
          </p:cNvPr>
          <p:cNvPicPr>
            <a:picLocks noChangeAspect="1"/>
          </p:cNvPicPr>
          <p:nvPr/>
        </p:nvPicPr>
        <p:blipFill>
          <a:blip r:embed="rId6"/>
          <a:stretch>
            <a:fillRect/>
          </a:stretch>
        </p:blipFill>
        <p:spPr>
          <a:xfrm rot="16494439">
            <a:off x="5116150" y="5062206"/>
            <a:ext cx="604435" cy="698769"/>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6C87114E-A127-4464-8BAF-E3E861C7E264}"/>
              </a:ext>
            </a:extLst>
          </p:cNvPr>
          <p:cNvPicPr>
            <a:picLocks noChangeAspect="1"/>
          </p:cNvPicPr>
          <p:nvPr/>
        </p:nvPicPr>
        <p:blipFill>
          <a:blip r:embed="rId6"/>
          <a:stretch>
            <a:fillRect/>
          </a:stretch>
        </p:blipFill>
        <p:spPr>
          <a:xfrm rot="6425260" flipH="1">
            <a:off x="963530" y="3532225"/>
            <a:ext cx="637808" cy="617453"/>
          </a:xfrm>
          <a:prstGeom prst="rect">
            <a:avLst/>
          </a:prstGeom>
          <a:effectLst>
            <a:outerShdw blurRad="50800" dist="38100" dir="2700000" algn="tl" rotWithShape="0">
              <a:prstClr val="black">
                <a:alpha val="40000"/>
              </a:prstClr>
            </a:outerShdw>
          </a:effectLst>
        </p:spPr>
      </p:pic>
      <p:sp>
        <p:nvSpPr>
          <p:cNvPr id="26" name="Rectangle: Rounded Corners 25">
            <a:extLst>
              <a:ext uri="{FF2B5EF4-FFF2-40B4-BE49-F238E27FC236}">
                <a16:creationId xmlns:a16="http://schemas.microsoft.com/office/drawing/2014/main" id="{A16C0F8D-8AD7-457D-976B-AC31360959CF}"/>
              </a:ext>
            </a:extLst>
          </p:cNvPr>
          <p:cNvSpPr/>
          <p:nvPr/>
        </p:nvSpPr>
        <p:spPr>
          <a:xfrm>
            <a:off x="2619233" y="5563955"/>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27" name="Rectangle: Rounded Corners 26">
            <a:extLst>
              <a:ext uri="{FF2B5EF4-FFF2-40B4-BE49-F238E27FC236}">
                <a16:creationId xmlns:a16="http://schemas.microsoft.com/office/drawing/2014/main" id="{8A30B2D8-0CB8-4AEC-95B6-5D07C359A256}"/>
              </a:ext>
            </a:extLst>
          </p:cNvPr>
          <p:cNvSpPr/>
          <p:nvPr/>
        </p:nvSpPr>
        <p:spPr>
          <a:xfrm>
            <a:off x="5554045" y="5563955"/>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5" name="Title 4">
            <a:extLst>
              <a:ext uri="{FF2B5EF4-FFF2-40B4-BE49-F238E27FC236}">
                <a16:creationId xmlns:a16="http://schemas.microsoft.com/office/drawing/2014/main" id="{4435658A-D48E-44B4-9C26-3D3D4910D341}"/>
              </a:ext>
            </a:extLst>
          </p:cNvPr>
          <p:cNvSpPr>
            <a:spLocks noGrp="1"/>
          </p:cNvSpPr>
          <p:nvPr>
            <p:ph type="title"/>
          </p:nvPr>
        </p:nvSpPr>
        <p:spPr>
          <a:xfrm>
            <a:off x="621230" y="293872"/>
            <a:ext cx="10972800" cy="677108"/>
          </a:xfrm>
        </p:spPr>
        <p:txBody>
          <a:bodyPr>
            <a:normAutofit fontScale="90000"/>
          </a:bodyPr>
          <a:lstStyle/>
          <a:p>
            <a:r>
              <a:rPr lang="en-US" sz="2700" b="1" dirty="0">
                <a:effectLst>
                  <a:outerShdw blurRad="38100" dist="38100" dir="2700000" algn="tl">
                    <a:srgbClr val="000000">
                      <a:alpha val="43137"/>
                    </a:srgbClr>
                  </a:outerShdw>
                </a:effectLst>
              </a:rPr>
              <a:t>Instrument Settings </a:t>
            </a:r>
            <a:br>
              <a:rPr lang="en-US" sz="2700" b="1" dirty="0">
                <a:effectLst>
                  <a:outerShdw blurRad="38100" dist="38100" dir="2700000" algn="tl">
                    <a:srgbClr val="000000">
                      <a:alpha val="43137"/>
                    </a:srgbClr>
                  </a:outerShdw>
                </a:effectLst>
              </a:rPr>
            </a:br>
            <a:r>
              <a:rPr lang="en-US" sz="2200" b="1" dirty="0">
                <a:effectLst>
                  <a:outerShdw blurRad="38100" dist="38100" dir="2700000" algn="tl">
                    <a:srgbClr val="000000">
                      <a:alpha val="43137"/>
                    </a:srgbClr>
                  </a:outerShdw>
                </a:effectLst>
              </a:rPr>
              <a:t>➥ To activate Slow Mode at instrument switch-on</a:t>
            </a:r>
            <a:endParaRPr lang="en-AU" dirty="0">
              <a:effectLst>
                <a:outerShdw blurRad="38100" dist="38100" dir="2700000" algn="tl">
                  <a:srgbClr val="000000">
                    <a:alpha val="43137"/>
                  </a:srgbClr>
                </a:outerShdw>
              </a:effectLst>
            </a:endParaRPr>
          </a:p>
        </p:txBody>
      </p:sp>
      <p:sp>
        <p:nvSpPr>
          <p:cNvPr id="9" name="Star: 24 Points 8">
            <a:extLst>
              <a:ext uri="{FF2B5EF4-FFF2-40B4-BE49-F238E27FC236}">
                <a16:creationId xmlns:a16="http://schemas.microsoft.com/office/drawing/2014/main" id="{2CC03E58-A637-4947-863B-00B6442CA228}"/>
              </a:ext>
            </a:extLst>
          </p:cNvPr>
          <p:cNvSpPr/>
          <p:nvPr/>
        </p:nvSpPr>
        <p:spPr>
          <a:xfrm>
            <a:off x="8027148" y="3908665"/>
            <a:ext cx="169402" cy="13016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B946FDA7-5F13-4343-80F7-BBAFBC20327D}"/>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74</a:t>
            </a:fld>
            <a:endParaRPr lang="en-US">
              <a:solidFill>
                <a:prstClr val="black">
                  <a:tint val="75000"/>
                </a:prstClr>
              </a:solidFill>
              <a:latin typeface="Arial"/>
            </a:endParaRPr>
          </a:p>
        </p:txBody>
      </p:sp>
      <p:sp>
        <p:nvSpPr>
          <p:cNvPr id="8" name="Rounded Rectangle 33">
            <a:hlinkClick r:id="rId7" action="ppaction://hlinksldjump"/>
            <a:extLst>
              <a:ext uri="{FF2B5EF4-FFF2-40B4-BE49-F238E27FC236}">
                <a16:creationId xmlns:a16="http://schemas.microsoft.com/office/drawing/2014/main" id="{845B6288-A753-44F5-858D-9F02A4CC8031}"/>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80794158"/>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42899"/>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74C17547-3262-4C05-9679-20431EF975AF}"/>
              </a:ext>
            </a:extLst>
          </p:cNvPr>
          <p:cNvPicPr>
            <a:picLocks noChangeAspect="1"/>
          </p:cNvPicPr>
          <p:nvPr/>
        </p:nvPicPr>
        <p:blipFill>
          <a:blip r:embed="rId3"/>
          <a:stretch>
            <a:fillRect/>
          </a:stretch>
        </p:blipFill>
        <p:spPr>
          <a:xfrm>
            <a:off x="5453037" y="2471681"/>
            <a:ext cx="1850290" cy="3333806"/>
          </a:xfrm>
          <a:prstGeom prst="rect">
            <a:avLst/>
          </a:prstGeom>
        </p:spPr>
      </p:pic>
      <p:pic>
        <p:nvPicPr>
          <p:cNvPr id="16" name="Picture 15">
            <a:extLst>
              <a:ext uri="{FF2B5EF4-FFF2-40B4-BE49-F238E27FC236}">
                <a16:creationId xmlns:a16="http://schemas.microsoft.com/office/drawing/2014/main" id="{6EDFDA28-38FD-41BB-A036-0D0A71BF4C54}"/>
              </a:ext>
            </a:extLst>
          </p:cNvPr>
          <p:cNvPicPr>
            <a:picLocks noChangeAspect="1"/>
          </p:cNvPicPr>
          <p:nvPr/>
        </p:nvPicPr>
        <p:blipFill>
          <a:blip r:embed="rId4"/>
          <a:stretch>
            <a:fillRect/>
          </a:stretch>
        </p:blipFill>
        <p:spPr>
          <a:xfrm rot="15908530">
            <a:off x="5958189" y="5348156"/>
            <a:ext cx="627501" cy="607474"/>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719B281C-5FB4-4F7A-8F0E-03F87B2471D2}"/>
              </a:ext>
            </a:extLst>
          </p:cNvPr>
          <p:cNvPicPr>
            <a:picLocks noChangeAspect="1"/>
          </p:cNvPicPr>
          <p:nvPr/>
        </p:nvPicPr>
        <p:blipFill>
          <a:blip r:embed="rId4">
            <a:lum bright="70000" contrast="-70000"/>
          </a:blip>
          <a:stretch>
            <a:fillRect/>
          </a:stretch>
        </p:blipFill>
        <p:spPr>
          <a:xfrm rot="16048134">
            <a:off x="6716769" y="5326458"/>
            <a:ext cx="627501" cy="607474"/>
          </a:xfrm>
          <a:prstGeom prst="rect">
            <a:avLst/>
          </a:prstGeom>
        </p:spPr>
      </p:pic>
      <p:sp>
        <p:nvSpPr>
          <p:cNvPr id="24" name="Rectangle: Rounded Corners 23">
            <a:extLst>
              <a:ext uri="{FF2B5EF4-FFF2-40B4-BE49-F238E27FC236}">
                <a16:creationId xmlns:a16="http://schemas.microsoft.com/office/drawing/2014/main" id="{B1B34A13-30F7-47CD-B414-DFDBC11F35C4}"/>
              </a:ext>
            </a:extLst>
          </p:cNvPr>
          <p:cNvSpPr/>
          <p:nvPr/>
        </p:nvSpPr>
        <p:spPr>
          <a:xfrm>
            <a:off x="6364761" y="5741729"/>
            <a:ext cx="297709" cy="276999"/>
          </a:xfrm>
          <a:prstGeom prst="roundRect">
            <a:avLst/>
          </a:prstGeom>
          <a:solidFill>
            <a:schemeClr val="bg1"/>
          </a:solidFill>
          <a:ln w="9525" cmpd="sng"/>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25" name="Rectangle: Rounded Corners 24">
            <a:extLst>
              <a:ext uri="{FF2B5EF4-FFF2-40B4-BE49-F238E27FC236}">
                <a16:creationId xmlns:a16="http://schemas.microsoft.com/office/drawing/2014/main" id="{214CA6C8-9F6C-4FF0-9A11-9442137A1BC8}"/>
              </a:ext>
            </a:extLst>
          </p:cNvPr>
          <p:cNvSpPr/>
          <p:nvPr/>
        </p:nvSpPr>
        <p:spPr>
          <a:xfrm>
            <a:off x="7185422" y="5741731"/>
            <a:ext cx="297709" cy="276999"/>
          </a:xfrm>
          <a:prstGeom prst="roundRect">
            <a:avLst/>
          </a:prstGeom>
          <a:solidFill>
            <a:schemeClr val="bg1"/>
          </a:solidFill>
          <a:ln w="9525" cmpd="sng">
            <a:solidFill>
              <a:schemeClr val="bg1">
                <a:lumMod val="85000"/>
              </a:schemeClr>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lIns="36000" rIns="36000" rtlCol="0" anchor="ctr"/>
          <a:lstStyle/>
          <a:p>
            <a:pPr algn="ctr"/>
            <a:r>
              <a:rPr lang="en-AU" sz="600" b="1" dirty="0">
                <a:solidFill>
                  <a:schemeClr val="tx1"/>
                </a:solidFill>
                <a:effectLst>
                  <a:outerShdw blurRad="38100" dist="38100" dir="2700000" algn="tl">
                    <a:srgbClr val="000000">
                      <a:alpha val="43137"/>
                    </a:srgbClr>
                  </a:outerShdw>
                </a:effectLst>
              </a:rPr>
              <a:t>HOLD</a:t>
            </a:r>
          </a:p>
        </p:txBody>
      </p:sp>
      <p:sp>
        <p:nvSpPr>
          <p:cNvPr id="4" name="TextBox 3">
            <a:extLst>
              <a:ext uri="{FF2B5EF4-FFF2-40B4-BE49-F238E27FC236}">
                <a16:creationId xmlns:a16="http://schemas.microsoft.com/office/drawing/2014/main" id="{EBAEB3A9-9C37-4156-BC59-6EE13C2E95B7}"/>
              </a:ext>
            </a:extLst>
          </p:cNvPr>
          <p:cNvSpPr txBox="1"/>
          <p:nvPr/>
        </p:nvSpPr>
        <p:spPr>
          <a:xfrm>
            <a:off x="6592230" y="5757119"/>
            <a:ext cx="1031975" cy="246221"/>
          </a:xfrm>
          <a:prstGeom prst="rect">
            <a:avLst/>
          </a:prstGeom>
          <a:noFill/>
        </p:spPr>
        <p:txBody>
          <a:bodyPr wrap="square" rtlCol="0">
            <a:spAutoFit/>
          </a:bodyPr>
          <a:lstStyle/>
          <a:p>
            <a:r>
              <a:rPr lang="en-AU" sz="1000" dirty="0"/>
              <a:t>….OR.…</a:t>
            </a:r>
          </a:p>
        </p:txBody>
      </p:sp>
      <p:sp>
        <p:nvSpPr>
          <p:cNvPr id="38" name="TextBox 37">
            <a:extLst>
              <a:ext uri="{FF2B5EF4-FFF2-40B4-BE49-F238E27FC236}">
                <a16:creationId xmlns:a16="http://schemas.microsoft.com/office/drawing/2014/main" id="{41B8B464-7228-4224-A683-A0CBDC842815}"/>
              </a:ext>
            </a:extLst>
          </p:cNvPr>
          <p:cNvSpPr txBox="1"/>
          <p:nvPr/>
        </p:nvSpPr>
        <p:spPr>
          <a:xfrm>
            <a:off x="714054" y="1496123"/>
            <a:ext cx="3922520" cy="3970318"/>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effectLst>
                  <a:outerShdw blurRad="38100" dist="38100" dir="2700000" algn="tl">
                    <a:srgbClr val="000000">
                      <a:alpha val="43137"/>
                    </a:srgbClr>
                  </a:outerShdw>
                </a:effectLst>
              </a:rPr>
              <a:t>Pass / fail thresholds (for loss, optional cable length, optional ORL) can be set directly on instrument or downloaded from KITS software.</a:t>
            </a:r>
          </a:p>
          <a:p>
            <a:pPr algn="just"/>
            <a:endParaRPr lang="en-US" sz="1200" dirty="0">
              <a:effectLst>
                <a:outerShdw blurRad="38100" dist="38100" dir="2700000" algn="tl">
                  <a:srgbClr val="000000">
                    <a:alpha val="43137"/>
                  </a:srgbClr>
                </a:outerShdw>
              </a:effectLst>
            </a:endParaRPr>
          </a:p>
          <a:p>
            <a:pPr indent="179388" algn="just"/>
            <a:r>
              <a:rPr lang="en-US" sz="1200" b="1" dirty="0">
                <a:effectLst>
                  <a:outerShdw blurRad="38100" dist="38100" dir="2700000" algn="tl">
                    <a:srgbClr val="000000">
                      <a:alpha val="43137"/>
                    </a:srgbClr>
                  </a:outerShdw>
                </a:effectLst>
              </a:rPr>
              <a:t>Note: </a:t>
            </a:r>
          </a:p>
          <a:p>
            <a:pPr marL="342900" indent="-163513" algn="just">
              <a:buAutoNum type="arabicPeriod"/>
            </a:pPr>
            <a:r>
              <a:rPr lang="en-US" sz="1200" dirty="0">
                <a:effectLst>
                  <a:outerShdw blurRad="38100" dist="38100" dir="2700000" algn="tl">
                    <a:srgbClr val="000000">
                      <a:alpha val="43137"/>
                    </a:srgbClr>
                  </a:outerShdw>
                </a:effectLst>
              </a:rPr>
              <a:t>Auto Pass/fail checks for </a:t>
            </a:r>
            <a:r>
              <a:rPr lang="en-US" sz="1200" i="1" dirty="0">
                <a:effectLst>
                  <a:outerShdw blurRad="38100" dist="38100" dir="2700000" algn="tl">
                    <a:srgbClr val="000000">
                      <a:alpha val="43137"/>
                    </a:srgbClr>
                  </a:outerShdw>
                </a:effectLst>
              </a:rPr>
              <a:t>loss</a:t>
            </a:r>
            <a:r>
              <a:rPr lang="en-US" sz="1200" dirty="0">
                <a:effectLst>
                  <a:outerShdw blurRad="38100" dist="38100" dir="2700000" algn="tl">
                    <a:srgbClr val="000000">
                      <a:alpha val="43137"/>
                    </a:srgbClr>
                  </a:outerShdw>
                </a:effectLst>
              </a:rPr>
              <a:t> only works for 1-way or 2-way Autotest.</a:t>
            </a:r>
          </a:p>
          <a:p>
            <a:pPr marL="342900" indent="-163513" algn="just">
              <a:buAutoNum type="arabicPeriod"/>
            </a:pPr>
            <a:endParaRPr lang="en-US" sz="1200" dirty="0">
              <a:effectLst>
                <a:outerShdw blurRad="38100" dist="38100" dir="2700000" algn="tl">
                  <a:srgbClr val="000000">
                    <a:alpha val="43137"/>
                  </a:srgbClr>
                </a:outerShdw>
              </a:effectLst>
            </a:endParaRPr>
          </a:p>
          <a:p>
            <a:pPr marL="342900" indent="-163513" algn="just">
              <a:buAutoNum type="arabicPeriod"/>
            </a:pPr>
            <a:r>
              <a:rPr lang="en-US" sz="1200" dirty="0">
                <a:effectLst>
                  <a:outerShdw blurRad="38100" dist="38100" dir="2700000" algn="tl">
                    <a:srgbClr val="000000">
                      <a:alpha val="43137"/>
                    </a:srgbClr>
                  </a:outerShdw>
                </a:effectLst>
              </a:rPr>
              <a:t>Auto pass/fail checks for </a:t>
            </a:r>
            <a:r>
              <a:rPr lang="en-US" sz="1200" i="1" dirty="0">
                <a:effectLst>
                  <a:outerShdw blurRad="38100" dist="38100" dir="2700000" algn="tl">
                    <a:srgbClr val="000000">
                      <a:alpha val="43137"/>
                    </a:srgbClr>
                  </a:outerShdw>
                </a:effectLst>
              </a:rPr>
              <a:t>length</a:t>
            </a:r>
            <a:r>
              <a:rPr lang="en-US" sz="1200" dirty="0">
                <a:effectLst>
                  <a:outerShdw blurRad="38100" dist="38100" dir="2700000" algn="tl">
                    <a:srgbClr val="000000">
                      <a:alpha val="43137"/>
                    </a:srgbClr>
                  </a:outerShdw>
                </a:effectLst>
              </a:rPr>
              <a:t> and </a:t>
            </a:r>
            <a:r>
              <a:rPr lang="en-US" sz="1200" i="1" dirty="0">
                <a:effectLst>
                  <a:outerShdw blurRad="38100" dist="38100" dir="2700000" algn="tl">
                    <a:srgbClr val="000000">
                      <a:alpha val="43137"/>
                    </a:srgbClr>
                  </a:outerShdw>
                </a:effectLst>
              </a:rPr>
              <a:t>ORL</a:t>
            </a:r>
            <a:r>
              <a:rPr lang="en-US" sz="1200" dirty="0">
                <a:effectLst>
                  <a:outerShdw blurRad="38100" dist="38100" dir="2700000" algn="tl">
                    <a:srgbClr val="000000">
                      <a:alpha val="43137"/>
                    </a:srgbClr>
                  </a:outerShdw>
                </a:effectLst>
              </a:rPr>
              <a:t> only works for 2-way Autotest.</a:t>
            </a:r>
          </a:p>
          <a:p>
            <a:pPr marL="342900" indent="-163513" algn="just">
              <a:buAutoNum type="arabicPeriod"/>
            </a:pPr>
            <a:endParaRPr lang="en-US" sz="1200" i="1" dirty="0">
              <a:effectLst>
                <a:outerShdw blurRad="38100" dist="38100" dir="2700000" algn="tl">
                  <a:srgbClr val="000000">
                    <a:alpha val="43137"/>
                  </a:srgbClr>
                </a:outerShdw>
              </a:effectLst>
            </a:endParaRPr>
          </a:p>
          <a:p>
            <a:pPr marL="342900" indent="-163513" algn="just">
              <a:buAutoNum type="arabicPeriod"/>
            </a:pPr>
            <a:r>
              <a:rPr lang="en-US" sz="1200" i="1" dirty="0">
                <a:effectLst>
                  <a:outerShdw blurRad="38100" dist="38100" dir="2700000" algn="tl">
                    <a:srgbClr val="000000">
                      <a:alpha val="43137"/>
                    </a:srgbClr>
                  </a:outerShdw>
                </a:effectLst>
              </a:rPr>
              <a:t>For accurate auto pass/fail result on instrument models without ORL &amp; cable Length measurement options, set all  the corresponding threshold values to “0”.</a:t>
            </a:r>
            <a:endParaRPr lang="en-US" sz="1200" dirty="0">
              <a:effectLst>
                <a:outerShdw blurRad="38100" dist="38100" dir="2700000" algn="tl">
                  <a:srgbClr val="000000">
                    <a:alpha val="43137"/>
                  </a:srgbClr>
                </a:outerShdw>
              </a:effectLst>
            </a:endParaRPr>
          </a:p>
          <a:p>
            <a:pPr algn="just"/>
            <a:endParaRPr lang="en-US" sz="1200" dirty="0">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1200" dirty="0">
                <a:effectLst>
                  <a:outerShdw blurRad="38100" dist="38100" dir="2700000" algn="tl">
                    <a:srgbClr val="000000">
                      <a:alpha val="43137"/>
                    </a:srgbClr>
                  </a:outerShdw>
                </a:effectLst>
              </a:rPr>
              <a:t>To download the thresholds from KITS, refer to KITS software manual (coming soon!).</a:t>
            </a:r>
          </a:p>
          <a:p>
            <a:pPr algn="just"/>
            <a:endParaRPr lang="en-US" sz="1200" dirty="0">
              <a:effectLst>
                <a:outerShdw blurRad="38100" dist="38100" dir="2700000" algn="tl">
                  <a:srgbClr val="000000">
                    <a:alpha val="43137"/>
                  </a:srgbClr>
                </a:outerShdw>
              </a:effectLst>
            </a:endParaRPr>
          </a:p>
          <a:p>
            <a:pPr marL="171450" indent="-171450" algn="just">
              <a:buFont typeface="Arial" panose="020B0604020202020204" pitchFamily="34" charset="0"/>
              <a:buChar char="•"/>
            </a:pPr>
            <a:r>
              <a:rPr lang="en-US" sz="1200" dirty="0">
                <a:effectLst>
                  <a:outerShdw blurRad="38100" dist="38100" dir="2700000" algn="tl">
                    <a:srgbClr val="000000">
                      <a:alpha val="43137"/>
                    </a:srgbClr>
                  </a:outerShdw>
                </a:effectLst>
              </a:rPr>
              <a:t>To setup the thresholds directly on instrument,  refer  to the instructions on this and the following pages. </a:t>
            </a:r>
          </a:p>
        </p:txBody>
      </p:sp>
      <p:sp>
        <p:nvSpPr>
          <p:cNvPr id="40" name="TextBox 39">
            <a:extLst>
              <a:ext uri="{FF2B5EF4-FFF2-40B4-BE49-F238E27FC236}">
                <a16:creationId xmlns:a16="http://schemas.microsoft.com/office/drawing/2014/main" id="{BFDABA21-3AB5-4E80-82CA-051742FE77A4}"/>
              </a:ext>
            </a:extLst>
          </p:cNvPr>
          <p:cNvSpPr txBox="1"/>
          <p:nvPr/>
        </p:nvSpPr>
        <p:spPr>
          <a:xfrm>
            <a:off x="5402516" y="770672"/>
            <a:ext cx="2117918" cy="1708160"/>
          </a:xfrm>
          <a:prstGeom prst="rect">
            <a:avLst/>
          </a:prstGeom>
          <a:noFill/>
        </p:spPr>
        <p:txBody>
          <a:bodyPr wrap="square" rtlCol="0">
            <a:spAutoFit/>
          </a:bodyPr>
          <a:lstStyle/>
          <a:p>
            <a:pPr algn="just"/>
            <a:r>
              <a:rPr lang="en-US" sz="1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 </a:t>
            </a:r>
            <a:r>
              <a:rPr lang="en-US" sz="1000" b="1" dirty="0">
                <a:effectLst>
                  <a:outerShdw blurRad="38100" dist="38100" dir="2700000" algn="tl">
                    <a:srgbClr val="000000">
                      <a:alpha val="43137"/>
                    </a:srgbClr>
                  </a:outerShdw>
                </a:effectLst>
              </a:rPr>
              <a:t>Enter pass/fail setting mode:</a:t>
            </a:r>
          </a:p>
          <a:p>
            <a:pPr algn="just"/>
            <a:r>
              <a:rPr lang="en-US" sz="950" dirty="0">
                <a:effectLst>
                  <a:outerShdw blurRad="38100" dist="38100" dir="2700000" algn="tl">
                    <a:srgbClr val="000000">
                      <a:alpha val="43137"/>
                    </a:srgbClr>
                  </a:outerShdw>
                </a:effectLst>
              </a:rPr>
              <a:t>When instrument is </a:t>
            </a:r>
            <a:r>
              <a:rPr lang="en-US" sz="950" i="1" dirty="0">
                <a:effectLst>
                  <a:outerShdw blurRad="38100" dist="38100" dir="2700000" algn="tl">
                    <a:srgbClr val="000000">
                      <a:alpha val="43137"/>
                    </a:srgbClr>
                  </a:outerShdw>
                </a:effectLst>
              </a:rPr>
              <a:t>off</a:t>
            </a:r>
            <a:r>
              <a:rPr lang="en-US" sz="950" dirty="0">
                <a:effectLst>
                  <a:outerShdw blurRad="38100" dist="38100" dir="2700000" algn="tl">
                    <a:srgbClr val="000000">
                      <a:alpha val="43137"/>
                    </a:srgbClr>
                  </a:outerShdw>
                </a:effectLst>
              </a:rPr>
              <a:t>, </a:t>
            </a:r>
          </a:p>
          <a:p>
            <a:pPr algn="just"/>
            <a:r>
              <a:rPr lang="en-US" sz="950" i="1" dirty="0">
                <a:effectLst>
                  <a:outerShdw blurRad="38100" dist="38100" dir="2700000" algn="tl">
                    <a:srgbClr val="000000">
                      <a:alpha val="43137"/>
                    </a:srgbClr>
                  </a:outerShdw>
                </a:effectLst>
              </a:rPr>
              <a:t>[For SM @ left 2-way port</a:t>
            </a:r>
            <a:r>
              <a:rPr lang="en-AU" sz="950" i="1" dirty="0">
                <a:effectLst>
                  <a:outerShdw blurRad="38100" dist="38100" dir="2700000" algn="tl">
                    <a:srgbClr val="000000">
                      <a:alpha val="43137"/>
                    </a:srgbClr>
                  </a:outerShdw>
                </a:effectLst>
              </a:rPr>
              <a:t>]: </a:t>
            </a:r>
            <a:r>
              <a:rPr lang="en-AU" sz="950" dirty="0">
                <a:effectLst>
                  <a:outerShdw blurRad="38100" dist="38100" dir="2700000" algn="tl">
                    <a:srgbClr val="000000">
                      <a:alpha val="43137"/>
                    </a:srgbClr>
                  </a:outerShdw>
                </a:effectLst>
              </a:rPr>
              <a:t>Hold down “</a:t>
            </a:r>
            <a:r>
              <a:rPr lang="en-AU" sz="950" b="1" dirty="0">
                <a:effectLst>
                  <a:outerShdw blurRad="38100" dist="38100" dir="2700000" algn="tl">
                    <a:srgbClr val="000000">
                      <a:alpha val="43137"/>
                    </a:srgbClr>
                  </a:outerShdw>
                </a:effectLst>
              </a:rPr>
              <a:t>–”</a:t>
            </a:r>
            <a:r>
              <a:rPr lang="en-AU" sz="950" dirty="0">
                <a:effectLst>
                  <a:outerShdw blurRad="38100" dist="38100" dir="2700000" algn="tl">
                    <a:srgbClr val="000000">
                      <a:alpha val="43137"/>
                    </a:srgbClr>
                  </a:outerShdw>
                </a:effectLst>
              </a:rPr>
              <a:t> and then press green button.</a:t>
            </a:r>
          </a:p>
          <a:p>
            <a:pPr algn="just"/>
            <a:r>
              <a:rPr lang="en-US" sz="950" i="1" dirty="0">
                <a:effectLst>
                  <a:outerShdw blurRad="38100" dist="38100" dir="2700000" algn="tl">
                    <a:srgbClr val="000000">
                      <a:alpha val="43137"/>
                    </a:srgbClr>
                  </a:outerShdw>
                </a:effectLst>
              </a:rPr>
              <a:t>[For MM @ right 2-way port</a:t>
            </a:r>
            <a:r>
              <a:rPr lang="en-AU" sz="950" i="1" dirty="0">
                <a:effectLst>
                  <a:outerShdw blurRad="38100" dist="38100" dir="2700000" algn="tl">
                    <a:srgbClr val="000000">
                      <a:alpha val="43137"/>
                    </a:srgbClr>
                  </a:outerShdw>
                </a:effectLst>
              </a:rPr>
              <a:t>]: </a:t>
            </a:r>
            <a:r>
              <a:rPr lang="en-AU" sz="950" dirty="0">
                <a:effectLst>
                  <a:outerShdw blurRad="38100" dist="38100" dir="2700000" algn="tl">
                    <a:srgbClr val="000000">
                      <a:alpha val="43137"/>
                    </a:srgbClr>
                  </a:outerShdw>
                </a:effectLst>
              </a:rPr>
              <a:t>Hold down “</a:t>
            </a:r>
            <a:r>
              <a:rPr lang="en-AU" sz="950" b="1" dirty="0">
                <a:effectLst>
                  <a:outerShdw blurRad="38100" dist="38100" dir="2700000" algn="tl">
                    <a:srgbClr val="000000">
                      <a:alpha val="43137"/>
                    </a:srgbClr>
                  </a:outerShdw>
                </a:effectLst>
              </a:rPr>
              <a:t>+”</a:t>
            </a:r>
            <a:r>
              <a:rPr lang="en-AU" sz="950" dirty="0">
                <a:effectLst>
                  <a:outerShdw blurRad="38100" dist="38100" dir="2700000" algn="tl">
                    <a:srgbClr val="000000">
                      <a:alpha val="43137"/>
                    </a:srgbClr>
                  </a:outerShdw>
                </a:effectLst>
              </a:rPr>
              <a:t> and then press green button</a:t>
            </a:r>
          </a:p>
          <a:p>
            <a:pPr algn="just"/>
            <a:endParaRPr lang="en-AU" sz="950" dirty="0">
              <a:effectLst>
                <a:outerShdw blurRad="38100" dist="38100" dir="2700000" algn="tl">
                  <a:srgbClr val="000000">
                    <a:alpha val="43137"/>
                  </a:srgbClr>
                </a:outerShdw>
              </a:effectLst>
            </a:endParaRPr>
          </a:p>
          <a:p>
            <a:pPr algn="just"/>
            <a:r>
              <a:rPr lang="en-AU" sz="950" b="1" dirty="0">
                <a:effectLst>
                  <a:outerShdw blurRad="38100" dist="38100" dir="2700000" algn="tl">
                    <a:srgbClr val="000000">
                      <a:alpha val="43137"/>
                    </a:srgbClr>
                  </a:outerShdw>
                </a:effectLst>
              </a:rPr>
              <a:t>Note: </a:t>
            </a:r>
            <a:r>
              <a:rPr lang="en-AU" sz="950" dirty="0">
                <a:effectLst>
                  <a:outerShdw blurRad="38100" dist="38100" dir="2700000" algn="tl">
                    <a:srgbClr val="000000">
                      <a:alpha val="43137"/>
                    </a:srgbClr>
                  </a:outerShdw>
                </a:effectLst>
              </a:rPr>
              <a:t>Only release “</a:t>
            </a:r>
            <a:r>
              <a:rPr lang="en-AU" sz="950" b="1" dirty="0">
                <a:effectLst>
                  <a:outerShdw blurRad="38100" dist="38100" dir="2700000" algn="tl">
                    <a:srgbClr val="000000">
                      <a:alpha val="43137"/>
                    </a:srgbClr>
                  </a:outerShdw>
                </a:effectLst>
              </a:rPr>
              <a:t>–”</a:t>
            </a:r>
            <a:r>
              <a:rPr lang="en-AU" sz="950" dirty="0">
                <a:effectLst>
                  <a:outerShdw blurRad="38100" dist="38100" dir="2700000" algn="tl">
                    <a:srgbClr val="000000">
                      <a:alpha val="43137"/>
                    </a:srgbClr>
                  </a:outerShdw>
                </a:effectLst>
              </a:rPr>
              <a:t> or “</a:t>
            </a:r>
            <a:r>
              <a:rPr lang="en-AU" sz="950" b="1" dirty="0">
                <a:effectLst>
                  <a:outerShdw blurRad="38100" dist="38100" dir="2700000" algn="tl">
                    <a:srgbClr val="000000">
                      <a:alpha val="43137"/>
                    </a:srgbClr>
                  </a:outerShdw>
                </a:effectLst>
              </a:rPr>
              <a:t>+”</a:t>
            </a:r>
            <a:r>
              <a:rPr lang="en-AU" sz="950" dirty="0">
                <a:effectLst>
                  <a:outerShdw blurRad="38100" dist="38100" dir="2700000" algn="tl">
                    <a:srgbClr val="000000">
                      <a:alpha val="43137"/>
                    </a:srgbClr>
                  </a:outerShdw>
                </a:effectLst>
              </a:rPr>
              <a:t> when threshold setting display shows up.</a:t>
            </a:r>
          </a:p>
        </p:txBody>
      </p:sp>
      <p:pic>
        <p:nvPicPr>
          <p:cNvPr id="41" name="Picture 40">
            <a:extLst>
              <a:ext uri="{FF2B5EF4-FFF2-40B4-BE49-F238E27FC236}">
                <a16:creationId xmlns:a16="http://schemas.microsoft.com/office/drawing/2014/main" id="{EBDC5748-AF67-4F59-8291-754A7B8CB8EF}"/>
              </a:ext>
            </a:extLst>
          </p:cNvPr>
          <p:cNvPicPr>
            <a:picLocks noChangeAspect="1"/>
          </p:cNvPicPr>
          <p:nvPr/>
        </p:nvPicPr>
        <p:blipFill>
          <a:blip r:embed="rId5"/>
          <a:stretch>
            <a:fillRect/>
          </a:stretch>
        </p:blipFill>
        <p:spPr>
          <a:xfrm>
            <a:off x="7621283" y="4144449"/>
            <a:ext cx="374349" cy="525484"/>
          </a:xfrm>
          <a:prstGeom prst="rect">
            <a:avLst/>
          </a:prstGeom>
          <a:effectLst>
            <a:outerShdw blurRad="50800" dist="38100" dir="2700000" algn="tl" rotWithShape="0">
              <a:prstClr val="black">
                <a:alpha val="40000"/>
              </a:prstClr>
            </a:outerShdw>
          </a:effectLst>
        </p:spPr>
      </p:pic>
      <p:sp>
        <p:nvSpPr>
          <p:cNvPr id="42" name="TextBox 41">
            <a:extLst>
              <a:ext uri="{FF2B5EF4-FFF2-40B4-BE49-F238E27FC236}">
                <a16:creationId xmlns:a16="http://schemas.microsoft.com/office/drawing/2014/main" id="{77366AFE-2B2C-4589-BAF3-F028815F48FD}"/>
              </a:ext>
            </a:extLst>
          </p:cNvPr>
          <p:cNvSpPr txBox="1"/>
          <p:nvPr/>
        </p:nvSpPr>
        <p:spPr>
          <a:xfrm>
            <a:off x="10831992" y="4144449"/>
            <a:ext cx="923290" cy="415498"/>
          </a:xfrm>
          <a:prstGeom prst="rect">
            <a:avLst/>
          </a:prstGeom>
          <a:noFill/>
        </p:spPr>
        <p:txBody>
          <a:bodyPr wrap="square" rtlCol="0">
            <a:spAutoFit/>
          </a:bodyPr>
          <a:lstStyle/>
          <a:p>
            <a:pPr algn="just"/>
            <a:r>
              <a:rPr lang="en-US" sz="1050" dirty="0">
                <a:effectLst>
                  <a:outerShdw blurRad="38100" dist="38100" dir="2700000" algn="tl">
                    <a:srgbClr val="000000">
                      <a:alpha val="43137"/>
                    </a:srgbClr>
                  </a:outerShdw>
                </a:effectLst>
              </a:rPr>
              <a:t>Continue next page</a:t>
            </a:r>
            <a:endParaRPr lang="en-AU" sz="1400" dirty="0">
              <a:effectLst>
                <a:outerShdw blurRad="38100" dist="38100" dir="2700000" algn="tl">
                  <a:srgbClr val="000000">
                    <a:alpha val="43137"/>
                  </a:srgbClr>
                </a:outerShdw>
              </a:effectLst>
            </a:endParaRPr>
          </a:p>
        </p:txBody>
      </p:sp>
      <p:pic>
        <p:nvPicPr>
          <p:cNvPr id="43" name="Picture 42">
            <a:extLst>
              <a:ext uri="{FF2B5EF4-FFF2-40B4-BE49-F238E27FC236}">
                <a16:creationId xmlns:a16="http://schemas.microsoft.com/office/drawing/2014/main" id="{ED75353B-605C-4DD7-94D6-798FD801FB06}"/>
              </a:ext>
            </a:extLst>
          </p:cNvPr>
          <p:cNvPicPr>
            <a:picLocks noChangeAspect="1"/>
          </p:cNvPicPr>
          <p:nvPr/>
        </p:nvPicPr>
        <p:blipFill>
          <a:blip r:embed="rId3"/>
          <a:stretch>
            <a:fillRect/>
          </a:stretch>
        </p:blipFill>
        <p:spPr>
          <a:xfrm>
            <a:off x="8339123" y="2430690"/>
            <a:ext cx="1850290" cy="3333806"/>
          </a:xfrm>
          <a:prstGeom prst="rect">
            <a:avLst/>
          </a:prstGeom>
        </p:spPr>
      </p:pic>
      <p:pic>
        <p:nvPicPr>
          <p:cNvPr id="44" name="Picture 43">
            <a:extLst>
              <a:ext uri="{FF2B5EF4-FFF2-40B4-BE49-F238E27FC236}">
                <a16:creationId xmlns:a16="http://schemas.microsoft.com/office/drawing/2014/main" id="{DC7F4DC6-49F5-4AE0-908B-99E003329160}"/>
              </a:ext>
            </a:extLst>
          </p:cNvPr>
          <p:cNvPicPr>
            <a:picLocks noChangeAspect="1"/>
          </p:cNvPicPr>
          <p:nvPr/>
        </p:nvPicPr>
        <p:blipFill>
          <a:blip r:embed="rId5"/>
          <a:stretch>
            <a:fillRect/>
          </a:stretch>
        </p:blipFill>
        <p:spPr>
          <a:xfrm>
            <a:off x="10512703" y="4106270"/>
            <a:ext cx="374349" cy="525484"/>
          </a:xfrm>
          <a:prstGeom prst="rect">
            <a:avLst/>
          </a:prstGeom>
          <a:effectLst>
            <a:outerShdw blurRad="50800" dist="38100" dir="2700000" algn="tl" rotWithShape="0">
              <a:prstClr val="black">
                <a:alpha val="40000"/>
              </a:prstClr>
            </a:outerShdw>
          </a:effectLst>
        </p:spPr>
      </p:pic>
      <p:sp>
        <p:nvSpPr>
          <p:cNvPr id="47" name="TextBox 46">
            <a:extLst>
              <a:ext uri="{FF2B5EF4-FFF2-40B4-BE49-F238E27FC236}">
                <a16:creationId xmlns:a16="http://schemas.microsoft.com/office/drawing/2014/main" id="{BBDAB571-9877-4A3A-988E-B3CD885FC43E}"/>
              </a:ext>
            </a:extLst>
          </p:cNvPr>
          <p:cNvSpPr txBox="1"/>
          <p:nvPr/>
        </p:nvSpPr>
        <p:spPr>
          <a:xfrm>
            <a:off x="8359025" y="1196174"/>
            <a:ext cx="1571270" cy="823302"/>
          </a:xfrm>
          <a:prstGeom prst="rect">
            <a:avLst/>
          </a:prstGeom>
          <a:noFill/>
        </p:spPr>
        <p:txBody>
          <a:bodyPr wrap="square" rtlCol="0">
            <a:spAutoFit/>
          </a:bodyPr>
          <a:lstStyle/>
          <a:p>
            <a:pPr algn="just"/>
            <a:r>
              <a:rPr lang="en-US" sz="950" dirty="0">
                <a:effectLst>
                  <a:outerShdw blurRad="38100" dist="38100" dir="2700000" algn="tl">
                    <a:srgbClr val="000000">
                      <a:alpha val="43137"/>
                    </a:srgbClr>
                  </a:outerShdw>
                </a:effectLst>
              </a:rPr>
              <a:t>“IMPORTED” will show if a threshold setting has been imported from KITS and, change to “SETUP” if any changes are made locally.</a:t>
            </a:r>
            <a:endParaRPr lang="en-AU" sz="950" dirty="0">
              <a:effectLst>
                <a:outerShdw blurRad="38100" dist="38100" dir="2700000" algn="tl">
                  <a:srgbClr val="000000">
                    <a:alpha val="43137"/>
                  </a:srgbClr>
                </a:outerShdw>
              </a:effectLst>
            </a:endParaRPr>
          </a:p>
        </p:txBody>
      </p:sp>
      <p:pic>
        <p:nvPicPr>
          <p:cNvPr id="14" name="Picture 13">
            <a:extLst>
              <a:ext uri="{FF2B5EF4-FFF2-40B4-BE49-F238E27FC236}">
                <a16:creationId xmlns:a16="http://schemas.microsoft.com/office/drawing/2014/main" id="{28CE32F1-A6F6-4682-8C70-F5C59483854D}"/>
              </a:ext>
            </a:extLst>
          </p:cNvPr>
          <p:cNvPicPr>
            <a:picLocks noChangeAspect="1"/>
          </p:cNvPicPr>
          <p:nvPr/>
        </p:nvPicPr>
        <p:blipFill>
          <a:blip r:embed="rId4"/>
          <a:stretch>
            <a:fillRect/>
          </a:stretch>
        </p:blipFill>
        <p:spPr>
          <a:xfrm rot="6425260" flipH="1">
            <a:off x="5291512" y="3497882"/>
            <a:ext cx="627501" cy="607474"/>
          </a:xfrm>
          <a:prstGeom prst="rect">
            <a:avLst/>
          </a:prstGeom>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41CFA23F-AC1A-4BE9-9DD5-E2FD359B6EFC}"/>
              </a:ext>
            </a:extLst>
          </p:cNvPr>
          <p:cNvGrpSpPr/>
          <p:nvPr/>
        </p:nvGrpSpPr>
        <p:grpSpPr>
          <a:xfrm>
            <a:off x="8613675" y="3740189"/>
            <a:ext cx="1316620" cy="1005819"/>
            <a:chOff x="8613675" y="3740189"/>
            <a:chExt cx="1316620" cy="1005819"/>
          </a:xfrm>
        </p:grpSpPr>
        <p:pic>
          <p:nvPicPr>
            <p:cNvPr id="6" name="Picture 5">
              <a:extLst>
                <a:ext uri="{FF2B5EF4-FFF2-40B4-BE49-F238E27FC236}">
                  <a16:creationId xmlns:a16="http://schemas.microsoft.com/office/drawing/2014/main" id="{5F37DD24-6074-4BED-B4BB-74A54CA3CD24}"/>
                </a:ext>
              </a:extLst>
            </p:cNvPr>
            <p:cNvPicPr>
              <a:picLocks noChangeAspect="1"/>
            </p:cNvPicPr>
            <p:nvPr/>
          </p:nvPicPr>
          <p:blipFill>
            <a:blip r:embed="rId6"/>
            <a:stretch>
              <a:fillRect/>
            </a:stretch>
          </p:blipFill>
          <p:spPr>
            <a:xfrm>
              <a:off x="8613675" y="3740189"/>
              <a:ext cx="1316620" cy="1005819"/>
            </a:xfrm>
            <a:prstGeom prst="rect">
              <a:avLst/>
            </a:prstGeom>
          </p:spPr>
        </p:pic>
        <p:sp>
          <p:nvSpPr>
            <p:cNvPr id="7" name="Rectangle 6">
              <a:extLst>
                <a:ext uri="{FF2B5EF4-FFF2-40B4-BE49-F238E27FC236}">
                  <a16:creationId xmlns:a16="http://schemas.microsoft.com/office/drawing/2014/main" id="{CC5844BE-D4E4-4CE5-8AFC-72A9235946B6}"/>
                </a:ext>
              </a:extLst>
            </p:cNvPr>
            <p:cNvSpPr/>
            <p:nvPr/>
          </p:nvSpPr>
          <p:spPr>
            <a:xfrm>
              <a:off x="9613107" y="4053185"/>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10" name="Oval 9">
            <a:extLst>
              <a:ext uri="{FF2B5EF4-FFF2-40B4-BE49-F238E27FC236}">
                <a16:creationId xmlns:a16="http://schemas.microsoft.com/office/drawing/2014/main" id="{A2F9F0E8-8EE5-4CBE-A033-8548FA8645B0}"/>
              </a:ext>
            </a:extLst>
          </p:cNvPr>
          <p:cNvSpPr/>
          <p:nvPr/>
        </p:nvSpPr>
        <p:spPr>
          <a:xfrm>
            <a:off x="8569901" y="3771801"/>
            <a:ext cx="385256" cy="183972"/>
          </a:xfrm>
          <a:prstGeom prst="ellipse">
            <a:avLst/>
          </a:prstGeom>
          <a:noFill/>
          <a:ln w="158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Title 10">
            <a:extLst>
              <a:ext uri="{FF2B5EF4-FFF2-40B4-BE49-F238E27FC236}">
                <a16:creationId xmlns:a16="http://schemas.microsoft.com/office/drawing/2014/main" id="{89E97EBE-DC85-45B6-837F-E85FDC25A6E8}"/>
              </a:ext>
            </a:extLst>
          </p:cNvPr>
          <p:cNvSpPr>
            <a:spLocks noGrp="1"/>
          </p:cNvSpPr>
          <p:nvPr>
            <p:ph type="title"/>
          </p:nvPr>
        </p:nvSpPr>
        <p:spPr>
          <a:xfrm>
            <a:off x="609600" y="274638"/>
            <a:ext cx="10972800" cy="731603"/>
          </a:xfrm>
        </p:spPr>
        <p:txBody>
          <a:bodyPr>
            <a:normAutofit fontScale="90000"/>
          </a:bodyPr>
          <a:lstStyle/>
          <a:p>
            <a:r>
              <a:rPr lang="en-AU" altLang="en-US" sz="2400" b="1" dirty="0">
                <a:effectLst>
                  <a:outerShdw blurRad="38100" dist="38100" dir="2700000" algn="tl">
                    <a:srgbClr val="000000">
                      <a:alpha val="43137"/>
                    </a:srgbClr>
                  </a:outerShdw>
                </a:effectLst>
              </a:rPr>
              <a:t>Instrument Settings </a:t>
            </a:r>
            <a:br>
              <a:rPr lang="en-AU" altLang="en-US" sz="2700" b="1" dirty="0">
                <a:effectLst>
                  <a:outerShdw blurRad="38100" dist="38100" dir="2700000" algn="tl">
                    <a:srgbClr val="000000">
                      <a:alpha val="43137"/>
                    </a:srgbClr>
                  </a:outerShdw>
                </a:effectLst>
              </a:rPr>
            </a:br>
            <a:r>
              <a:rPr lang="en-AU" sz="20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000" b="1" dirty="0">
                <a:effectLst>
                  <a:outerShdw blurRad="38100" dist="38100" dir="2700000" algn="tl">
                    <a:srgbClr val="000000">
                      <a:alpha val="43137"/>
                    </a:srgbClr>
                  </a:outerShdw>
                </a:effectLst>
              </a:rPr>
              <a:t> Pass / fail thresholds setting</a:t>
            </a:r>
            <a:endParaRPr lang="en-AU" dirty="0"/>
          </a:p>
        </p:txBody>
      </p:sp>
      <p:sp>
        <p:nvSpPr>
          <p:cNvPr id="5" name="Slide Number Placeholder 4">
            <a:extLst>
              <a:ext uri="{FF2B5EF4-FFF2-40B4-BE49-F238E27FC236}">
                <a16:creationId xmlns:a16="http://schemas.microsoft.com/office/drawing/2014/main" id="{482306A6-5C18-41A8-82D2-25E221AE8B89}"/>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75</a:t>
            </a:fld>
            <a:endParaRPr lang="en-US">
              <a:solidFill>
                <a:prstClr val="black">
                  <a:tint val="75000"/>
                </a:prstClr>
              </a:solidFill>
              <a:latin typeface="Arial"/>
            </a:endParaRPr>
          </a:p>
        </p:txBody>
      </p:sp>
      <p:sp>
        <p:nvSpPr>
          <p:cNvPr id="3" name="Rounded Rectangle 33">
            <a:hlinkClick r:id="rId7" action="ppaction://hlinksldjump"/>
            <a:extLst>
              <a:ext uri="{FF2B5EF4-FFF2-40B4-BE49-F238E27FC236}">
                <a16:creationId xmlns:a16="http://schemas.microsoft.com/office/drawing/2014/main" id="{C61D2F53-3A6D-4D29-BEF1-7B7B87BCCA26}"/>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8"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9ED4DCC-971F-4995-BB6C-6C9D0899B9FE}"/>
              </a:ext>
            </a:extLst>
          </p:cNvPr>
          <p:cNvSpPr txBox="1"/>
          <p:nvPr/>
        </p:nvSpPr>
        <p:spPr>
          <a:xfrm>
            <a:off x="5737888" y="2627507"/>
            <a:ext cx="499789" cy="338554"/>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a:defRPr sz="800">
                <a:solidFill>
                  <a:schemeClr val="accent2"/>
                </a:solidFill>
                <a:effectLst>
                  <a:outerShdw blurRad="38100" dist="38100" dir="2700000" algn="tl">
                    <a:srgbClr val="000000">
                      <a:alpha val="43137"/>
                    </a:srgbClr>
                  </a:outerShdw>
                </a:effectLst>
              </a:defRPr>
            </a:lvl1pPr>
          </a:lstStyle>
          <a:p>
            <a:r>
              <a:rPr lang="en-AU" dirty="0"/>
              <a:t>SM port </a:t>
            </a:r>
          </a:p>
        </p:txBody>
      </p:sp>
      <p:sp>
        <p:nvSpPr>
          <p:cNvPr id="17" name="TextBox 16">
            <a:extLst>
              <a:ext uri="{FF2B5EF4-FFF2-40B4-BE49-F238E27FC236}">
                <a16:creationId xmlns:a16="http://schemas.microsoft.com/office/drawing/2014/main" id="{6B0F7680-BB9E-4184-BFBC-A0EE4AAAB1B9}"/>
              </a:ext>
            </a:extLst>
          </p:cNvPr>
          <p:cNvSpPr txBox="1"/>
          <p:nvPr/>
        </p:nvSpPr>
        <p:spPr>
          <a:xfrm>
            <a:off x="6584708" y="2627507"/>
            <a:ext cx="499789" cy="338554"/>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en-US"/>
            </a:defPPr>
            <a:lvl1pPr>
              <a:defRPr sz="800">
                <a:solidFill>
                  <a:schemeClr val="accent2"/>
                </a:solidFill>
                <a:effectLst>
                  <a:outerShdw blurRad="38100" dist="38100" dir="2700000" algn="tl">
                    <a:srgbClr val="000000">
                      <a:alpha val="43137"/>
                    </a:srgbClr>
                  </a:outerShdw>
                </a:effectLst>
              </a:defRPr>
            </a:lvl1pPr>
          </a:lstStyle>
          <a:p>
            <a:r>
              <a:rPr lang="en-AU" dirty="0"/>
              <a:t>MM port </a:t>
            </a:r>
          </a:p>
        </p:txBody>
      </p:sp>
    </p:spTree>
    <p:extLst>
      <p:ext uri="{BB962C8B-B14F-4D97-AF65-F5344CB8AC3E}">
        <p14:creationId xmlns:p14="http://schemas.microsoft.com/office/powerpoint/2010/main" val="28542097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42899"/>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dirty="0">
              <a:effectLst>
                <a:outerShdw blurRad="38100" dist="38100" dir="2700000" algn="tl">
                  <a:srgbClr val="000000">
                    <a:alpha val="43137"/>
                  </a:srgbClr>
                </a:outerShdw>
              </a:effectLst>
            </a:endParaRPr>
          </a:p>
        </p:txBody>
      </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3"/>
          <a:stretch>
            <a:fillRect/>
          </a:stretch>
        </p:blipFill>
        <p:spPr>
          <a:xfrm>
            <a:off x="3206531" y="4159381"/>
            <a:ext cx="374349" cy="52548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1031554A-198D-4D69-995D-2BC50BA0447D}"/>
              </a:ext>
            </a:extLst>
          </p:cNvPr>
          <p:cNvPicPr>
            <a:picLocks noChangeAspect="1"/>
          </p:cNvPicPr>
          <p:nvPr/>
        </p:nvPicPr>
        <p:blipFill>
          <a:blip r:embed="rId3"/>
          <a:stretch>
            <a:fillRect/>
          </a:stretch>
        </p:blipFill>
        <p:spPr>
          <a:xfrm>
            <a:off x="6150727" y="4135274"/>
            <a:ext cx="374349" cy="525484"/>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ACC98211-F09E-4EDA-A88D-FD4EAEF7C129}"/>
              </a:ext>
            </a:extLst>
          </p:cNvPr>
          <p:cNvSpPr txBox="1"/>
          <p:nvPr/>
        </p:nvSpPr>
        <p:spPr>
          <a:xfrm>
            <a:off x="3695112" y="1196666"/>
            <a:ext cx="2574620" cy="1846659"/>
          </a:xfrm>
          <a:prstGeom prst="rect">
            <a:avLst/>
          </a:prstGeom>
          <a:noFill/>
        </p:spPr>
        <p:txBody>
          <a:bodyPr wrap="square" rtlCol="0">
            <a:spAutoFit/>
          </a:bodyPr>
          <a:lstStyle/>
          <a:p>
            <a:pPr algn="just"/>
            <a:endParaRPr lang="en-AU" sz="950" dirty="0">
              <a:effectLst>
                <a:outerShdw blurRad="38100" dist="38100" dir="2700000" algn="tl">
                  <a:srgbClr val="000000">
                    <a:alpha val="43137"/>
                  </a:srgbClr>
                </a:outerShdw>
              </a:effectLst>
            </a:endParaRPr>
          </a:p>
          <a:p>
            <a:pPr algn="just"/>
            <a:r>
              <a:rPr lang="en-AU" sz="9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AU" sz="950" b="1" dirty="0">
                <a:effectLst>
                  <a:outerShdw blurRad="38100" dist="38100" dir="2700000" algn="tl">
                    <a:srgbClr val="000000">
                      <a:alpha val="43137"/>
                    </a:srgbClr>
                  </a:outerShdw>
                </a:effectLst>
              </a:rPr>
              <a:t>Edit value of selected item:</a:t>
            </a:r>
          </a:p>
          <a:p>
            <a:pPr algn="just"/>
            <a:r>
              <a:rPr lang="en-AU" sz="950" dirty="0">
                <a:effectLst>
                  <a:outerShdw blurRad="38100" dist="38100" dir="2700000" algn="tl">
                    <a:srgbClr val="000000">
                      <a:alpha val="43137"/>
                    </a:srgbClr>
                  </a:outerShdw>
                </a:effectLst>
              </a:rPr>
              <a:t>Press </a:t>
            </a:r>
            <a:r>
              <a:rPr lang="en-AU" sz="950" b="1" dirty="0">
                <a:effectLst>
                  <a:outerShdw blurRad="38100" dist="38100" dir="2700000" algn="tl">
                    <a:srgbClr val="000000">
                      <a:alpha val="43137"/>
                    </a:srgbClr>
                  </a:outerShdw>
                </a:effectLst>
              </a:rPr>
              <a:t>–</a:t>
            </a:r>
            <a:r>
              <a:rPr lang="en-AU" sz="950" dirty="0">
                <a:effectLst>
                  <a:outerShdw blurRad="38100" dist="38100" dir="2700000" algn="tl">
                    <a:srgbClr val="000000">
                      <a:alpha val="43137"/>
                    </a:srgbClr>
                  </a:outerShdw>
                </a:effectLst>
              </a:rPr>
              <a:t> or </a:t>
            </a:r>
            <a:r>
              <a:rPr lang="en-AU" sz="950" b="1" dirty="0">
                <a:effectLst>
                  <a:outerShdw blurRad="38100" dist="38100" dir="2700000" algn="tl">
                    <a:srgbClr val="000000">
                      <a:alpha val="43137"/>
                    </a:srgbClr>
                  </a:outerShdw>
                </a:effectLst>
              </a:rPr>
              <a:t>+</a:t>
            </a:r>
            <a:r>
              <a:rPr lang="en-AU" sz="950" dirty="0">
                <a:effectLst>
                  <a:outerShdw blurRad="38100" dist="38100" dir="2700000" algn="tl">
                    <a:srgbClr val="000000">
                      <a:alpha val="43137"/>
                    </a:srgbClr>
                  </a:outerShdw>
                </a:effectLst>
              </a:rPr>
              <a:t> to change values of selected item.</a:t>
            </a:r>
          </a:p>
          <a:p>
            <a:pPr algn="just"/>
            <a:endParaRPr lang="en-AU" sz="950" dirty="0">
              <a:effectLst>
                <a:outerShdw blurRad="38100" dist="38100" dir="2700000" algn="tl">
                  <a:srgbClr val="000000">
                    <a:alpha val="43137"/>
                  </a:srgbClr>
                </a:outerShdw>
              </a:effectLst>
            </a:endParaRPr>
          </a:p>
          <a:p>
            <a:pPr algn="just"/>
            <a:r>
              <a:rPr lang="en-AU" sz="950" b="1" dirty="0">
                <a:effectLst>
                  <a:outerShdw blurRad="38100" dist="38100" dir="2700000" algn="tl">
                    <a:srgbClr val="000000">
                      <a:alpha val="43137"/>
                    </a:srgbClr>
                  </a:outerShdw>
                </a:effectLst>
              </a:rPr>
              <a:t>Note: </a:t>
            </a:r>
          </a:p>
          <a:p>
            <a:pPr marL="228600" indent="-228600" algn="just">
              <a:buAutoNum type="alphaLcPeriod"/>
            </a:pPr>
            <a:r>
              <a:rPr lang="en-AU" sz="950" dirty="0">
                <a:effectLst>
                  <a:outerShdw blurRad="38100" dist="38100" dir="2700000" algn="tl">
                    <a:srgbClr val="000000">
                      <a:alpha val="43137"/>
                    </a:srgbClr>
                  </a:outerShdw>
                </a:effectLst>
              </a:rPr>
              <a:t>For accurate auto pass/fail result, the set values (magnitude) for MARGINAL must always be greater than that for PASS.</a:t>
            </a:r>
          </a:p>
          <a:p>
            <a:pPr marL="228600" indent="-228600" algn="just">
              <a:buAutoNum type="alphaLcPeriod"/>
            </a:pPr>
            <a:endParaRPr lang="en-AU" sz="950" dirty="0">
              <a:effectLst>
                <a:outerShdw blurRad="38100" dist="38100" dir="2700000" algn="tl">
                  <a:srgbClr val="000000">
                    <a:alpha val="43137"/>
                  </a:srgbClr>
                </a:outerShdw>
              </a:effectLst>
            </a:endParaRPr>
          </a:p>
          <a:p>
            <a:pPr marL="179388" indent="-179388" algn="just">
              <a:buAutoNum type="alphaLcPeriod"/>
            </a:pPr>
            <a:r>
              <a:rPr lang="en-AU" sz="950" dirty="0">
                <a:effectLst>
                  <a:outerShdw blurRad="38100" dist="38100" dir="2700000" algn="tl">
                    <a:srgbClr val="000000">
                      <a:alpha val="43137"/>
                    </a:srgbClr>
                  </a:outerShdw>
                </a:effectLst>
              </a:rPr>
              <a:t>If value of a selected item is set at 0, auto pass/fail check for that item is disabled.</a:t>
            </a:r>
          </a:p>
          <a:p>
            <a:pPr algn="just"/>
            <a:r>
              <a:rPr lang="en-AU" sz="950" dirty="0">
                <a:effectLst>
                  <a:outerShdw blurRad="38100" dist="38100" dir="2700000" algn="tl">
                    <a:srgbClr val="000000">
                      <a:alpha val="43137"/>
                    </a:srgbClr>
                  </a:outerShdw>
                </a:effectLst>
              </a:rPr>
              <a:t>  </a:t>
            </a:r>
          </a:p>
        </p:txBody>
      </p:sp>
      <p:sp>
        <p:nvSpPr>
          <p:cNvPr id="29" name="TextBox 28">
            <a:extLst>
              <a:ext uri="{FF2B5EF4-FFF2-40B4-BE49-F238E27FC236}">
                <a16:creationId xmlns:a16="http://schemas.microsoft.com/office/drawing/2014/main" id="{456D2D32-84EE-4CDE-88C0-AC22E914FC4B}"/>
              </a:ext>
            </a:extLst>
          </p:cNvPr>
          <p:cNvSpPr txBox="1"/>
          <p:nvPr/>
        </p:nvSpPr>
        <p:spPr>
          <a:xfrm>
            <a:off x="6900183" y="1333657"/>
            <a:ext cx="1739817" cy="1408078"/>
          </a:xfrm>
          <a:prstGeom prst="rect">
            <a:avLst/>
          </a:prstGeom>
          <a:noFill/>
        </p:spPr>
        <p:txBody>
          <a:bodyPr wrap="square" rtlCol="0">
            <a:spAutoFit/>
          </a:bodyPr>
          <a:lstStyle/>
          <a:p>
            <a:pPr algn="just"/>
            <a:r>
              <a:rPr lang="en-AU" sz="9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AU" sz="950" b="1" dirty="0">
                <a:effectLst>
                  <a:outerShdw blurRad="38100" dist="38100" dir="2700000" algn="tl">
                    <a:srgbClr val="000000">
                      <a:alpha val="43137"/>
                    </a:srgbClr>
                  </a:outerShdw>
                </a:effectLst>
              </a:rPr>
              <a:t>Select pass / fail method:</a:t>
            </a:r>
          </a:p>
          <a:p>
            <a:pPr algn="just"/>
            <a:r>
              <a:rPr lang="en-AU" sz="950" dirty="0">
                <a:effectLst>
                  <a:outerShdw blurRad="38100" dist="38100" dir="2700000" algn="tl">
                    <a:srgbClr val="000000">
                      <a:alpha val="43137"/>
                    </a:srgbClr>
                  </a:outerShdw>
                </a:effectLst>
              </a:rPr>
              <a:t>Toggle F4 to select between AV (Average method) or WC (Worst Case method).</a:t>
            </a:r>
          </a:p>
          <a:p>
            <a:pPr algn="just"/>
            <a:endParaRPr lang="en-AU" sz="950" dirty="0">
              <a:effectLst>
                <a:outerShdw blurRad="38100" dist="38100" dir="2700000" algn="tl">
                  <a:srgbClr val="000000">
                    <a:alpha val="43137"/>
                  </a:srgbClr>
                </a:outerShdw>
              </a:effectLst>
            </a:endParaRPr>
          </a:p>
          <a:p>
            <a:pPr algn="just"/>
            <a:r>
              <a:rPr lang="en-AU" sz="950" b="1" dirty="0">
                <a:effectLst>
                  <a:outerShdw blurRad="38100" dist="38100" dir="2700000" algn="tl">
                    <a:srgbClr val="000000">
                      <a:alpha val="43137"/>
                    </a:srgbClr>
                  </a:outerShdw>
                </a:effectLst>
              </a:rPr>
              <a:t>Note: </a:t>
            </a:r>
            <a:r>
              <a:rPr lang="en-AU" sz="950" dirty="0">
                <a:effectLst>
                  <a:outerShdw blurRad="38100" dist="38100" dir="2700000" algn="tl">
                    <a:srgbClr val="000000">
                      <a:alpha val="43137"/>
                    </a:srgbClr>
                  </a:outerShdw>
                </a:effectLst>
              </a:rPr>
              <a:t>Worst Case method always apply for 1-way Autotest regardless of whether AV or CW has been selected.   </a:t>
            </a:r>
          </a:p>
        </p:txBody>
      </p:sp>
      <p:sp>
        <p:nvSpPr>
          <p:cNvPr id="30" name="TextBox 29">
            <a:extLst>
              <a:ext uri="{FF2B5EF4-FFF2-40B4-BE49-F238E27FC236}">
                <a16:creationId xmlns:a16="http://schemas.microsoft.com/office/drawing/2014/main" id="{5D0DEAEE-3FFC-459A-B07C-C9C3F8519C61}"/>
              </a:ext>
            </a:extLst>
          </p:cNvPr>
          <p:cNvSpPr txBox="1"/>
          <p:nvPr/>
        </p:nvSpPr>
        <p:spPr>
          <a:xfrm>
            <a:off x="9697711" y="4194080"/>
            <a:ext cx="1570364" cy="722955"/>
          </a:xfrm>
          <a:prstGeom prst="rect">
            <a:avLst/>
          </a:prstGeom>
          <a:noFill/>
        </p:spPr>
        <p:txBody>
          <a:bodyPr wrap="square" rtlCol="0">
            <a:spAutoFit/>
          </a:bodyPr>
          <a:lstStyle/>
          <a:p>
            <a:pPr algn="just"/>
            <a:r>
              <a:rPr lang="en-AU" sz="950" b="1" dirty="0">
                <a:effectLst>
                  <a:outerShdw blurRad="38100" dist="38100" dir="2700000" algn="tl">
                    <a:srgbClr val="000000">
                      <a:alpha val="43137"/>
                    </a:srgbClr>
                  </a:outerShdw>
                </a:effectLst>
              </a:rPr>
              <a:t>Continue next page…..</a:t>
            </a:r>
          </a:p>
          <a:p>
            <a:pPr marL="171450" indent="-171450" algn="just">
              <a:buFont typeface="Arial" panose="020B0604020202020204" pitchFamily="34" charset="0"/>
              <a:buChar char="•"/>
            </a:pPr>
            <a:r>
              <a:rPr lang="en-AU" sz="950" i="1" dirty="0">
                <a:effectLst>
                  <a:outerShdw blurRad="38100" dist="38100" dir="2700000" algn="tl">
                    <a:srgbClr val="000000">
                      <a:alpha val="43137"/>
                    </a:srgbClr>
                  </a:outerShdw>
                </a:effectLst>
              </a:rPr>
              <a:t>to set ORL thresholds (if this option is available)  </a:t>
            </a:r>
          </a:p>
          <a:p>
            <a:pPr marL="171450" indent="-171450" algn="just">
              <a:lnSpc>
                <a:spcPct val="150000"/>
              </a:lnSpc>
              <a:buFont typeface="Arial" panose="020B0604020202020204" pitchFamily="34" charset="0"/>
              <a:buChar char="•"/>
            </a:pPr>
            <a:r>
              <a:rPr lang="en-AU" sz="950" i="1" dirty="0">
                <a:effectLst>
                  <a:outerShdw blurRad="38100" dist="38100" dir="2700000" algn="tl">
                    <a:srgbClr val="000000">
                      <a:alpha val="43137"/>
                    </a:srgbClr>
                  </a:outerShdw>
                </a:effectLst>
              </a:rPr>
              <a:t>to save settings</a:t>
            </a:r>
          </a:p>
        </p:txBody>
      </p:sp>
      <p:pic>
        <p:nvPicPr>
          <p:cNvPr id="31" name="Picture 30">
            <a:extLst>
              <a:ext uri="{FF2B5EF4-FFF2-40B4-BE49-F238E27FC236}">
                <a16:creationId xmlns:a16="http://schemas.microsoft.com/office/drawing/2014/main" id="{A95FCEB9-6EB1-4A8D-8699-A99DA0A0491B}"/>
              </a:ext>
            </a:extLst>
          </p:cNvPr>
          <p:cNvPicPr>
            <a:picLocks noChangeAspect="1"/>
          </p:cNvPicPr>
          <p:nvPr/>
        </p:nvPicPr>
        <p:blipFill>
          <a:blip r:embed="rId3"/>
          <a:stretch>
            <a:fillRect/>
          </a:stretch>
        </p:blipFill>
        <p:spPr>
          <a:xfrm>
            <a:off x="9064046" y="4155130"/>
            <a:ext cx="374349" cy="525484"/>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E9DF71E2-29B7-45B3-A292-EB945D1391B7}"/>
              </a:ext>
            </a:extLst>
          </p:cNvPr>
          <p:cNvSpPr txBox="1"/>
          <p:nvPr/>
        </p:nvSpPr>
        <p:spPr>
          <a:xfrm>
            <a:off x="985764" y="1352164"/>
            <a:ext cx="1724405" cy="654025"/>
          </a:xfrm>
          <a:prstGeom prst="rect">
            <a:avLst/>
          </a:prstGeom>
          <a:noFill/>
        </p:spPr>
        <p:txBody>
          <a:bodyPr wrap="square" rtlCol="0">
            <a:spAutoFit/>
          </a:bodyPr>
          <a:lstStyle/>
          <a:p>
            <a:pPr algn="just"/>
            <a:r>
              <a:rPr lang="en-AU"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a:t>
            </a:r>
            <a:r>
              <a:rPr lang="en-AU" sz="900" b="1" dirty="0">
                <a:effectLst>
                  <a:outerShdw blurRad="38100" dist="38100" dir="2700000" algn="tl">
                    <a:srgbClr val="000000">
                      <a:alpha val="43137"/>
                    </a:srgbClr>
                  </a:outerShdw>
                </a:effectLst>
              </a:rPr>
              <a:t> Select item:</a:t>
            </a:r>
          </a:p>
          <a:p>
            <a:pPr algn="just"/>
            <a:r>
              <a:rPr lang="en-AU" sz="900" dirty="0">
                <a:effectLst>
                  <a:outerShdw blurRad="38100" dist="38100" dir="2700000" algn="tl">
                    <a:srgbClr val="000000">
                      <a:alpha val="43137"/>
                    </a:srgbClr>
                  </a:outerShdw>
                </a:effectLst>
              </a:rPr>
              <a:t>Press Toggle Centre to select item (among PASS, MARGINAL, </a:t>
            </a:r>
            <a:r>
              <a:rPr lang="en-AU" sz="900" i="1" dirty="0">
                <a:effectLst>
                  <a:outerShdw blurRad="38100" dist="38100" dir="2700000" algn="tl">
                    <a:srgbClr val="000000">
                      <a:alpha val="43137"/>
                    </a:srgbClr>
                  </a:outerShdw>
                </a:effectLst>
              </a:rPr>
              <a:t>length</a:t>
            </a:r>
            <a:r>
              <a:rPr lang="en-AU" sz="900" dirty="0">
                <a:effectLst>
                  <a:outerShdw blurRad="38100" dist="38100" dir="2700000" algn="tl">
                    <a:srgbClr val="000000">
                      <a:alpha val="43137"/>
                    </a:srgbClr>
                  </a:outerShdw>
                </a:effectLst>
              </a:rPr>
              <a:t>). Selected </a:t>
            </a:r>
            <a:r>
              <a:rPr lang="en-AU" sz="950" dirty="0">
                <a:effectLst>
                  <a:outerShdw blurRad="38100" dist="38100" dir="2700000" algn="tl">
                    <a:srgbClr val="000000">
                      <a:alpha val="43137"/>
                    </a:srgbClr>
                  </a:outerShdw>
                </a:effectLst>
              </a:rPr>
              <a:t>item</a:t>
            </a:r>
            <a:r>
              <a:rPr lang="en-AU" sz="900" dirty="0">
                <a:effectLst>
                  <a:outerShdw blurRad="38100" dist="38100" dir="2700000" algn="tl">
                    <a:srgbClr val="000000">
                      <a:alpha val="43137"/>
                    </a:srgbClr>
                  </a:outerShdw>
                </a:effectLst>
              </a:rPr>
              <a:t> will flash.</a:t>
            </a:r>
          </a:p>
        </p:txBody>
      </p:sp>
      <p:grpSp>
        <p:nvGrpSpPr>
          <p:cNvPr id="6" name="Group 5">
            <a:extLst>
              <a:ext uri="{FF2B5EF4-FFF2-40B4-BE49-F238E27FC236}">
                <a16:creationId xmlns:a16="http://schemas.microsoft.com/office/drawing/2014/main" id="{A1E15F71-737C-4EC7-BE4E-8C27543843A1}"/>
              </a:ext>
            </a:extLst>
          </p:cNvPr>
          <p:cNvGrpSpPr/>
          <p:nvPr/>
        </p:nvGrpSpPr>
        <p:grpSpPr>
          <a:xfrm>
            <a:off x="1008058" y="2864377"/>
            <a:ext cx="1724405" cy="3106990"/>
            <a:chOff x="1008058" y="2642644"/>
            <a:chExt cx="1724405" cy="3106990"/>
          </a:xfrm>
        </p:grpSpPr>
        <p:pic>
          <p:nvPicPr>
            <p:cNvPr id="13" name="Picture 12">
              <a:extLst>
                <a:ext uri="{FF2B5EF4-FFF2-40B4-BE49-F238E27FC236}">
                  <a16:creationId xmlns:a16="http://schemas.microsoft.com/office/drawing/2014/main" id="{74C17547-3262-4C05-9679-20431EF975AF}"/>
                </a:ext>
              </a:extLst>
            </p:cNvPr>
            <p:cNvPicPr>
              <a:picLocks noChangeAspect="1"/>
            </p:cNvPicPr>
            <p:nvPr/>
          </p:nvPicPr>
          <p:blipFill>
            <a:blip r:embed="rId4"/>
            <a:stretch>
              <a:fillRect/>
            </a:stretch>
          </p:blipFill>
          <p:spPr>
            <a:xfrm>
              <a:off x="1008058" y="2642644"/>
              <a:ext cx="1724405" cy="3106990"/>
            </a:xfrm>
            <a:prstGeom prst="rect">
              <a:avLst/>
            </a:prstGeom>
          </p:spPr>
        </p:pic>
        <p:grpSp>
          <p:nvGrpSpPr>
            <p:cNvPr id="40" name="Group 39">
              <a:extLst>
                <a:ext uri="{FF2B5EF4-FFF2-40B4-BE49-F238E27FC236}">
                  <a16:creationId xmlns:a16="http://schemas.microsoft.com/office/drawing/2014/main" id="{6CDC4F4C-1DC7-4CAD-B514-5AA2BCD82228}"/>
                </a:ext>
              </a:extLst>
            </p:cNvPr>
            <p:cNvGrpSpPr/>
            <p:nvPr/>
          </p:nvGrpSpPr>
          <p:grpSpPr>
            <a:xfrm>
              <a:off x="1268277" y="3866221"/>
              <a:ext cx="1230599" cy="933170"/>
              <a:chOff x="8630393" y="3740189"/>
              <a:chExt cx="1316620" cy="1005819"/>
            </a:xfrm>
          </p:grpSpPr>
          <p:pic>
            <p:nvPicPr>
              <p:cNvPr id="41" name="Picture 40">
                <a:extLst>
                  <a:ext uri="{FF2B5EF4-FFF2-40B4-BE49-F238E27FC236}">
                    <a16:creationId xmlns:a16="http://schemas.microsoft.com/office/drawing/2014/main" id="{294ACC34-90EA-4186-ACC4-F43029648DD6}"/>
                  </a:ext>
                </a:extLst>
              </p:cNvPr>
              <p:cNvPicPr>
                <a:picLocks noChangeAspect="1"/>
              </p:cNvPicPr>
              <p:nvPr/>
            </p:nvPicPr>
            <p:blipFill>
              <a:blip r:embed="rId5"/>
              <a:stretch>
                <a:fillRect/>
              </a:stretch>
            </p:blipFill>
            <p:spPr>
              <a:xfrm>
                <a:off x="8630393" y="3740189"/>
                <a:ext cx="1316620" cy="1005819"/>
              </a:xfrm>
              <a:prstGeom prst="rect">
                <a:avLst/>
              </a:prstGeom>
            </p:spPr>
          </p:pic>
          <p:sp>
            <p:nvSpPr>
              <p:cNvPr id="42" name="Rectangle 41">
                <a:extLst>
                  <a:ext uri="{FF2B5EF4-FFF2-40B4-BE49-F238E27FC236}">
                    <a16:creationId xmlns:a16="http://schemas.microsoft.com/office/drawing/2014/main" id="{625F8163-01F2-4130-BB89-72A1CFA61370}"/>
                  </a:ext>
                </a:extLst>
              </p:cNvPr>
              <p:cNvSpPr/>
              <p:nvPr/>
            </p:nvSpPr>
            <p:spPr>
              <a:xfrm>
                <a:off x="9613107" y="4053185"/>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sp>
        <p:nvSpPr>
          <p:cNvPr id="9" name="Star: 24 Points 8">
            <a:extLst>
              <a:ext uri="{FF2B5EF4-FFF2-40B4-BE49-F238E27FC236}">
                <a16:creationId xmlns:a16="http://schemas.microsoft.com/office/drawing/2014/main" id="{6CE94457-7437-4381-836E-E1ED935E7246}"/>
              </a:ext>
            </a:extLst>
          </p:cNvPr>
          <p:cNvSpPr/>
          <p:nvPr/>
        </p:nvSpPr>
        <p:spPr>
          <a:xfrm>
            <a:off x="1497452" y="4457575"/>
            <a:ext cx="341945" cy="130168"/>
          </a:xfrm>
          <a:prstGeom prst="star24">
            <a:avLst/>
          </a:prstGeom>
          <a:noFill/>
          <a:ln w="3175">
            <a:solidFill>
              <a:srgbClr val="EE7F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2" name="Picture 31">
            <a:extLst>
              <a:ext uri="{FF2B5EF4-FFF2-40B4-BE49-F238E27FC236}">
                <a16:creationId xmlns:a16="http://schemas.microsoft.com/office/drawing/2014/main" id="{76189C0E-B50C-4B99-A03E-2B4C91D781AB}"/>
              </a:ext>
            </a:extLst>
          </p:cNvPr>
          <p:cNvPicPr>
            <a:picLocks noChangeAspect="1"/>
          </p:cNvPicPr>
          <p:nvPr/>
        </p:nvPicPr>
        <p:blipFill>
          <a:blip r:embed="rId6"/>
          <a:stretch>
            <a:fillRect/>
          </a:stretch>
        </p:blipFill>
        <p:spPr>
          <a:xfrm rot="16200000">
            <a:off x="1779304" y="5569641"/>
            <a:ext cx="627501" cy="607474"/>
          </a:xfrm>
          <a:prstGeom prst="rect">
            <a:avLst/>
          </a:prstGeom>
          <a:effectLst>
            <a:outerShdw blurRad="50800" dist="38100" dir="2700000" algn="tl" rotWithShape="0">
              <a:prstClr val="black">
                <a:alpha val="40000"/>
              </a:prstClr>
            </a:outerShdw>
          </a:effectLst>
        </p:spPr>
      </p:pic>
      <p:sp>
        <p:nvSpPr>
          <p:cNvPr id="43" name="Star: 24 Points 42">
            <a:extLst>
              <a:ext uri="{FF2B5EF4-FFF2-40B4-BE49-F238E27FC236}">
                <a16:creationId xmlns:a16="http://schemas.microsoft.com/office/drawing/2014/main" id="{64817B78-F67D-4E0B-991A-50C43DF40241}"/>
              </a:ext>
            </a:extLst>
          </p:cNvPr>
          <p:cNvSpPr/>
          <p:nvPr/>
        </p:nvSpPr>
        <p:spPr>
          <a:xfrm>
            <a:off x="4972051" y="4228583"/>
            <a:ext cx="402448" cy="146050"/>
          </a:xfrm>
          <a:prstGeom prst="star24">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9895C3D2-BF5D-4132-90F6-A95BCBDDD0D4}"/>
              </a:ext>
            </a:extLst>
          </p:cNvPr>
          <p:cNvGrpSpPr/>
          <p:nvPr/>
        </p:nvGrpSpPr>
        <p:grpSpPr>
          <a:xfrm>
            <a:off x="3928268" y="2871749"/>
            <a:ext cx="1724405" cy="3106990"/>
            <a:chOff x="4054949" y="2636674"/>
            <a:chExt cx="1724405" cy="3106990"/>
          </a:xfrm>
        </p:grpSpPr>
        <p:pic>
          <p:nvPicPr>
            <p:cNvPr id="19" name="Picture 18">
              <a:extLst>
                <a:ext uri="{FF2B5EF4-FFF2-40B4-BE49-F238E27FC236}">
                  <a16:creationId xmlns:a16="http://schemas.microsoft.com/office/drawing/2014/main" id="{C56E4D31-E70D-47F3-91B7-634CFF5C76F7}"/>
                </a:ext>
              </a:extLst>
            </p:cNvPr>
            <p:cNvPicPr>
              <a:picLocks noChangeAspect="1"/>
            </p:cNvPicPr>
            <p:nvPr/>
          </p:nvPicPr>
          <p:blipFill>
            <a:blip r:embed="rId4"/>
            <a:stretch>
              <a:fillRect/>
            </a:stretch>
          </p:blipFill>
          <p:spPr>
            <a:xfrm>
              <a:off x="4054949" y="2636674"/>
              <a:ext cx="1724405" cy="3106990"/>
            </a:xfrm>
            <a:prstGeom prst="rect">
              <a:avLst/>
            </a:prstGeom>
          </p:spPr>
        </p:pic>
        <p:pic>
          <p:nvPicPr>
            <p:cNvPr id="11" name="Picture 10">
              <a:extLst>
                <a:ext uri="{FF2B5EF4-FFF2-40B4-BE49-F238E27FC236}">
                  <a16:creationId xmlns:a16="http://schemas.microsoft.com/office/drawing/2014/main" id="{B0572924-0D25-4A2A-8F1B-28198725B031}"/>
                </a:ext>
              </a:extLst>
            </p:cNvPr>
            <p:cNvPicPr>
              <a:picLocks noChangeAspect="1"/>
            </p:cNvPicPr>
            <p:nvPr/>
          </p:nvPicPr>
          <p:blipFill>
            <a:blip r:embed="rId7"/>
            <a:stretch>
              <a:fillRect/>
            </a:stretch>
          </p:blipFill>
          <p:spPr>
            <a:xfrm>
              <a:off x="4305192" y="3866221"/>
              <a:ext cx="1233835" cy="923498"/>
            </a:xfrm>
            <a:prstGeom prst="rect">
              <a:avLst/>
            </a:prstGeom>
          </p:spPr>
        </p:pic>
        <p:sp>
          <p:nvSpPr>
            <p:cNvPr id="44" name="Rectangle 43">
              <a:extLst>
                <a:ext uri="{FF2B5EF4-FFF2-40B4-BE49-F238E27FC236}">
                  <a16:creationId xmlns:a16="http://schemas.microsoft.com/office/drawing/2014/main" id="{9F2380BB-DE5A-44C2-A406-5136CBD89782}"/>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45" name="Star: 24 Points 44">
            <a:extLst>
              <a:ext uri="{FF2B5EF4-FFF2-40B4-BE49-F238E27FC236}">
                <a16:creationId xmlns:a16="http://schemas.microsoft.com/office/drawing/2014/main" id="{7741667A-515C-403A-AD41-F2C90B60CC51}"/>
              </a:ext>
            </a:extLst>
          </p:cNvPr>
          <p:cNvSpPr/>
          <p:nvPr/>
        </p:nvSpPr>
        <p:spPr>
          <a:xfrm>
            <a:off x="4894028" y="4255737"/>
            <a:ext cx="296290" cy="130168"/>
          </a:xfrm>
          <a:prstGeom prst="star24">
            <a:avLst/>
          </a:prstGeom>
          <a:noFill/>
          <a:ln w="3175">
            <a:solidFill>
              <a:schemeClr val="accent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51" name="Group 50">
            <a:extLst>
              <a:ext uri="{FF2B5EF4-FFF2-40B4-BE49-F238E27FC236}">
                <a16:creationId xmlns:a16="http://schemas.microsoft.com/office/drawing/2014/main" id="{97F5DE89-6DCC-4C6E-97A9-1BE49BCF33A4}"/>
              </a:ext>
            </a:extLst>
          </p:cNvPr>
          <p:cNvGrpSpPr/>
          <p:nvPr/>
        </p:nvGrpSpPr>
        <p:grpSpPr>
          <a:xfrm>
            <a:off x="6913047" y="2830638"/>
            <a:ext cx="1739817" cy="3134759"/>
            <a:chOff x="7022623" y="2608905"/>
            <a:chExt cx="1739817" cy="3134759"/>
          </a:xfrm>
        </p:grpSpPr>
        <p:pic>
          <p:nvPicPr>
            <p:cNvPr id="20" name="Picture 19">
              <a:extLst>
                <a:ext uri="{FF2B5EF4-FFF2-40B4-BE49-F238E27FC236}">
                  <a16:creationId xmlns:a16="http://schemas.microsoft.com/office/drawing/2014/main" id="{C9822C5E-7A5E-43F9-9990-78CA735BB2AA}"/>
                </a:ext>
              </a:extLst>
            </p:cNvPr>
            <p:cNvPicPr>
              <a:picLocks noChangeAspect="1"/>
            </p:cNvPicPr>
            <p:nvPr/>
          </p:nvPicPr>
          <p:blipFill>
            <a:blip r:embed="rId4"/>
            <a:stretch>
              <a:fillRect/>
            </a:stretch>
          </p:blipFill>
          <p:spPr>
            <a:xfrm>
              <a:off x="7022623" y="2608905"/>
              <a:ext cx="1739817" cy="3134759"/>
            </a:xfrm>
            <a:prstGeom prst="rect">
              <a:avLst/>
            </a:prstGeom>
          </p:spPr>
        </p:pic>
        <p:pic>
          <p:nvPicPr>
            <p:cNvPr id="46" name="Picture 45">
              <a:extLst>
                <a:ext uri="{FF2B5EF4-FFF2-40B4-BE49-F238E27FC236}">
                  <a16:creationId xmlns:a16="http://schemas.microsoft.com/office/drawing/2014/main" id="{07DBE534-6149-4FB2-BF80-9263D119D77D}"/>
                </a:ext>
              </a:extLst>
            </p:cNvPr>
            <p:cNvPicPr>
              <a:picLocks noChangeAspect="1"/>
            </p:cNvPicPr>
            <p:nvPr/>
          </p:nvPicPr>
          <p:blipFill>
            <a:blip r:embed="rId7"/>
            <a:stretch>
              <a:fillRect/>
            </a:stretch>
          </p:blipFill>
          <p:spPr>
            <a:xfrm>
              <a:off x="7275613" y="3839177"/>
              <a:ext cx="1247357" cy="950542"/>
            </a:xfrm>
            <a:prstGeom prst="rect">
              <a:avLst/>
            </a:prstGeom>
          </p:spPr>
        </p:pic>
        <p:sp>
          <p:nvSpPr>
            <p:cNvPr id="47" name="Rectangle: Rounded Corners 46">
              <a:extLst>
                <a:ext uri="{FF2B5EF4-FFF2-40B4-BE49-F238E27FC236}">
                  <a16:creationId xmlns:a16="http://schemas.microsoft.com/office/drawing/2014/main" id="{FA87E3A6-55ED-404F-B3AC-6BDBA17D57D6}"/>
                </a:ext>
              </a:extLst>
            </p:cNvPr>
            <p:cNvSpPr/>
            <p:nvPr/>
          </p:nvSpPr>
          <p:spPr>
            <a:xfrm>
              <a:off x="8134066" y="4107976"/>
              <a:ext cx="172871" cy="95535"/>
            </a:xfrm>
            <a:prstGeom prst="roundRect">
              <a:avLst/>
            </a:prstGeom>
            <a:noFill/>
            <a:ln w="12700">
              <a:solidFill>
                <a:srgbClr val="EE7F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48" name="Freeform: Shape 47">
            <a:extLst>
              <a:ext uri="{FF2B5EF4-FFF2-40B4-BE49-F238E27FC236}">
                <a16:creationId xmlns:a16="http://schemas.microsoft.com/office/drawing/2014/main" id="{98A1CED3-0420-4E11-B10D-FD4C9604A344}"/>
              </a:ext>
            </a:extLst>
          </p:cNvPr>
          <p:cNvSpPr/>
          <p:nvPr/>
        </p:nvSpPr>
        <p:spPr>
          <a:xfrm>
            <a:off x="8197363" y="3495434"/>
            <a:ext cx="528346" cy="855478"/>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0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id="{09C0A7C2-1AC7-44F8-A7EB-37B73EC79476}"/>
              </a:ext>
            </a:extLst>
          </p:cNvPr>
          <p:cNvSpPr txBox="1"/>
          <p:nvPr/>
        </p:nvSpPr>
        <p:spPr>
          <a:xfrm>
            <a:off x="8689601" y="3218732"/>
            <a:ext cx="630253" cy="338554"/>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800" dirty="0">
                <a:solidFill>
                  <a:schemeClr val="accent2"/>
                </a:solidFill>
                <a:effectLst>
                  <a:outerShdw blurRad="38100" dist="38100" dir="2700000" algn="tl">
                    <a:srgbClr val="000000">
                      <a:alpha val="43137"/>
                    </a:srgbClr>
                  </a:outerShdw>
                </a:effectLst>
              </a:rPr>
              <a:t>WC or AV mode</a:t>
            </a:r>
          </a:p>
        </p:txBody>
      </p:sp>
      <p:pic>
        <p:nvPicPr>
          <p:cNvPr id="36" name="Picture 35">
            <a:extLst>
              <a:ext uri="{FF2B5EF4-FFF2-40B4-BE49-F238E27FC236}">
                <a16:creationId xmlns:a16="http://schemas.microsoft.com/office/drawing/2014/main" id="{63701306-DC34-4F08-B19A-205348A34175}"/>
              </a:ext>
            </a:extLst>
          </p:cNvPr>
          <p:cNvPicPr>
            <a:picLocks noChangeAspect="1"/>
          </p:cNvPicPr>
          <p:nvPr/>
        </p:nvPicPr>
        <p:blipFill>
          <a:blip r:embed="rId6"/>
          <a:stretch>
            <a:fillRect/>
          </a:stretch>
        </p:blipFill>
        <p:spPr>
          <a:xfrm rot="15908530">
            <a:off x="8215489" y="5255890"/>
            <a:ext cx="627501" cy="607474"/>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CD5C2041-A7BA-4AC3-8319-6F418410B165}"/>
              </a:ext>
            </a:extLst>
          </p:cNvPr>
          <p:cNvPicPr>
            <a:picLocks noChangeAspect="1"/>
          </p:cNvPicPr>
          <p:nvPr/>
        </p:nvPicPr>
        <p:blipFill>
          <a:blip r:embed="rId6">
            <a:duotone>
              <a:schemeClr val="bg2">
                <a:shade val="45000"/>
                <a:satMod val="135000"/>
              </a:schemeClr>
              <a:prstClr val="white"/>
            </a:duotone>
          </a:blip>
          <a:stretch>
            <a:fillRect/>
          </a:stretch>
        </p:blipFill>
        <p:spPr>
          <a:xfrm rot="15267037">
            <a:off x="5153202" y="5461033"/>
            <a:ext cx="627501" cy="607474"/>
          </a:xfrm>
          <a:prstGeom prst="rect">
            <a:avLst/>
          </a:pr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55637019-AD96-4F40-940D-D05517B22F90}"/>
              </a:ext>
            </a:extLst>
          </p:cNvPr>
          <p:cNvPicPr>
            <a:picLocks noChangeAspect="1"/>
          </p:cNvPicPr>
          <p:nvPr/>
        </p:nvPicPr>
        <p:blipFill>
          <a:blip r:embed="rId6"/>
          <a:stretch>
            <a:fillRect/>
          </a:stretch>
        </p:blipFill>
        <p:spPr>
          <a:xfrm rot="6425260" flipH="1">
            <a:off x="3859391" y="5466493"/>
            <a:ext cx="627501" cy="607474"/>
          </a:xfrm>
          <a:prstGeom prst="rect">
            <a:avLst/>
          </a:prstGeom>
          <a:effectLst>
            <a:outerShdw blurRad="50800" dist="38100" dir="2700000" algn="tl" rotWithShape="0">
              <a:prstClr val="black">
                <a:alpha val="40000"/>
              </a:prstClr>
            </a:outerShdw>
          </a:effectLst>
        </p:spPr>
      </p:pic>
      <p:sp>
        <p:nvSpPr>
          <p:cNvPr id="56" name="Title 55">
            <a:extLst>
              <a:ext uri="{FF2B5EF4-FFF2-40B4-BE49-F238E27FC236}">
                <a16:creationId xmlns:a16="http://schemas.microsoft.com/office/drawing/2014/main" id="{59E756B3-7CBC-42C9-B5E0-C318C9C2F96D}"/>
              </a:ext>
            </a:extLst>
          </p:cNvPr>
          <p:cNvSpPr>
            <a:spLocks noGrp="1"/>
          </p:cNvSpPr>
          <p:nvPr>
            <p:ph type="title"/>
          </p:nvPr>
        </p:nvSpPr>
        <p:spPr>
          <a:xfrm>
            <a:off x="597970" y="284582"/>
            <a:ext cx="10972800" cy="800860"/>
          </a:xfrm>
        </p:spPr>
        <p:txBody>
          <a:bodyPr>
            <a:normAutofit fontScale="90000"/>
          </a:bodyPr>
          <a:lstStyle/>
          <a:p>
            <a:r>
              <a:rPr lang="en-AU" altLang="en-US" sz="2700" b="1" dirty="0">
                <a:effectLst>
                  <a:outerShdw blurRad="38100" dist="38100" dir="2700000" algn="tl">
                    <a:srgbClr val="000000">
                      <a:alpha val="43137"/>
                    </a:srgbClr>
                  </a:outerShdw>
                </a:effectLst>
              </a:rPr>
              <a:t>Instrument Settings </a:t>
            </a:r>
            <a:br>
              <a:rPr lang="en-AU" altLang="en-US"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200" b="1" dirty="0">
                <a:effectLst>
                  <a:outerShdw blurRad="38100" dist="38100" dir="2700000" algn="tl">
                    <a:srgbClr val="000000">
                      <a:alpha val="43137"/>
                    </a:srgbClr>
                  </a:outerShdw>
                </a:effectLst>
              </a:rPr>
              <a:t> Pass / fail thresholds setting (continue)</a:t>
            </a:r>
            <a:endParaRPr lang="en-AU" dirty="0"/>
          </a:p>
        </p:txBody>
      </p:sp>
      <p:sp>
        <p:nvSpPr>
          <p:cNvPr id="4" name="Slide Number Placeholder 3">
            <a:extLst>
              <a:ext uri="{FF2B5EF4-FFF2-40B4-BE49-F238E27FC236}">
                <a16:creationId xmlns:a16="http://schemas.microsoft.com/office/drawing/2014/main" id="{22CFCCBB-586E-4D68-893B-234EBAEDA35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76</a:t>
            </a:fld>
            <a:endParaRPr lang="en-US">
              <a:solidFill>
                <a:prstClr val="black">
                  <a:tint val="75000"/>
                </a:prstClr>
              </a:solidFill>
              <a:latin typeface="Arial"/>
            </a:endParaRPr>
          </a:p>
        </p:txBody>
      </p:sp>
      <p:sp>
        <p:nvSpPr>
          <p:cNvPr id="3" name="Rounded Rectangle 33">
            <a:hlinkClick r:id="rId8" action="ppaction://hlinksldjump"/>
            <a:extLst>
              <a:ext uri="{FF2B5EF4-FFF2-40B4-BE49-F238E27FC236}">
                <a16:creationId xmlns:a16="http://schemas.microsoft.com/office/drawing/2014/main" id="{80A5EF98-59D4-41C5-9B63-F3FCB26E4CD6}"/>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9"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AAF0365-BBD7-414F-8331-E19948755317}"/>
              </a:ext>
            </a:extLst>
          </p:cNvPr>
          <p:cNvSpPr txBox="1"/>
          <p:nvPr/>
        </p:nvSpPr>
        <p:spPr>
          <a:xfrm>
            <a:off x="968070" y="1021874"/>
            <a:ext cx="3205071" cy="307777"/>
          </a:xfrm>
          <a:prstGeom prst="rect">
            <a:avLst/>
          </a:prstGeom>
          <a:noFill/>
        </p:spPr>
        <p:txBody>
          <a:bodyPr wrap="square" rtlCol="0">
            <a:spAutoFit/>
          </a:bodyPr>
          <a:lstStyle/>
          <a:p>
            <a:r>
              <a:rPr lang="en-US" sz="1400" b="1" i="1" u="sng" dirty="0">
                <a:solidFill>
                  <a:srgbClr val="0066FF"/>
                </a:solidFill>
                <a:effectLst>
                  <a:outerShdw blurRad="50800" dist="38100" dir="2700000" algn="tl" rotWithShape="0">
                    <a:prstClr val="black">
                      <a:alpha val="40000"/>
                    </a:prstClr>
                  </a:outerShdw>
                </a:effectLst>
              </a:rPr>
              <a:t>For loss &amp; optional cable-length:</a:t>
            </a:r>
            <a:endParaRPr lang="en-AU" sz="1400" b="1" i="1" u="sng" dirty="0">
              <a:solidFill>
                <a:srgbClr val="0066FF"/>
              </a:solidFill>
              <a:effectLst>
                <a:outerShdw blurRad="50800" dist="38100" dir="2700000" algn="tl" rotWithShape="0">
                  <a:prstClr val="black">
                    <a:alpha val="40000"/>
                  </a:prstClr>
                </a:outerShdw>
              </a:effectLst>
            </a:endParaRPr>
          </a:p>
        </p:txBody>
      </p:sp>
      <p:sp>
        <p:nvSpPr>
          <p:cNvPr id="8" name="TextBox 7">
            <a:extLst>
              <a:ext uri="{FF2B5EF4-FFF2-40B4-BE49-F238E27FC236}">
                <a16:creationId xmlns:a16="http://schemas.microsoft.com/office/drawing/2014/main" id="{A3A0AE1F-2669-4C5F-BDCF-3F206D7DFA9C}"/>
              </a:ext>
            </a:extLst>
          </p:cNvPr>
          <p:cNvSpPr txBox="1"/>
          <p:nvPr/>
        </p:nvSpPr>
        <p:spPr>
          <a:xfrm>
            <a:off x="4196786" y="4168008"/>
            <a:ext cx="339484" cy="138499"/>
          </a:xfrm>
          <a:prstGeom prst="rect">
            <a:avLst/>
          </a:prstGeom>
          <a:solidFill>
            <a:schemeClr val="bg1"/>
          </a:solidFill>
        </p:spPr>
        <p:txBody>
          <a:bodyPr wrap="square" lIns="36000" rtlCol="0">
            <a:spAutoFit/>
          </a:bodyPr>
          <a:lstStyle/>
          <a:p>
            <a:r>
              <a:rPr lang="en-US" sz="300" dirty="0"/>
              <a:t>SETUP</a:t>
            </a:r>
            <a:endParaRPr lang="en-AU" sz="300" dirty="0"/>
          </a:p>
        </p:txBody>
      </p:sp>
      <p:sp>
        <p:nvSpPr>
          <p:cNvPr id="10" name="TextBox 9">
            <a:extLst>
              <a:ext uri="{FF2B5EF4-FFF2-40B4-BE49-F238E27FC236}">
                <a16:creationId xmlns:a16="http://schemas.microsoft.com/office/drawing/2014/main" id="{A9B34930-8503-4D23-9464-55558AFB2D29}"/>
              </a:ext>
            </a:extLst>
          </p:cNvPr>
          <p:cNvSpPr txBox="1"/>
          <p:nvPr/>
        </p:nvSpPr>
        <p:spPr>
          <a:xfrm>
            <a:off x="7175781" y="4130527"/>
            <a:ext cx="339484" cy="138499"/>
          </a:xfrm>
          <a:prstGeom prst="rect">
            <a:avLst/>
          </a:prstGeom>
          <a:solidFill>
            <a:schemeClr val="bg1"/>
          </a:solidFill>
        </p:spPr>
        <p:txBody>
          <a:bodyPr wrap="square" lIns="36000" rtlCol="0">
            <a:spAutoFit/>
          </a:bodyPr>
          <a:lstStyle/>
          <a:p>
            <a:r>
              <a:rPr lang="en-US" sz="300" dirty="0"/>
              <a:t>SETUP</a:t>
            </a:r>
            <a:endParaRPr lang="en-AU" sz="300" dirty="0"/>
          </a:p>
        </p:txBody>
      </p:sp>
    </p:spTree>
    <p:extLst>
      <p:ext uri="{BB962C8B-B14F-4D97-AF65-F5344CB8AC3E}">
        <p14:creationId xmlns:p14="http://schemas.microsoft.com/office/powerpoint/2010/main" val="2437608432"/>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42899"/>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dirty="0">
              <a:effectLst>
                <a:outerShdw blurRad="38100" dist="38100" dir="2700000" algn="tl">
                  <a:srgbClr val="000000">
                    <a:alpha val="43137"/>
                  </a:srgbClr>
                </a:outerShdw>
              </a:effectLst>
            </a:endParaRPr>
          </a:p>
        </p:txBody>
      </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3"/>
          <a:stretch>
            <a:fillRect/>
          </a:stretch>
        </p:blipFill>
        <p:spPr>
          <a:xfrm>
            <a:off x="3206531" y="4159381"/>
            <a:ext cx="374349" cy="52548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1031554A-198D-4D69-995D-2BC50BA0447D}"/>
              </a:ext>
            </a:extLst>
          </p:cNvPr>
          <p:cNvPicPr>
            <a:picLocks noChangeAspect="1"/>
          </p:cNvPicPr>
          <p:nvPr/>
        </p:nvPicPr>
        <p:blipFill>
          <a:blip r:embed="rId3"/>
          <a:stretch>
            <a:fillRect/>
          </a:stretch>
        </p:blipFill>
        <p:spPr>
          <a:xfrm>
            <a:off x="6150727" y="4135274"/>
            <a:ext cx="374349" cy="525484"/>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ACC98211-F09E-4EDA-A88D-FD4EAEF7C129}"/>
              </a:ext>
            </a:extLst>
          </p:cNvPr>
          <p:cNvSpPr txBox="1"/>
          <p:nvPr/>
        </p:nvSpPr>
        <p:spPr>
          <a:xfrm>
            <a:off x="3797043" y="1319842"/>
            <a:ext cx="2103292" cy="900246"/>
          </a:xfrm>
          <a:prstGeom prst="rect">
            <a:avLst/>
          </a:prstGeom>
          <a:noFill/>
        </p:spPr>
        <p:txBody>
          <a:bodyPr wrap="square" rtlCol="0">
            <a:spAutoFit/>
          </a:bodyPr>
          <a:lstStyle/>
          <a:p>
            <a:pPr algn="just"/>
            <a:endParaRPr lang="en-AU" sz="1050" dirty="0">
              <a:effectLst>
                <a:outerShdw blurRad="38100" dist="38100" dir="2700000" algn="tl">
                  <a:srgbClr val="000000">
                    <a:alpha val="43137"/>
                  </a:srgbClr>
                </a:outerShdw>
              </a:effectLst>
            </a:endParaRPr>
          </a:p>
          <a:p>
            <a:pPr algn="just"/>
            <a:r>
              <a:rPr lang="en-AU" sz="10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➅ S</a:t>
            </a:r>
            <a:r>
              <a:rPr lang="en-AU" sz="1050" b="1" dirty="0">
                <a:effectLst>
                  <a:outerShdw blurRad="38100" dist="38100" dir="2700000" algn="tl">
                    <a:srgbClr val="000000">
                      <a:alpha val="43137"/>
                    </a:srgbClr>
                  </a:outerShdw>
                </a:effectLst>
              </a:rPr>
              <a:t>elect item:</a:t>
            </a:r>
          </a:p>
          <a:p>
            <a:pPr algn="just"/>
            <a:r>
              <a:rPr lang="en-AU" sz="1050" dirty="0">
                <a:effectLst>
                  <a:outerShdw blurRad="38100" dist="38100" dir="2700000" algn="tl">
                    <a:srgbClr val="000000">
                      <a:alpha val="43137"/>
                    </a:srgbClr>
                  </a:outerShdw>
                </a:effectLst>
              </a:rPr>
              <a:t>Press Toggle Centre to highlight value of item to be edited.</a:t>
            </a:r>
          </a:p>
          <a:p>
            <a:pPr algn="just"/>
            <a:endParaRPr lang="en-AU" sz="1050" dirty="0">
              <a:effectLst>
                <a:outerShdw blurRad="38100" dist="38100" dir="2700000" algn="tl">
                  <a:srgbClr val="000000">
                    <a:alpha val="43137"/>
                  </a:srgbClr>
                </a:outerShdw>
              </a:effectLst>
            </a:endParaRPr>
          </a:p>
        </p:txBody>
      </p:sp>
      <p:sp>
        <p:nvSpPr>
          <p:cNvPr id="29" name="TextBox 28">
            <a:extLst>
              <a:ext uri="{FF2B5EF4-FFF2-40B4-BE49-F238E27FC236}">
                <a16:creationId xmlns:a16="http://schemas.microsoft.com/office/drawing/2014/main" id="{456D2D32-84EE-4CDE-88C0-AC22E914FC4B}"/>
              </a:ext>
            </a:extLst>
          </p:cNvPr>
          <p:cNvSpPr txBox="1"/>
          <p:nvPr/>
        </p:nvSpPr>
        <p:spPr>
          <a:xfrm>
            <a:off x="6789368" y="1468036"/>
            <a:ext cx="1987174" cy="1231106"/>
          </a:xfrm>
          <a:prstGeom prst="rect">
            <a:avLst/>
          </a:prstGeom>
          <a:noFill/>
        </p:spPr>
        <p:txBody>
          <a:bodyPr wrap="square" rtlCol="0">
            <a:spAutoFit/>
          </a:bodyPr>
          <a:lstStyle/>
          <a:p>
            <a:pPr algn="just"/>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➆ </a:t>
            </a:r>
            <a:r>
              <a:rPr lang="en-AU" sz="1100" b="1" dirty="0">
                <a:effectLst>
                  <a:outerShdw blurRad="38100" dist="38100" dir="2700000" algn="tl">
                    <a:srgbClr val="000000">
                      <a:alpha val="43137"/>
                    </a:srgbClr>
                  </a:outerShdw>
                </a:effectLst>
              </a:rPr>
              <a:t>Edit value of selected item:</a:t>
            </a:r>
          </a:p>
          <a:p>
            <a:pPr algn="just"/>
            <a:r>
              <a:rPr lang="en-AU" sz="1050" dirty="0">
                <a:effectLst>
                  <a:outerShdw blurRad="38100" dist="38100" dir="2700000" algn="tl">
                    <a:srgbClr val="000000">
                      <a:alpha val="43137"/>
                    </a:srgbClr>
                  </a:outerShdw>
                </a:effectLst>
              </a:rPr>
              <a:t>Press </a:t>
            </a:r>
            <a:r>
              <a:rPr lang="en-AU" sz="1050" b="1" dirty="0">
                <a:effectLst>
                  <a:outerShdw blurRad="38100" dist="38100" dir="2700000" algn="tl">
                    <a:srgbClr val="000000">
                      <a:alpha val="43137"/>
                    </a:srgbClr>
                  </a:outerShdw>
                </a:effectLst>
              </a:rPr>
              <a:t>–</a:t>
            </a:r>
            <a:r>
              <a:rPr lang="en-AU" sz="1050" dirty="0">
                <a:effectLst>
                  <a:outerShdw blurRad="38100" dist="38100" dir="2700000" algn="tl">
                    <a:srgbClr val="000000">
                      <a:alpha val="43137"/>
                    </a:srgbClr>
                  </a:outerShdw>
                </a:effectLst>
              </a:rPr>
              <a:t> or </a:t>
            </a:r>
            <a:r>
              <a:rPr lang="en-AU" sz="1050" b="1" dirty="0">
                <a:effectLst>
                  <a:outerShdw blurRad="38100" dist="38100" dir="2700000" algn="tl">
                    <a:srgbClr val="000000">
                      <a:alpha val="43137"/>
                    </a:srgbClr>
                  </a:outerShdw>
                </a:effectLst>
              </a:rPr>
              <a:t>+</a:t>
            </a:r>
            <a:r>
              <a:rPr lang="en-AU" sz="1050" dirty="0">
                <a:effectLst>
                  <a:outerShdw blurRad="38100" dist="38100" dir="2700000" algn="tl">
                    <a:srgbClr val="000000">
                      <a:alpha val="43137"/>
                    </a:srgbClr>
                  </a:outerShdw>
                </a:effectLst>
              </a:rPr>
              <a:t> to change values of selected item.</a:t>
            </a:r>
          </a:p>
          <a:p>
            <a:pPr algn="just"/>
            <a:endParaRPr lang="en-AU" sz="1050" dirty="0">
              <a:effectLst>
                <a:outerShdw blurRad="38100" dist="38100" dir="2700000" algn="tl">
                  <a:srgbClr val="000000">
                    <a:alpha val="43137"/>
                  </a:srgbClr>
                </a:outerShdw>
              </a:effectLst>
            </a:endParaRPr>
          </a:p>
          <a:p>
            <a:pPr algn="just"/>
            <a:r>
              <a:rPr lang="en-AU" sz="1050" b="1" dirty="0">
                <a:effectLst>
                  <a:outerShdw blurRad="38100" dist="38100" dir="2700000" algn="tl">
                    <a:srgbClr val="000000">
                      <a:alpha val="43137"/>
                    </a:srgbClr>
                  </a:outerShdw>
                </a:effectLst>
              </a:rPr>
              <a:t>Note: </a:t>
            </a:r>
            <a:r>
              <a:rPr lang="en-AU" sz="1050" dirty="0">
                <a:effectLst>
                  <a:outerShdw blurRad="38100" dist="38100" dir="2700000" algn="tl">
                    <a:srgbClr val="000000">
                      <a:alpha val="43137"/>
                    </a:srgbClr>
                  </a:outerShdw>
                </a:effectLst>
              </a:rPr>
              <a:t>if value of selected item is set at 0, pass / fail check for ORL for that item is disabled.  </a:t>
            </a:r>
            <a:endParaRPr lang="en-AU" sz="1400" dirty="0">
              <a:effectLst>
                <a:outerShdw blurRad="38100" dist="38100" dir="2700000" algn="tl">
                  <a:srgbClr val="000000">
                    <a:alpha val="43137"/>
                  </a:srgbClr>
                </a:outerShdw>
              </a:effectLst>
            </a:endParaRPr>
          </a:p>
        </p:txBody>
      </p:sp>
      <p:sp>
        <p:nvSpPr>
          <p:cNvPr id="30" name="TextBox 29">
            <a:extLst>
              <a:ext uri="{FF2B5EF4-FFF2-40B4-BE49-F238E27FC236}">
                <a16:creationId xmlns:a16="http://schemas.microsoft.com/office/drawing/2014/main" id="{5D0DEAEE-3FFC-459A-B07C-C9C3F8519C61}"/>
              </a:ext>
            </a:extLst>
          </p:cNvPr>
          <p:cNvSpPr txBox="1"/>
          <p:nvPr/>
        </p:nvSpPr>
        <p:spPr>
          <a:xfrm>
            <a:off x="9825623" y="1485662"/>
            <a:ext cx="1987174" cy="1231106"/>
          </a:xfrm>
          <a:prstGeom prst="rect">
            <a:avLst/>
          </a:prstGeom>
          <a:noFill/>
        </p:spPr>
        <p:txBody>
          <a:bodyPr wrap="square" rtlCol="0">
            <a:spAutoFit/>
          </a:bodyPr>
          <a:lstStyle/>
          <a:p>
            <a:pPr algn="just"/>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➇ </a:t>
            </a:r>
            <a:r>
              <a:rPr lang="en-AU" sz="1100" b="1" dirty="0">
                <a:effectLst>
                  <a:outerShdw blurRad="38100" dist="38100" dir="2700000" algn="tl">
                    <a:srgbClr val="000000">
                      <a:alpha val="43137"/>
                    </a:srgbClr>
                  </a:outerShdw>
                </a:effectLst>
              </a:rPr>
              <a:t>Save settings:</a:t>
            </a:r>
          </a:p>
          <a:p>
            <a:pPr algn="just"/>
            <a:r>
              <a:rPr lang="en-AU" sz="1050" dirty="0">
                <a:effectLst>
                  <a:outerShdw blurRad="38100" dist="38100" dir="2700000" algn="tl">
                    <a:srgbClr val="000000">
                      <a:alpha val="43137"/>
                    </a:srgbClr>
                  </a:outerShdw>
                </a:effectLst>
              </a:rPr>
              <a:t>Press F2 (screen will return to Home Display).</a:t>
            </a:r>
          </a:p>
          <a:p>
            <a:pPr algn="just"/>
            <a:endParaRPr lang="en-AU" sz="1050" dirty="0">
              <a:effectLst>
                <a:outerShdw blurRad="38100" dist="38100" dir="2700000" algn="tl">
                  <a:srgbClr val="000000">
                    <a:alpha val="43137"/>
                  </a:srgbClr>
                </a:outerShdw>
              </a:effectLst>
            </a:endParaRPr>
          </a:p>
          <a:p>
            <a:pPr algn="just"/>
            <a:r>
              <a:rPr lang="en-AU" sz="1050" dirty="0">
                <a:effectLst>
                  <a:outerShdw blurRad="38100" dist="38100" dir="2700000" algn="tl">
                    <a:srgbClr val="000000">
                      <a:alpha val="43137"/>
                    </a:srgbClr>
                  </a:outerShdw>
                </a:effectLst>
              </a:rPr>
              <a:t>Or press F1 will exit to Home Display without saving the new settings.  </a:t>
            </a:r>
            <a:endParaRPr lang="en-AU" sz="1400" dirty="0">
              <a:effectLst>
                <a:outerShdw blurRad="38100" dist="38100" dir="2700000" algn="tl">
                  <a:srgbClr val="000000">
                    <a:alpha val="43137"/>
                  </a:srgbClr>
                </a:outerShdw>
              </a:effectLst>
            </a:endParaRPr>
          </a:p>
        </p:txBody>
      </p:sp>
      <p:pic>
        <p:nvPicPr>
          <p:cNvPr id="31" name="Picture 30">
            <a:extLst>
              <a:ext uri="{FF2B5EF4-FFF2-40B4-BE49-F238E27FC236}">
                <a16:creationId xmlns:a16="http://schemas.microsoft.com/office/drawing/2014/main" id="{A95FCEB9-6EB1-4A8D-8699-A99DA0A0491B}"/>
              </a:ext>
            </a:extLst>
          </p:cNvPr>
          <p:cNvPicPr>
            <a:picLocks noChangeAspect="1"/>
          </p:cNvPicPr>
          <p:nvPr/>
        </p:nvPicPr>
        <p:blipFill>
          <a:blip r:embed="rId3"/>
          <a:stretch>
            <a:fillRect/>
          </a:stretch>
        </p:blipFill>
        <p:spPr>
          <a:xfrm>
            <a:off x="9064046" y="4155130"/>
            <a:ext cx="374349" cy="525484"/>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E9DF71E2-29B7-45B3-A292-EB945D1391B7}"/>
              </a:ext>
            </a:extLst>
          </p:cNvPr>
          <p:cNvSpPr txBox="1"/>
          <p:nvPr/>
        </p:nvSpPr>
        <p:spPr>
          <a:xfrm>
            <a:off x="1119326" y="1468036"/>
            <a:ext cx="1925498" cy="592470"/>
          </a:xfrm>
          <a:prstGeom prst="rect">
            <a:avLst/>
          </a:prstGeom>
          <a:noFill/>
        </p:spPr>
        <p:txBody>
          <a:bodyPr wrap="square" rtlCol="0">
            <a:spAutoFit/>
          </a:bodyPr>
          <a:lstStyle/>
          <a:p>
            <a:pPr algn="just"/>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a:t>
            </a:r>
            <a:r>
              <a:rPr lang="en-AU" sz="1100" b="1" dirty="0">
                <a:effectLst>
                  <a:outerShdw blurRad="38100" dist="38100" dir="2700000" algn="tl">
                    <a:srgbClr val="000000">
                      <a:alpha val="43137"/>
                    </a:srgbClr>
                  </a:outerShdw>
                </a:effectLst>
              </a:rPr>
              <a:t> Enter ORL thresholds setting display :</a:t>
            </a:r>
          </a:p>
          <a:p>
            <a:pPr algn="just"/>
            <a:r>
              <a:rPr lang="en-AU" sz="1050" dirty="0">
                <a:effectLst>
                  <a:outerShdw blurRad="38100" dist="38100" dir="2700000" algn="tl">
                    <a:srgbClr val="000000">
                      <a:alpha val="43137"/>
                    </a:srgbClr>
                  </a:outerShdw>
                </a:effectLst>
              </a:rPr>
              <a:t>Press F3</a:t>
            </a:r>
          </a:p>
        </p:txBody>
      </p:sp>
      <p:sp>
        <p:nvSpPr>
          <p:cNvPr id="43" name="Star: 24 Points 42">
            <a:extLst>
              <a:ext uri="{FF2B5EF4-FFF2-40B4-BE49-F238E27FC236}">
                <a16:creationId xmlns:a16="http://schemas.microsoft.com/office/drawing/2014/main" id="{64817B78-F67D-4E0B-991A-50C43DF40241}"/>
              </a:ext>
            </a:extLst>
          </p:cNvPr>
          <p:cNvSpPr/>
          <p:nvPr/>
        </p:nvSpPr>
        <p:spPr>
          <a:xfrm>
            <a:off x="4972051" y="4228583"/>
            <a:ext cx="402448" cy="146050"/>
          </a:xfrm>
          <a:prstGeom prst="star24">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9895C3D2-BF5D-4132-90F6-A95BCBDDD0D4}"/>
              </a:ext>
            </a:extLst>
          </p:cNvPr>
          <p:cNvGrpSpPr/>
          <p:nvPr/>
        </p:nvGrpSpPr>
        <p:grpSpPr>
          <a:xfrm>
            <a:off x="3928268" y="2871749"/>
            <a:ext cx="1724405" cy="3106990"/>
            <a:chOff x="4054949" y="2636674"/>
            <a:chExt cx="1724405" cy="3106990"/>
          </a:xfrm>
        </p:grpSpPr>
        <p:pic>
          <p:nvPicPr>
            <p:cNvPr id="19" name="Picture 18">
              <a:extLst>
                <a:ext uri="{FF2B5EF4-FFF2-40B4-BE49-F238E27FC236}">
                  <a16:creationId xmlns:a16="http://schemas.microsoft.com/office/drawing/2014/main" id="{C56E4D31-E70D-47F3-91B7-634CFF5C76F7}"/>
                </a:ext>
              </a:extLst>
            </p:cNvPr>
            <p:cNvPicPr>
              <a:picLocks noChangeAspect="1"/>
            </p:cNvPicPr>
            <p:nvPr/>
          </p:nvPicPr>
          <p:blipFill>
            <a:blip r:embed="rId4"/>
            <a:stretch>
              <a:fillRect/>
            </a:stretch>
          </p:blipFill>
          <p:spPr>
            <a:xfrm>
              <a:off x="4054949" y="2636674"/>
              <a:ext cx="1724405" cy="3106990"/>
            </a:xfrm>
            <a:prstGeom prst="rect">
              <a:avLst/>
            </a:prstGeom>
          </p:spPr>
        </p:pic>
        <p:sp>
          <p:nvSpPr>
            <p:cNvPr id="44" name="Rectangle 43">
              <a:extLst>
                <a:ext uri="{FF2B5EF4-FFF2-40B4-BE49-F238E27FC236}">
                  <a16:creationId xmlns:a16="http://schemas.microsoft.com/office/drawing/2014/main" id="{9F2380BB-DE5A-44C2-A406-5136CBD89782}"/>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20" name="Picture 19">
            <a:extLst>
              <a:ext uri="{FF2B5EF4-FFF2-40B4-BE49-F238E27FC236}">
                <a16:creationId xmlns:a16="http://schemas.microsoft.com/office/drawing/2014/main" id="{C9822C5E-7A5E-43F9-9990-78CA735BB2AA}"/>
              </a:ext>
            </a:extLst>
          </p:cNvPr>
          <p:cNvPicPr>
            <a:picLocks noChangeAspect="1"/>
          </p:cNvPicPr>
          <p:nvPr/>
        </p:nvPicPr>
        <p:blipFill>
          <a:blip r:embed="rId4"/>
          <a:stretch>
            <a:fillRect/>
          </a:stretch>
        </p:blipFill>
        <p:spPr>
          <a:xfrm>
            <a:off x="6913047" y="2800235"/>
            <a:ext cx="1739817" cy="3134759"/>
          </a:xfrm>
          <a:prstGeom prst="rect">
            <a:avLst/>
          </a:prstGeom>
        </p:spPr>
      </p:pic>
      <p:pic>
        <p:nvPicPr>
          <p:cNvPr id="36" name="Picture 35">
            <a:extLst>
              <a:ext uri="{FF2B5EF4-FFF2-40B4-BE49-F238E27FC236}">
                <a16:creationId xmlns:a16="http://schemas.microsoft.com/office/drawing/2014/main" id="{63701306-DC34-4F08-B19A-205348A34175}"/>
              </a:ext>
            </a:extLst>
          </p:cNvPr>
          <p:cNvPicPr>
            <a:picLocks noChangeAspect="1"/>
          </p:cNvPicPr>
          <p:nvPr/>
        </p:nvPicPr>
        <p:blipFill>
          <a:blip r:embed="rId5"/>
          <a:stretch>
            <a:fillRect/>
          </a:stretch>
        </p:blipFill>
        <p:spPr>
          <a:xfrm rot="5691470" flipH="1">
            <a:off x="6906951" y="5476002"/>
            <a:ext cx="627501" cy="607474"/>
          </a:xfrm>
          <a:prstGeom prst="rect">
            <a:avLst/>
          </a:pr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55637019-AD96-4F40-940D-D05517B22F90}"/>
              </a:ext>
            </a:extLst>
          </p:cNvPr>
          <p:cNvPicPr>
            <a:picLocks noChangeAspect="1"/>
          </p:cNvPicPr>
          <p:nvPr/>
        </p:nvPicPr>
        <p:blipFill>
          <a:blip r:embed="rId5"/>
          <a:stretch>
            <a:fillRect/>
          </a:stretch>
        </p:blipFill>
        <p:spPr>
          <a:xfrm rot="5400000" flipH="1">
            <a:off x="4268472" y="5569640"/>
            <a:ext cx="627501" cy="607474"/>
          </a:xfrm>
          <a:prstGeom prst="rect">
            <a:avLst/>
          </a:prstGeom>
          <a:effectLst>
            <a:outerShdw blurRad="50800" dist="38100" dir="2700000" algn="tl" rotWithShape="0">
              <a:prstClr val="black">
                <a:alpha val="40000"/>
              </a:prstClr>
            </a:outerShdw>
          </a:effectLst>
        </p:spPr>
      </p:pic>
      <p:grpSp>
        <p:nvGrpSpPr>
          <p:cNvPr id="54" name="Group 53">
            <a:extLst>
              <a:ext uri="{FF2B5EF4-FFF2-40B4-BE49-F238E27FC236}">
                <a16:creationId xmlns:a16="http://schemas.microsoft.com/office/drawing/2014/main" id="{2FB65119-C793-42D6-A61E-2AF52F233D14}"/>
              </a:ext>
            </a:extLst>
          </p:cNvPr>
          <p:cNvGrpSpPr/>
          <p:nvPr/>
        </p:nvGrpSpPr>
        <p:grpSpPr>
          <a:xfrm>
            <a:off x="9831565" y="2830637"/>
            <a:ext cx="1739817" cy="3134759"/>
            <a:chOff x="9831565" y="2608904"/>
            <a:chExt cx="1739817" cy="3134759"/>
          </a:xfrm>
        </p:grpSpPr>
        <p:pic>
          <p:nvPicPr>
            <p:cNvPr id="28" name="Picture 27">
              <a:extLst>
                <a:ext uri="{FF2B5EF4-FFF2-40B4-BE49-F238E27FC236}">
                  <a16:creationId xmlns:a16="http://schemas.microsoft.com/office/drawing/2014/main" id="{25163BBC-69FC-49A7-85D6-0376E72995D2}"/>
                </a:ext>
              </a:extLst>
            </p:cNvPr>
            <p:cNvPicPr>
              <a:picLocks noChangeAspect="1"/>
            </p:cNvPicPr>
            <p:nvPr/>
          </p:nvPicPr>
          <p:blipFill>
            <a:blip r:embed="rId4"/>
            <a:stretch>
              <a:fillRect/>
            </a:stretch>
          </p:blipFill>
          <p:spPr>
            <a:xfrm>
              <a:off x="9831565" y="2608904"/>
              <a:ext cx="1739817" cy="3134759"/>
            </a:xfrm>
            <a:prstGeom prst="rect">
              <a:avLst/>
            </a:prstGeom>
          </p:spPr>
        </p:pic>
        <p:sp>
          <p:nvSpPr>
            <p:cNvPr id="53" name="Rectangle 52">
              <a:extLst>
                <a:ext uri="{FF2B5EF4-FFF2-40B4-BE49-F238E27FC236}">
                  <a16:creationId xmlns:a16="http://schemas.microsoft.com/office/drawing/2014/main" id="{B57CCC4F-A997-4D61-BA3B-3B0626B970F5}"/>
                </a:ext>
              </a:extLst>
            </p:cNvPr>
            <p:cNvSpPr/>
            <p:nvPr/>
          </p:nvSpPr>
          <p:spPr>
            <a:xfrm>
              <a:off x="10952699" y="4104770"/>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56" name="Title 55">
            <a:extLst>
              <a:ext uri="{FF2B5EF4-FFF2-40B4-BE49-F238E27FC236}">
                <a16:creationId xmlns:a16="http://schemas.microsoft.com/office/drawing/2014/main" id="{59E756B3-7CBC-42C9-B5E0-C318C9C2F96D}"/>
              </a:ext>
            </a:extLst>
          </p:cNvPr>
          <p:cNvSpPr>
            <a:spLocks noGrp="1"/>
          </p:cNvSpPr>
          <p:nvPr>
            <p:ph type="title"/>
          </p:nvPr>
        </p:nvSpPr>
        <p:spPr>
          <a:xfrm>
            <a:off x="597970" y="284582"/>
            <a:ext cx="10972800" cy="800860"/>
          </a:xfrm>
        </p:spPr>
        <p:txBody>
          <a:bodyPr>
            <a:normAutofit fontScale="90000"/>
          </a:bodyPr>
          <a:lstStyle/>
          <a:p>
            <a:r>
              <a:rPr lang="en-AU" altLang="en-US" sz="2700" b="1" dirty="0">
                <a:effectLst>
                  <a:outerShdw blurRad="38100" dist="38100" dir="2700000" algn="tl">
                    <a:srgbClr val="000000">
                      <a:alpha val="43137"/>
                    </a:srgbClr>
                  </a:outerShdw>
                </a:effectLst>
              </a:rPr>
              <a:t>Instrument Settings </a:t>
            </a:r>
            <a:br>
              <a:rPr lang="en-AU" altLang="en-US"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200" b="1" dirty="0">
                <a:effectLst>
                  <a:outerShdw blurRad="38100" dist="38100" dir="2700000" algn="tl">
                    <a:srgbClr val="000000">
                      <a:alpha val="43137"/>
                    </a:srgbClr>
                  </a:outerShdw>
                </a:effectLst>
              </a:rPr>
              <a:t> Pass / fail thresholds setting (continue)</a:t>
            </a:r>
            <a:endParaRPr lang="en-AU" dirty="0"/>
          </a:p>
        </p:txBody>
      </p:sp>
      <p:sp>
        <p:nvSpPr>
          <p:cNvPr id="4" name="Slide Number Placeholder 3">
            <a:extLst>
              <a:ext uri="{FF2B5EF4-FFF2-40B4-BE49-F238E27FC236}">
                <a16:creationId xmlns:a16="http://schemas.microsoft.com/office/drawing/2014/main" id="{22CFCCBB-586E-4D68-893B-234EBAEDA35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77</a:t>
            </a:fld>
            <a:endParaRPr lang="en-US">
              <a:solidFill>
                <a:prstClr val="black">
                  <a:tint val="75000"/>
                </a:prstClr>
              </a:solidFill>
              <a:latin typeface="Arial"/>
            </a:endParaRPr>
          </a:p>
        </p:txBody>
      </p:sp>
      <p:sp>
        <p:nvSpPr>
          <p:cNvPr id="3" name="Rounded Rectangle 33">
            <a:hlinkClick r:id="rId6" action="ppaction://hlinksldjump"/>
            <a:extLst>
              <a:ext uri="{FF2B5EF4-FFF2-40B4-BE49-F238E27FC236}">
                <a16:creationId xmlns:a16="http://schemas.microsoft.com/office/drawing/2014/main" id="{80A5EF98-59D4-41C5-9B63-F3FCB26E4CD6}"/>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7"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AAF0365-BBD7-414F-8331-E19948755317}"/>
              </a:ext>
            </a:extLst>
          </p:cNvPr>
          <p:cNvSpPr txBox="1"/>
          <p:nvPr/>
        </p:nvSpPr>
        <p:spPr>
          <a:xfrm>
            <a:off x="953779" y="1006900"/>
            <a:ext cx="2572822" cy="307777"/>
          </a:xfrm>
          <a:prstGeom prst="rect">
            <a:avLst/>
          </a:prstGeom>
          <a:noFill/>
        </p:spPr>
        <p:txBody>
          <a:bodyPr wrap="square" rtlCol="0">
            <a:spAutoFit/>
          </a:bodyPr>
          <a:lstStyle/>
          <a:p>
            <a:r>
              <a:rPr lang="en-US" sz="1400" b="1" i="1" u="sng" dirty="0">
                <a:solidFill>
                  <a:srgbClr val="0066FF"/>
                </a:solidFill>
                <a:effectLst>
                  <a:outerShdw blurRad="50800" dist="38100" dir="2700000" algn="tl" rotWithShape="0">
                    <a:prstClr val="black">
                      <a:alpha val="40000"/>
                    </a:prstClr>
                  </a:outerShdw>
                </a:effectLst>
              </a:rPr>
              <a:t>For optional ORL:</a:t>
            </a:r>
            <a:endParaRPr lang="en-AU" sz="1400" b="1" i="1" u="sng" dirty="0">
              <a:solidFill>
                <a:srgbClr val="0066FF"/>
              </a:solidFill>
              <a:effectLst>
                <a:outerShdw blurRad="50800" dist="38100" dir="2700000" algn="tl" rotWithShape="0">
                  <a:prstClr val="black">
                    <a:alpha val="40000"/>
                  </a:prstClr>
                </a:outerShdw>
              </a:effectLst>
            </a:endParaRPr>
          </a:p>
        </p:txBody>
      </p:sp>
      <p:grpSp>
        <p:nvGrpSpPr>
          <p:cNvPr id="55" name="Group 54">
            <a:extLst>
              <a:ext uri="{FF2B5EF4-FFF2-40B4-BE49-F238E27FC236}">
                <a16:creationId xmlns:a16="http://schemas.microsoft.com/office/drawing/2014/main" id="{CCCEB7A1-F5F6-4BEF-9ADA-DA6C95673189}"/>
              </a:ext>
            </a:extLst>
          </p:cNvPr>
          <p:cNvGrpSpPr/>
          <p:nvPr/>
        </p:nvGrpSpPr>
        <p:grpSpPr>
          <a:xfrm>
            <a:off x="1119326" y="2867737"/>
            <a:ext cx="1739817" cy="3134759"/>
            <a:chOff x="9831565" y="2608904"/>
            <a:chExt cx="1739817" cy="3134759"/>
          </a:xfrm>
        </p:grpSpPr>
        <p:grpSp>
          <p:nvGrpSpPr>
            <p:cNvPr id="57" name="Group 56">
              <a:extLst>
                <a:ext uri="{FF2B5EF4-FFF2-40B4-BE49-F238E27FC236}">
                  <a16:creationId xmlns:a16="http://schemas.microsoft.com/office/drawing/2014/main" id="{F5CE1461-15D6-4E4F-92E6-48DEE848ADEE}"/>
                </a:ext>
              </a:extLst>
            </p:cNvPr>
            <p:cNvGrpSpPr/>
            <p:nvPr/>
          </p:nvGrpSpPr>
          <p:grpSpPr>
            <a:xfrm>
              <a:off x="9831565" y="2608904"/>
              <a:ext cx="1739817" cy="3134759"/>
              <a:chOff x="9831565" y="2608904"/>
              <a:chExt cx="1739817" cy="3134759"/>
            </a:xfrm>
          </p:grpSpPr>
          <p:pic>
            <p:nvPicPr>
              <p:cNvPr id="59" name="Picture 58">
                <a:extLst>
                  <a:ext uri="{FF2B5EF4-FFF2-40B4-BE49-F238E27FC236}">
                    <a16:creationId xmlns:a16="http://schemas.microsoft.com/office/drawing/2014/main" id="{FFF1AD1F-82A4-41A3-93BB-F6715A82F157}"/>
                  </a:ext>
                </a:extLst>
              </p:cNvPr>
              <p:cNvPicPr>
                <a:picLocks noChangeAspect="1"/>
              </p:cNvPicPr>
              <p:nvPr/>
            </p:nvPicPr>
            <p:blipFill>
              <a:blip r:embed="rId4"/>
              <a:stretch>
                <a:fillRect/>
              </a:stretch>
            </p:blipFill>
            <p:spPr>
              <a:xfrm>
                <a:off x="9831565" y="2608904"/>
                <a:ext cx="1739817" cy="3134759"/>
              </a:xfrm>
              <a:prstGeom prst="rect">
                <a:avLst/>
              </a:prstGeom>
            </p:spPr>
          </p:pic>
          <p:pic>
            <p:nvPicPr>
              <p:cNvPr id="60" name="Picture 59">
                <a:extLst>
                  <a:ext uri="{FF2B5EF4-FFF2-40B4-BE49-F238E27FC236}">
                    <a16:creationId xmlns:a16="http://schemas.microsoft.com/office/drawing/2014/main" id="{07685AB4-DB9F-44CB-AAAD-C732BBCE4E0D}"/>
                  </a:ext>
                </a:extLst>
              </p:cNvPr>
              <p:cNvPicPr>
                <a:picLocks noChangeAspect="1"/>
              </p:cNvPicPr>
              <p:nvPr/>
            </p:nvPicPr>
            <p:blipFill>
              <a:blip r:embed="rId8"/>
              <a:stretch>
                <a:fillRect/>
              </a:stretch>
            </p:blipFill>
            <p:spPr>
              <a:xfrm>
                <a:off x="10088880" y="3848849"/>
                <a:ext cx="1242060" cy="936511"/>
              </a:xfrm>
              <a:prstGeom prst="rect">
                <a:avLst/>
              </a:prstGeom>
            </p:spPr>
          </p:pic>
        </p:grpSp>
        <p:sp>
          <p:nvSpPr>
            <p:cNvPr id="58" name="Rectangle 57">
              <a:extLst>
                <a:ext uri="{FF2B5EF4-FFF2-40B4-BE49-F238E27FC236}">
                  <a16:creationId xmlns:a16="http://schemas.microsoft.com/office/drawing/2014/main" id="{EE91EAB0-7CB8-4192-992E-76BD95467916}"/>
                </a:ext>
              </a:extLst>
            </p:cNvPr>
            <p:cNvSpPr/>
            <p:nvPr/>
          </p:nvSpPr>
          <p:spPr>
            <a:xfrm>
              <a:off x="10952699" y="4104770"/>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61" name="Picture 60">
            <a:extLst>
              <a:ext uri="{FF2B5EF4-FFF2-40B4-BE49-F238E27FC236}">
                <a16:creationId xmlns:a16="http://schemas.microsoft.com/office/drawing/2014/main" id="{3D954038-807B-4E28-AF41-5443B9A008BC}"/>
              </a:ext>
            </a:extLst>
          </p:cNvPr>
          <p:cNvPicPr>
            <a:picLocks noChangeAspect="1"/>
          </p:cNvPicPr>
          <p:nvPr/>
        </p:nvPicPr>
        <p:blipFill>
          <a:blip r:embed="rId5"/>
          <a:stretch>
            <a:fillRect/>
          </a:stretch>
        </p:blipFill>
        <p:spPr>
          <a:xfrm rot="15908530">
            <a:off x="2136994" y="5289754"/>
            <a:ext cx="627501" cy="607474"/>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161AB9F-B703-45CD-B772-13D1E35EEC54}"/>
              </a:ext>
            </a:extLst>
          </p:cNvPr>
          <p:cNvPicPr>
            <a:picLocks noChangeAspect="1"/>
          </p:cNvPicPr>
          <p:nvPr/>
        </p:nvPicPr>
        <p:blipFill>
          <a:blip r:embed="rId9"/>
          <a:stretch>
            <a:fillRect/>
          </a:stretch>
        </p:blipFill>
        <p:spPr>
          <a:xfrm>
            <a:off x="7165038" y="4028426"/>
            <a:ext cx="1238496" cy="925300"/>
          </a:xfrm>
          <a:prstGeom prst="rect">
            <a:avLst/>
          </a:prstGeom>
        </p:spPr>
      </p:pic>
      <p:pic>
        <p:nvPicPr>
          <p:cNvPr id="7" name="Picture 6">
            <a:extLst>
              <a:ext uri="{FF2B5EF4-FFF2-40B4-BE49-F238E27FC236}">
                <a16:creationId xmlns:a16="http://schemas.microsoft.com/office/drawing/2014/main" id="{122E2AF0-1F54-49BE-9F06-AE693C11CA86}"/>
              </a:ext>
            </a:extLst>
          </p:cNvPr>
          <p:cNvPicPr>
            <a:picLocks noChangeAspect="1"/>
          </p:cNvPicPr>
          <p:nvPr/>
        </p:nvPicPr>
        <p:blipFill>
          <a:blip r:embed="rId10"/>
          <a:stretch>
            <a:fillRect/>
          </a:stretch>
        </p:blipFill>
        <p:spPr>
          <a:xfrm>
            <a:off x="4181712" y="4092361"/>
            <a:ext cx="1231759" cy="928424"/>
          </a:xfrm>
          <a:prstGeom prst="rect">
            <a:avLst/>
          </a:prstGeom>
        </p:spPr>
      </p:pic>
      <p:sp>
        <p:nvSpPr>
          <p:cNvPr id="9" name="TextBox 8">
            <a:extLst>
              <a:ext uri="{FF2B5EF4-FFF2-40B4-BE49-F238E27FC236}">
                <a16:creationId xmlns:a16="http://schemas.microsoft.com/office/drawing/2014/main" id="{35713DD4-14A9-4A81-9DCA-522828D2497B}"/>
              </a:ext>
            </a:extLst>
          </p:cNvPr>
          <p:cNvSpPr txBox="1"/>
          <p:nvPr/>
        </p:nvSpPr>
        <p:spPr>
          <a:xfrm>
            <a:off x="1327990" y="4701214"/>
            <a:ext cx="1339362" cy="20328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2"/>
                </a:solidFill>
                <a:effectLst>
                  <a:outerShdw blurRad="38100" dist="38100" dir="2700000" algn="tl">
                    <a:srgbClr val="000000">
                      <a:alpha val="43137"/>
                    </a:srgbClr>
                  </a:outerShdw>
                </a:effectLst>
              </a:rPr>
              <a:t>Loss thresholds setting Display </a:t>
            </a:r>
          </a:p>
        </p:txBody>
      </p:sp>
      <p:sp>
        <p:nvSpPr>
          <p:cNvPr id="10" name="TextBox 9">
            <a:extLst>
              <a:ext uri="{FF2B5EF4-FFF2-40B4-BE49-F238E27FC236}">
                <a16:creationId xmlns:a16="http://schemas.microsoft.com/office/drawing/2014/main" id="{11337C0A-4947-42F0-B7BD-A8D6F18A9C6C}"/>
              </a:ext>
            </a:extLst>
          </p:cNvPr>
          <p:cNvSpPr txBox="1"/>
          <p:nvPr/>
        </p:nvSpPr>
        <p:spPr>
          <a:xfrm>
            <a:off x="4127910" y="4666823"/>
            <a:ext cx="1339362" cy="20328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700" dirty="0">
                <a:solidFill>
                  <a:schemeClr val="accent2"/>
                </a:solidFill>
                <a:effectLst>
                  <a:outerShdw blurRad="38100" dist="38100" dir="2700000" algn="tl">
                    <a:srgbClr val="000000">
                      <a:alpha val="43137"/>
                    </a:srgbClr>
                  </a:outerShdw>
                </a:effectLst>
              </a:rPr>
              <a:t>ORL thresholds setting Display </a:t>
            </a:r>
          </a:p>
        </p:txBody>
      </p:sp>
      <p:sp>
        <p:nvSpPr>
          <p:cNvPr id="11" name="Star: 24 Points 10">
            <a:extLst>
              <a:ext uri="{FF2B5EF4-FFF2-40B4-BE49-F238E27FC236}">
                <a16:creationId xmlns:a16="http://schemas.microsoft.com/office/drawing/2014/main" id="{E283CC81-8F47-4F3A-94FB-33DBBA70A6C4}"/>
              </a:ext>
            </a:extLst>
          </p:cNvPr>
          <p:cNvSpPr/>
          <p:nvPr/>
        </p:nvSpPr>
        <p:spPr>
          <a:xfrm>
            <a:off x="4452575" y="4467208"/>
            <a:ext cx="296290" cy="130168"/>
          </a:xfrm>
          <a:prstGeom prst="star24">
            <a:avLst/>
          </a:prstGeom>
          <a:noFill/>
          <a:ln w="3175">
            <a:solidFill>
              <a:schemeClr val="accent4"/>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23C4A1B6-28F1-4979-99E3-F0F685B993CA}"/>
              </a:ext>
            </a:extLst>
          </p:cNvPr>
          <p:cNvPicPr>
            <a:picLocks noChangeAspect="1"/>
          </p:cNvPicPr>
          <p:nvPr/>
        </p:nvPicPr>
        <p:blipFill>
          <a:blip r:embed="rId5">
            <a:duotone>
              <a:schemeClr val="bg2">
                <a:shade val="45000"/>
                <a:satMod val="135000"/>
              </a:schemeClr>
              <a:prstClr val="white"/>
            </a:duotone>
          </a:blip>
          <a:stretch>
            <a:fillRect/>
          </a:stretch>
        </p:blipFill>
        <p:spPr>
          <a:xfrm rot="15267037">
            <a:off x="8098252" y="5434209"/>
            <a:ext cx="627501" cy="607474"/>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871950BA-9030-41E3-99CD-B966808F4AF3}"/>
              </a:ext>
            </a:extLst>
          </p:cNvPr>
          <p:cNvPicPr>
            <a:picLocks noChangeAspect="1"/>
          </p:cNvPicPr>
          <p:nvPr/>
        </p:nvPicPr>
        <p:blipFill>
          <a:blip r:embed="rId9"/>
          <a:stretch>
            <a:fillRect/>
          </a:stretch>
        </p:blipFill>
        <p:spPr>
          <a:xfrm>
            <a:off x="10092684" y="4063292"/>
            <a:ext cx="1238496" cy="925300"/>
          </a:xfrm>
          <a:prstGeom prst="rect">
            <a:avLst/>
          </a:prstGeom>
        </p:spPr>
      </p:pic>
      <p:pic>
        <p:nvPicPr>
          <p:cNvPr id="16" name="Picture 15">
            <a:extLst>
              <a:ext uri="{FF2B5EF4-FFF2-40B4-BE49-F238E27FC236}">
                <a16:creationId xmlns:a16="http://schemas.microsoft.com/office/drawing/2014/main" id="{298BDB0F-54B5-4DD1-8CB2-42B3CB5AC5A7}"/>
              </a:ext>
            </a:extLst>
          </p:cNvPr>
          <p:cNvPicPr>
            <a:picLocks noChangeAspect="1"/>
          </p:cNvPicPr>
          <p:nvPr/>
        </p:nvPicPr>
        <p:blipFill>
          <a:blip r:embed="rId5">
            <a:duotone>
              <a:schemeClr val="bg2">
                <a:shade val="45000"/>
                <a:satMod val="135000"/>
              </a:schemeClr>
              <a:prstClr val="white"/>
            </a:duotone>
          </a:blip>
          <a:stretch>
            <a:fillRect/>
          </a:stretch>
        </p:blipFill>
        <p:spPr>
          <a:xfrm rot="6332963" flipH="1">
            <a:off x="9608782" y="5241068"/>
            <a:ext cx="627501" cy="607474"/>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5FBFA5EA-2E5F-4783-A39B-2DE900C02539}"/>
              </a:ext>
            </a:extLst>
          </p:cNvPr>
          <p:cNvPicPr>
            <a:picLocks noChangeAspect="1"/>
          </p:cNvPicPr>
          <p:nvPr/>
        </p:nvPicPr>
        <p:blipFill>
          <a:blip r:embed="rId5"/>
          <a:stretch>
            <a:fillRect/>
          </a:stretch>
        </p:blipFill>
        <p:spPr>
          <a:xfrm rot="15908530">
            <a:off x="10505460" y="5286411"/>
            <a:ext cx="627501" cy="607474"/>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36036BAC-33BC-48CF-8ECC-734A957BA005}"/>
              </a:ext>
            </a:extLst>
          </p:cNvPr>
          <p:cNvSpPr txBox="1"/>
          <p:nvPr/>
        </p:nvSpPr>
        <p:spPr>
          <a:xfrm>
            <a:off x="1392090" y="4186871"/>
            <a:ext cx="339484" cy="138499"/>
          </a:xfrm>
          <a:prstGeom prst="rect">
            <a:avLst/>
          </a:prstGeom>
          <a:solidFill>
            <a:schemeClr val="bg1"/>
          </a:solidFill>
        </p:spPr>
        <p:txBody>
          <a:bodyPr wrap="square" lIns="36000" rtlCol="0">
            <a:spAutoFit/>
          </a:bodyPr>
          <a:lstStyle/>
          <a:p>
            <a:r>
              <a:rPr lang="en-US" sz="300" dirty="0"/>
              <a:t>SETUP</a:t>
            </a:r>
            <a:endParaRPr lang="en-AU" sz="300" dirty="0"/>
          </a:p>
        </p:txBody>
      </p:sp>
    </p:spTree>
    <p:extLst>
      <p:ext uri="{BB962C8B-B14F-4D97-AF65-F5344CB8AC3E}">
        <p14:creationId xmlns:p14="http://schemas.microsoft.com/office/powerpoint/2010/main" val="259123709"/>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5015C2-FB30-4811-BE76-DEEB707AAA46}"/>
              </a:ext>
            </a:extLst>
          </p:cNvPr>
          <p:cNvPicPr>
            <a:picLocks noChangeAspect="1"/>
          </p:cNvPicPr>
          <p:nvPr/>
        </p:nvPicPr>
        <p:blipFill>
          <a:blip r:embed="rId3"/>
          <a:stretch>
            <a:fillRect/>
          </a:stretch>
        </p:blipFill>
        <p:spPr>
          <a:xfrm>
            <a:off x="1477233" y="3241421"/>
            <a:ext cx="1500233" cy="2641254"/>
          </a:xfrm>
          <a:prstGeom prst="rect">
            <a:avLst/>
          </a:prstGeom>
        </p:spPr>
      </p:pic>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42899"/>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dirty="0">
              <a:effectLst>
                <a:outerShdw blurRad="38100" dist="38100" dir="2700000" algn="tl">
                  <a:srgbClr val="000000">
                    <a:alpha val="43137"/>
                  </a:srgbClr>
                </a:outerShdw>
              </a:effectLst>
            </a:endParaRPr>
          </a:p>
        </p:txBody>
      </p:sp>
      <p:pic>
        <p:nvPicPr>
          <p:cNvPr id="22" name="Picture 21">
            <a:extLst>
              <a:ext uri="{FF2B5EF4-FFF2-40B4-BE49-F238E27FC236}">
                <a16:creationId xmlns:a16="http://schemas.microsoft.com/office/drawing/2014/main" id="{992A22CC-FE3C-4113-9F45-EE59B74DB910}"/>
              </a:ext>
            </a:extLst>
          </p:cNvPr>
          <p:cNvPicPr>
            <a:picLocks noChangeAspect="1"/>
          </p:cNvPicPr>
          <p:nvPr/>
        </p:nvPicPr>
        <p:blipFill>
          <a:blip r:embed="rId4"/>
          <a:stretch>
            <a:fillRect/>
          </a:stretch>
        </p:blipFill>
        <p:spPr>
          <a:xfrm>
            <a:off x="3651744" y="4521790"/>
            <a:ext cx="325684" cy="457169"/>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1031554A-198D-4D69-995D-2BC50BA0447D}"/>
              </a:ext>
            </a:extLst>
          </p:cNvPr>
          <p:cNvPicPr>
            <a:picLocks noChangeAspect="1"/>
          </p:cNvPicPr>
          <p:nvPr/>
        </p:nvPicPr>
        <p:blipFill>
          <a:blip r:embed="rId4"/>
          <a:stretch>
            <a:fillRect/>
          </a:stretch>
        </p:blipFill>
        <p:spPr>
          <a:xfrm>
            <a:off x="6826219" y="4494115"/>
            <a:ext cx="325684" cy="457169"/>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ACC98211-F09E-4EDA-A88D-FD4EAEF7C129}"/>
              </a:ext>
            </a:extLst>
          </p:cNvPr>
          <p:cNvSpPr txBox="1"/>
          <p:nvPr/>
        </p:nvSpPr>
        <p:spPr>
          <a:xfrm>
            <a:off x="9364399" y="1437820"/>
            <a:ext cx="1063746" cy="900246"/>
          </a:xfrm>
          <a:prstGeom prst="rect">
            <a:avLst/>
          </a:prstGeom>
          <a:noFill/>
        </p:spPr>
        <p:txBody>
          <a:bodyPr wrap="square" rtlCol="0">
            <a:spAutoFit/>
          </a:bodyPr>
          <a:lstStyle/>
          <a:p>
            <a:pPr algn="just"/>
            <a:endParaRPr lang="en-AU" sz="1050" dirty="0">
              <a:effectLst>
                <a:outerShdw blurRad="38100" dist="38100" dir="2700000" algn="tl">
                  <a:srgbClr val="000000">
                    <a:alpha val="43137"/>
                  </a:srgbClr>
                </a:outerShdw>
              </a:effectLst>
            </a:endParaRPr>
          </a:p>
          <a:p>
            <a:pPr algn="just"/>
            <a:r>
              <a:rPr lang="en-AU" sz="10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AU" sz="1050" b="1" dirty="0">
                <a:effectLst>
                  <a:outerShdw blurRad="38100" dist="38100" dir="2700000" algn="tl">
                    <a:srgbClr val="000000">
                      <a:alpha val="43137"/>
                    </a:srgbClr>
                  </a:outerShdw>
                </a:effectLst>
              </a:rPr>
              <a:t>Enter UCAL setting mode:</a:t>
            </a:r>
          </a:p>
          <a:p>
            <a:pPr algn="just"/>
            <a:r>
              <a:rPr lang="en-AU" sz="1050" dirty="0">
                <a:effectLst>
                  <a:outerShdw blurRad="38100" dist="38100" dir="2700000" algn="tl">
                    <a:srgbClr val="000000">
                      <a:alpha val="43137"/>
                    </a:srgbClr>
                  </a:outerShdw>
                </a:effectLst>
              </a:rPr>
              <a:t>Press F3.</a:t>
            </a:r>
          </a:p>
          <a:p>
            <a:pPr algn="just"/>
            <a:endParaRPr lang="en-AU" sz="1050" b="1" dirty="0">
              <a:effectLst>
                <a:outerShdw blurRad="38100" dist="38100" dir="2700000" algn="tl">
                  <a:srgbClr val="000000">
                    <a:alpha val="43137"/>
                  </a:srgbClr>
                </a:outerShdw>
              </a:effectLst>
            </a:endParaRPr>
          </a:p>
        </p:txBody>
      </p:sp>
      <p:sp>
        <p:nvSpPr>
          <p:cNvPr id="39" name="TextBox 38">
            <a:extLst>
              <a:ext uri="{FF2B5EF4-FFF2-40B4-BE49-F238E27FC236}">
                <a16:creationId xmlns:a16="http://schemas.microsoft.com/office/drawing/2014/main" id="{E9DF71E2-29B7-45B3-A292-EB945D1391B7}"/>
              </a:ext>
            </a:extLst>
          </p:cNvPr>
          <p:cNvSpPr txBox="1"/>
          <p:nvPr/>
        </p:nvSpPr>
        <p:spPr>
          <a:xfrm>
            <a:off x="1333719" y="1549070"/>
            <a:ext cx="1787260" cy="600164"/>
          </a:xfrm>
          <a:prstGeom prst="rect">
            <a:avLst/>
          </a:prstGeom>
          <a:noFill/>
        </p:spPr>
        <p:txBody>
          <a:bodyPr wrap="square" rtlCol="0">
            <a:spAutoFit/>
          </a:bodyPr>
          <a:lstStyle/>
          <a:p>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a:t>
            </a:r>
            <a:r>
              <a:rPr lang="en-AU" sz="1100" b="1" dirty="0">
                <a:effectLst>
                  <a:outerShdw blurRad="38100" dist="38100" dir="2700000" algn="tl">
                    <a:srgbClr val="000000">
                      <a:alpha val="43137"/>
                    </a:srgbClr>
                  </a:outerShdw>
                </a:effectLst>
              </a:rPr>
              <a:t> Enter ORL (RETURN LOSS) measurement mode: </a:t>
            </a:r>
          </a:p>
          <a:p>
            <a:r>
              <a:rPr lang="en-AU" sz="1100" dirty="0">
                <a:effectLst>
                  <a:outerShdw blurRad="38100" dist="38100" dir="2700000" algn="tl">
                    <a:srgbClr val="000000">
                      <a:alpha val="43137"/>
                    </a:srgbClr>
                  </a:outerShdw>
                </a:effectLst>
              </a:rPr>
              <a:t>At Home Display, press  F2.</a:t>
            </a:r>
          </a:p>
        </p:txBody>
      </p:sp>
      <p:sp>
        <p:nvSpPr>
          <p:cNvPr id="43" name="Star: 24 Points 42">
            <a:extLst>
              <a:ext uri="{FF2B5EF4-FFF2-40B4-BE49-F238E27FC236}">
                <a16:creationId xmlns:a16="http://schemas.microsoft.com/office/drawing/2014/main" id="{64817B78-F67D-4E0B-991A-50C43DF40241}"/>
              </a:ext>
            </a:extLst>
          </p:cNvPr>
          <p:cNvSpPr>
            <a:spLocks noChangeAspect="1"/>
          </p:cNvSpPr>
          <p:nvPr/>
        </p:nvSpPr>
        <p:spPr>
          <a:xfrm>
            <a:off x="5710299" y="4496080"/>
            <a:ext cx="350131" cy="127063"/>
          </a:xfrm>
          <a:prstGeom prst="star24">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9895C3D2-BF5D-4132-90F6-A95BCBDDD0D4}"/>
              </a:ext>
            </a:extLst>
          </p:cNvPr>
          <p:cNvGrpSpPr>
            <a:grpSpLocks noChangeAspect="1"/>
          </p:cNvGrpSpPr>
          <p:nvPr/>
        </p:nvGrpSpPr>
        <p:grpSpPr>
          <a:xfrm>
            <a:off x="4651707" y="3139244"/>
            <a:ext cx="1500233" cy="2703082"/>
            <a:chOff x="4054949" y="2636674"/>
            <a:chExt cx="1724405" cy="3106990"/>
          </a:xfrm>
        </p:grpSpPr>
        <p:pic>
          <p:nvPicPr>
            <p:cNvPr id="19" name="Picture 18">
              <a:extLst>
                <a:ext uri="{FF2B5EF4-FFF2-40B4-BE49-F238E27FC236}">
                  <a16:creationId xmlns:a16="http://schemas.microsoft.com/office/drawing/2014/main" id="{C56E4D31-E70D-47F3-91B7-634CFF5C76F7}"/>
                </a:ext>
              </a:extLst>
            </p:cNvPr>
            <p:cNvPicPr>
              <a:picLocks noChangeAspect="1"/>
            </p:cNvPicPr>
            <p:nvPr/>
          </p:nvPicPr>
          <p:blipFill>
            <a:blip r:embed="rId5"/>
            <a:stretch>
              <a:fillRect/>
            </a:stretch>
          </p:blipFill>
          <p:spPr>
            <a:xfrm>
              <a:off x="4054949" y="2636674"/>
              <a:ext cx="1724405" cy="3106990"/>
            </a:xfrm>
            <a:prstGeom prst="rect">
              <a:avLst/>
            </a:prstGeom>
          </p:spPr>
        </p:pic>
        <p:sp>
          <p:nvSpPr>
            <p:cNvPr id="44" name="Rectangle 43">
              <a:extLst>
                <a:ext uri="{FF2B5EF4-FFF2-40B4-BE49-F238E27FC236}">
                  <a16:creationId xmlns:a16="http://schemas.microsoft.com/office/drawing/2014/main" id="{9F2380BB-DE5A-44C2-A406-5136CBD89782}"/>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56" name="Title 55">
            <a:extLst>
              <a:ext uri="{FF2B5EF4-FFF2-40B4-BE49-F238E27FC236}">
                <a16:creationId xmlns:a16="http://schemas.microsoft.com/office/drawing/2014/main" id="{59E756B3-7CBC-42C9-B5E0-C318C9C2F96D}"/>
              </a:ext>
            </a:extLst>
          </p:cNvPr>
          <p:cNvSpPr>
            <a:spLocks noGrp="1"/>
          </p:cNvSpPr>
          <p:nvPr>
            <p:ph type="title"/>
          </p:nvPr>
        </p:nvSpPr>
        <p:spPr>
          <a:xfrm>
            <a:off x="597970" y="284582"/>
            <a:ext cx="10972800" cy="800860"/>
          </a:xfrm>
        </p:spPr>
        <p:txBody>
          <a:bodyPr>
            <a:normAutofit fontScale="90000"/>
          </a:bodyPr>
          <a:lstStyle/>
          <a:p>
            <a:r>
              <a:rPr lang="en-AU" altLang="en-US" sz="2700" b="1" dirty="0">
                <a:effectLst>
                  <a:outerShdw blurRad="38100" dist="38100" dir="2700000" algn="tl">
                    <a:srgbClr val="000000">
                      <a:alpha val="43137"/>
                    </a:srgbClr>
                  </a:outerShdw>
                </a:effectLst>
              </a:rPr>
              <a:t>Instrument Settings </a:t>
            </a:r>
            <a:br>
              <a:rPr lang="en-AU" altLang="en-US"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200" b="1" dirty="0">
                <a:effectLst>
                  <a:outerShdw blurRad="38100" dist="38100" dir="2700000" algn="tl">
                    <a:srgbClr val="000000">
                      <a:alpha val="43137"/>
                    </a:srgbClr>
                  </a:outerShdw>
                </a:effectLst>
              </a:rPr>
              <a:t> ORL UCAL (User </a:t>
            </a:r>
            <a:r>
              <a:rPr lang="en-AU" sz="2200" b="1" dirty="0" err="1">
                <a:effectLst>
                  <a:outerShdw blurRad="38100" dist="38100" dir="2700000" algn="tl">
                    <a:srgbClr val="000000">
                      <a:alpha val="43137"/>
                    </a:srgbClr>
                  </a:outerShdw>
                </a:effectLst>
              </a:rPr>
              <a:t>CALibration</a:t>
            </a:r>
            <a:r>
              <a:rPr lang="en-AU" sz="2200" b="1" dirty="0">
                <a:effectLst>
                  <a:outerShdw blurRad="38100" dist="38100" dir="2700000" algn="tl">
                    <a:srgbClr val="000000">
                      <a:alpha val="43137"/>
                    </a:srgbClr>
                  </a:outerShdw>
                </a:effectLst>
              </a:rPr>
              <a:t>) setting</a:t>
            </a:r>
            <a:endParaRPr lang="en-AU" dirty="0"/>
          </a:p>
        </p:txBody>
      </p:sp>
      <p:sp>
        <p:nvSpPr>
          <p:cNvPr id="4" name="Slide Number Placeholder 3">
            <a:extLst>
              <a:ext uri="{FF2B5EF4-FFF2-40B4-BE49-F238E27FC236}">
                <a16:creationId xmlns:a16="http://schemas.microsoft.com/office/drawing/2014/main" id="{22CFCCBB-586E-4D68-893B-234EBAEDA35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78</a:t>
            </a:fld>
            <a:endParaRPr lang="en-US">
              <a:solidFill>
                <a:prstClr val="black">
                  <a:tint val="75000"/>
                </a:prstClr>
              </a:solidFill>
              <a:latin typeface="Arial"/>
            </a:endParaRPr>
          </a:p>
        </p:txBody>
      </p:sp>
      <p:sp>
        <p:nvSpPr>
          <p:cNvPr id="3" name="Rounded Rectangle 33">
            <a:hlinkClick r:id="rId6" action="ppaction://hlinksldjump"/>
            <a:extLst>
              <a:ext uri="{FF2B5EF4-FFF2-40B4-BE49-F238E27FC236}">
                <a16:creationId xmlns:a16="http://schemas.microsoft.com/office/drawing/2014/main" id="{80A5EF98-59D4-41C5-9B63-F3FCB26E4CD6}"/>
              </a:ext>
            </a:extLst>
          </p:cNvPr>
          <p:cNvSpPr/>
          <p:nvPr/>
        </p:nvSpPr>
        <p:spPr>
          <a:xfrm>
            <a:off x="556401" y="6155024"/>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7"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AAF0365-BBD7-414F-8331-E19948755317}"/>
              </a:ext>
            </a:extLst>
          </p:cNvPr>
          <p:cNvSpPr txBox="1"/>
          <p:nvPr/>
        </p:nvSpPr>
        <p:spPr>
          <a:xfrm>
            <a:off x="908527" y="973266"/>
            <a:ext cx="9155896" cy="307777"/>
          </a:xfrm>
          <a:prstGeom prst="rect">
            <a:avLst/>
          </a:prstGeom>
          <a:noFill/>
        </p:spPr>
        <p:txBody>
          <a:bodyPr wrap="square" rtlCol="0">
            <a:spAutoFit/>
          </a:bodyPr>
          <a:lstStyle/>
          <a:p>
            <a:r>
              <a:rPr lang="en-US" sz="1400" b="1" i="1" dirty="0"/>
              <a:t>This sets up the instrument with an optical reference condition to compensate for optical loss in a test jig.</a:t>
            </a:r>
            <a:endParaRPr lang="en-AU" sz="1400" b="1" i="1" dirty="0"/>
          </a:p>
        </p:txBody>
      </p:sp>
      <p:pic>
        <p:nvPicPr>
          <p:cNvPr id="61" name="Picture 60">
            <a:extLst>
              <a:ext uri="{FF2B5EF4-FFF2-40B4-BE49-F238E27FC236}">
                <a16:creationId xmlns:a16="http://schemas.microsoft.com/office/drawing/2014/main" id="{3D954038-807B-4E28-AF41-5443B9A008BC}"/>
              </a:ext>
            </a:extLst>
          </p:cNvPr>
          <p:cNvPicPr>
            <a:picLocks noChangeAspect="1"/>
          </p:cNvPicPr>
          <p:nvPr/>
        </p:nvPicPr>
        <p:blipFill>
          <a:blip r:embed="rId8"/>
          <a:stretch>
            <a:fillRect/>
          </a:stretch>
        </p:blipFill>
        <p:spPr>
          <a:xfrm rot="5691470" flipH="1">
            <a:off x="1593245" y="5283539"/>
            <a:ext cx="545926" cy="528500"/>
          </a:xfrm>
          <a:prstGeom prst="rect">
            <a:avLst/>
          </a:prstGeom>
          <a:effectLst>
            <a:outerShdw blurRad="50800" dist="38100" dir="2700000" algn="tl" rotWithShape="0">
              <a:prstClr val="black">
                <a:alpha val="40000"/>
              </a:prstClr>
            </a:outerShdw>
          </a:effectLst>
        </p:spPr>
      </p:pic>
      <p:sp>
        <p:nvSpPr>
          <p:cNvPr id="86" name="TextBox 85">
            <a:extLst>
              <a:ext uri="{FF2B5EF4-FFF2-40B4-BE49-F238E27FC236}">
                <a16:creationId xmlns:a16="http://schemas.microsoft.com/office/drawing/2014/main" id="{1F3A46FD-F305-4183-8103-54F47B295EF0}"/>
              </a:ext>
            </a:extLst>
          </p:cNvPr>
          <p:cNvSpPr txBox="1"/>
          <p:nvPr/>
        </p:nvSpPr>
        <p:spPr>
          <a:xfrm>
            <a:off x="5798125" y="2729271"/>
            <a:ext cx="1057777" cy="415498"/>
          </a:xfrm>
          <a:prstGeom prst="rect">
            <a:avLst/>
          </a:prstGeom>
          <a:noFill/>
        </p:spPr>
        <p:txBody>
          <a:bodyPr wrap="square" rtlCol="0">
            <a:spAutoFit/>
          </a:bodyPr>
          <a:lstStyle/>
          <a:p>
            <a:r>
              <a:rPr lang="en-AU" sz="700" dirty="0">
                <a:effectLst>
                  <a:outerShdw blurRad="38100" dist="38100" dir="2700000" algn="tl">
                    <a:srgbClr val="000000">
                      <a:alpha val="43137"/>
                    </a:srgbClr>
                  </a:outerShdw>
                </a:effectLst>
              </a:rPr>
              <a:t>Unused 2-way port inserted with terminator</a:t>
            </a:r>
          </a:p>
        </p:txBody>
      </p:sp>
      <p:cxnSp>
        <p:nvCxnSpPr>
          <p:cNvPr id="88" name="Straight Arrow Connector 87">
            <a:extLst>
              <a:ext uri="{FF2B5EF4-FFF2-40B4-BE49-F238E27FC236}">
                <a16:creationId xmlns:a16="http://schemas.microsoft.com/office/drawing/2014/main" id="{F1DA01E8-F398-402F-B9C1-04EFF0DFDD8A}"/>
              </a:ext>
            </a:extLst>
          </p:cNvPr>
          <p:cNvCxnSpPr>
            <a:cxnSpLocks/>
          </p:cNvCxnSpPr>
          <p:nvPr/>
        </p:nvCxnSpPr>
        <p:spPr>
          <a:xfrm flipH="1">
            <a:off x="5762204" y="3026675"/>
            <a:ext cx="104592" cy="121109"/>
          </a:xfrm>
          <a:prstGeom prst="straightConnector1">
            <a:avLst/>
          </a:prstGeom>
          <a:ln>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776E68C8-54C6-4730-95DB-600AB6875F8F}"/>
              </a:ext>
            </a:extLst>
          </p:cNvPr>
          <p:cNvGrpSpPr>
            <a:grpSpLocks noChangeAspect="1"/>
          </p:cNvGrpSpPr>
          <p:nvPr/>
        </p:nvGrpSpPr>
        <p:grpSpPr>
          <a:xfrm>
            <a:off x="7832307" y="3138249"/>
            <a:ext cx="1500233" cy="2703082"/>
            <a:chOff x="4054949" y="2636674"/>
            <a:chExt cx="1724405" cy="3106990"/>
          </a:xfrm>
        </p:grpSpPr>
        <p:pic>
          <p:nvPicPr>
            <p:cNvPr id="65" name="Picture 64">
              <a:extLst>
                <a:ext uri="{FF2B5EF4-FFF2-40B4-BE49-F238E27FC236}">
                  <a16:creationId xmlns:a16="http://schemas.microsoft.com/office/drawing/2014/main" id="{A42AC9F3-8F4D-4211-B821-854F93B5F193}"/>
                </a:ext>
              </a:extLst>
            </p:cNvPr>
            <p:cNvPicPr>
              <a:picLocks noChangeAspect="1"/>
            </p:cNvPicPr>
            <p:nvPr/>
          </p:nvPicPr>
          <p:blipFill>
            <a:blip r:embed="rId5"/>
            <a:stretch>
              <a:fillRect/>
            </a:stretch>
          </p:blipFill>
          <p:spPr>
            <a:xfrm>
              <a:off x="4054949" y="2636674"/>
              <a:ext cx="1724405" cy="3106990"/>
            </a:xfrm>
            <a:prstGeom prst="rect">
              <a:avLst/>
            </a:prstGeom>
          </p:spPr>
        </p:pic>
        <p:sp>
          <p:nvSpPr>
            <p:cNvPr id="67" name="Rectangle 66">
              <a:extLst>
                <a:ext uri="{FF2B5EF4-FFF2-40B4-BE49-F238E27FC236}">
                  <a16:creationId xmlns:a16="http://schemas.microsoft.com/office/drawing/2014/main" id="{32240204-21E9-47F9-AB29-168DF1C495A0}"/>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33" name="Picture 32">
            <a:extLst>
              <a:ext uri="{FF2B5EF4-FFF2-40B4-BE49-F238E27FC236}">
                <a16:creationId xmlns:a16="http://schemas.microsoft.com/office/drawing/2014/main" id="{55637019-AD96-4F40-940D-D05517B22F90}"/>
              </a:ext>
            </a:extLst>
          </p:cNvPr>
          <p:cNvPicPr>
            <a:picLocks noChangeAspect="1"/>
          </p:cNvPicPr>
          <p:nvPr/>
        </p:nvPicPr>
        <p:blipFill>
          <a:blip r:embed="rId8"/>
          <a:stretch>
            <a:fillRect/>
          </a:stretch>
        </p:blipFill>
        <p:spPr>
          <a:xfrm rot="15855532">
            <a:off x="8696346" y="5236324"/>
            <a:ext cx="545926" cy="52850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C473DD0-29F3-48B8-9C5C-FBE7B1713520}"/>
              </a:ext>
            </a:extLst>
          </p:cNvPr>
          <p:cNvSpPr txBox="1"/>
          <p:nvPr/>
        </p:nvSpPr>
        <p:spPr>
          <a:xfrm>
            <a:off x="4547660" y="1437315"/>
            <a:ext cx="1565540" cy="1223412"/>
          </a:xfrm>
          <a:prstGeom prst="rect">
            <a:avLst/>
          </a:prstGeom>
          <a:noFill/>
        </p:spPr>
        <p:txBody>
          <a:bodyPr wrap="square" rtlCol="0">
            <a:spAutoFit/>
          </a:bodyPr>
          <a:lstStyle/>
          <a:p>
            <a:endParaRPr lang="en-AU" sz="1050" dirty="0">
              <a:effectLst>
                <a:outerShdw blurRad="38100" dist="38100" dir="2700000" algn="tl">
                  <a:srgbClr val="000000">
                    <a:alpha val="43137"/>
                  </a:srgbClr>
                </a:outerShdw>
              </a:effectLst>
            </a:endParaRPr>
          </a:p>
          <a:p>
            <a:r>
              <a:rPr lang="en-AU" sz="10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AU" sz="1050" b="1" dirty="0">
                <a:effectLst>
                  <a:outerShdw blurRad="38100" dist="38100" dir="2700000" algn="tl">
                    <a:srgbClr val="000000">
                      <a:alpha val="43137"/>
                    </a:srgbClr>
                  </a:outerShdw>
                </a:effectLst>
              </a:rPr>
              <a:t>Select wavelength for setting:</a:t>
            </a:r>
          </a:p>
          <a:p>
            <a:r>
              <a:rPr lang="en-AU" sz="1050" dirty="0">
                <a:effectLst>
                  <a:outerShdw blurRad="38100" dist="38100" dir="2700000" algn="tl">
                    <a:srgbClr val="000000">
                      <a:alpha val="43137"/>
                    </a:srgbClr>
                  </a:outerShdw>
                </a:effectLst>
              </a:rPr>
              <a:t>Press </a:t>
            </a:r>
            <a:r>
              <a:rPr lang="en-AU" sz="1050" b="1" dirty="0">
                <a:effectLst>
                  <a:outerShdw blurRad="38100" dist="38100" dir="2700000" algn="tl">
                    <a:srgbClr val="000000">
                      <a:alpha val="43137"/>
                    </a:srgbClr>
                  </a:outerShdw>
                </a:effectLst>
              </a:rPr>
              <a:t>–</a:t>
            </a:r>
            <a:r>
              <a:rPr lang="en-AU" sz="1050" dirty="0">
                <a:effectLst>
                  <a:outerShdw blurRad="38100" dist="38100" dir="2700000" algn="tl">
                    <a:srgbClr val="000000">
                      <a:alpha val="43137"/>
                    </a:srgbClr>
                  </a:outerShdw>
                </a:effectLst>
              </a:rPr>
              <a:t> or </a:t>
            </a:r>
            <a:r>
              <a:rPr lang="en-AU" sz="1050" b="1" dirty="0">
                <a:effectLst>
                  <a:outerShdw blurRad="38100" dist="38100" dir="2700000" algn="tl">
                    <a:srgbClr val="000000">
                      <a:alpha val="43137"/>
                    </a:srgbClr>
                  </a:outerShdw>
                </a:effectLst>
              </a:rPr>
              <a:t>+</a:t>
            </a:r>
          </a:p>
          <a:p>
            <a:endParaRPr lang="en-AU" sz="1050" b="1" dirty="0">
              <a:effectLst>
                <a:outerShdw blurRad="38100" dist="38100" dir="2700000" algn="tl">
                  <a:srgbClr val="000000">
                    <a:alpha val="43137"/>
                  </a:srgbClr>
                </a:outerShdw>
              </a:effectLst>
            </a:endParaRPr>
          </a:p>
          <a:p>
            <a:r>
              <a:rPr lang="en-AU" sz="1050" dirty="0">
                <a:effectLst>
                  <a:outerShdw blurRad="38100" dist="38100" dir="2700000" algn="tl">
                    <a:srgbClr val="000000">
                      <a:alpha val="43137"/>
                    </a:srgbClr>
                  </a:outerShdw>
                </a:effectLst>
              </a:rPr>
              <a:t>1310 nm has been selected in this example.</a:t>
            </a:r>
          </a:p>
        </p:txBody>
      </p:sp>
      <p:pic>
        <p:nvPicPr>
          <p:cNvPr id="9" name="Picture 8">
            <a:extLst>
              <a:ext uri="{FF2B5EF4-FFF2-40B4-BE49-F238E27FC236}">
                <a16:creationId xmlns:a16="http://schemas.microsoft.com/office/drawing/2014/main" id="{CD121822-3C53-49E2-B071-7590FB9944B5}"/>
              </a:ext>
            </a:extLst>
          </p:cNvPr>
          <p:cNvPicPr>
            <a:picLocks noChangeAspect="1"/>
          </p:cNvPicPr>
          <p:nvPr/>
        </p:nvPicPr>
        <p:blipFill>
          <a:blip r:embed="rId8"/>
          <a:stretch>
            <a:fillRect/>
          </a:stretch>
        </p:blipFill>
        <p:spPr>
          <a:xfrm rot="15908530">
            <a:off x="5669361" y="5460810"/>
            <a:ext cx="545926" cy="52850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D8FBBD7-07D2-469E-852F-BD5A4393E409}"/>
              </a:ext>
            </a:extLst>
          </p:cNvPr>
          <p:cNvPicPr>
            <a:picLocks noChangeAspect="1"/>
          </p:cNvPicPr>
          <p:nvPr/>
        </p:nvPicPr>
        <p:blipFill>
          <a:blip r:embed="rId8">
            <a:duotone>
              <a:schemeClr val="bg2">
                <a:shade val="45000"/>
                <a:satMod val="135000"/>
              </a:schemeClr>
              <a:prstClr val="white"/>
            </a:duotone>
          </a:blip>
          <a:stretch>
            <a:fillRect/>
          </a:stretch>
        </p:blipFill>
        <p:spPr>
          <a:xfrm rot="5729767" flipH="1">
            <a:off x="4623694" y="5463311"/>
            <a:ext cx="543362" cy="526020"/>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7F54B494-BD25-4BC3-B366-73DE9FF49B45}"/>
              </a:ext>
            </a:extLst>
          </p:cNvPr>
          <p:cNvPicPr>
            <a:picLocks noChangeAspect="1"/>
          </p:cNvPicPr>
          <p:nvPr/>
        </p:nvPicPr>
        <p:blipFill>
          <a:blip r:embed="rId9"/>
          <a:stretch>
            <a:fillRect/>
          </a:stretch>
        </p:blipFill>
        <p:spPr>
          <a:xfrm>
            <a:off x="4875323" y="4203510"/>
            <a:ext cx="1068277" cy="805218"/>
          </a:xfrm>
          <a:prstGeom prst="rect">
            <a:avLst/>
          </a:prstGeom>
        </p:spPr>
      </p:pic>
      <p:pic>
        <p:nvPicPr>
          <p:cNvPr id="34" name="Picture 33">
            <a:extLst>
              <a:ext uri="{FF2B5EF4-FFF2-40B4-BE49-F238E27FC236}">
                <a16:creationId xmlns:a16="http://schemas.microsoft.com/office/drawing/2014/main" id="{725D142E-31C7-45F1-B169-DF20099C54DA}"/>
              </a:ext>
            </a:extLst>
          </p:cNvPr>
          <p:cNvPicPr>
            <a:picLocks noChangeAspect="1"/>
          </p:cNvPicPr>
          <p:nvPr/>
        </p:nvPicPr>
        <p:blipFill>
          <a:blip r:embed="rId4"/>
          <a:stretch>
            <a:fillRect/>
          </a:stretch>
        </p:blipFill>
        <p:spPr>
          <a:xfrm>
            <a:off x="10505039" y="4476008"/>
            <a:ext cx="325684" cy="457169"/>
          </a:xfrm>
          <a:prstGeom prst="rect">
            <a:avLst/>
          </a:prstGeom>
          <a:effectLst>
            <a:outerShdw blurRad="50800" dist="38100" dir="2700000" algn="tl" rotWithShape="0">
              <a:prstClr val="black">
                <a:alpha val="40000"/>
              </a:prstClr>
            </a:outerShdw>
          </a:effectLst>
        </p:spPr>
      </p:pic>
      <p:sp>
        <p:nvSpPr>
          <p:cNvPr id="37" name="TextBox 36">
            <a:extLst>
              <a:ext uri="{FF2B5EF4-FFF2-40B4-BE49-F238E27FC236}">
                <a16:creationId xmlns:a16="http://schemas.microsoft.com/office/drawing/2014/main" id="{76351527-8E55-48C5-B3F3-683C3D893645}"/>
              </a:ext>
            </a:extLst>
          </p:cNvPr>
          <p:cNvSpPr txBox="1"/>
          <p:nvPr/>
        </p:nvSpPr>
        <p:spPr>
          <a:xfrm>
            <a:off x="11012907" y="4474937"/>
            <a:ext cx="923290" cy="415498"/>
          </a:xfrm>
          <a:prstGeom prst="rect">
            <a:avLst/>
          </a:prstGeom>
          <a:noFill/>
        </p:spPr>
        <p:txBody>
          <a:bodyPr wrap="square" rtlCol="0">
            <a:spAutoFit/>
          </a:bodyPr>
          <a:lstStyle/>
          <a:p>
            <a:pPr algn="just"/>
            <a:r>
              <a:rPr lang="en-US" sz="1050" dirty="0">
                <a:effectLst>
                  <a:outerShdw blurRad="38100" dist="38100" dir="2700000" algn="tl">
                    <a:srgbClr val="000000">
                      <a:alpha val="43137"/>
                    </a:srgbClr>
                  </a:outerShdw>
                </a:effectLst>
              </a:rPr>
              <a:t>Continue next page</a:t>
            </a:r>
            <a:endParaRPr lang="en-AU" sz="1400" dirty="0">
              <a:effectLst>
                <a:outerShdw blurRad="38100" dist="38100" dir="2700000" algn="tl">
                  <a:srgbClr val="000000">
                    <a:alpha val="43137"/>
                  </a:srgbClr>
                </a:outerShdw>
              </a:effectLst>
            </a:endParaRPr>
          </a:p>
        </p:txBody>
      </p:sp>
      <p:grpSp>
        <p:nvGrpSpPr>
          <p:cNvPr id="92" name="Group 91">
            <a:extLst>
              <a:ext uri="{FF2B5EF4-FFF2-40B4-BE49-F238E27FC236}">
                <a16:creationId xmlns:a16="http://schemas.microsoft.com/office/drawing/2014/main" id="{82D024EC-EACE-4C6C-ACD5-9A4859B018C6}"/>
              </a:ext>
            </a:extLst>
          </p:cNvPr>
          <p:cNvGrpSpPr/>
          <p:nvPr/>
        </p:nvGrpSpPr>
        <p:grpSpPr>
          <a:xfrm>
            <a:off x="8056037" y="2791843"/>
            <a:ext cx="355484" cy="801356"/>
            <a:chOff x="730785" y="2952093"/>
            <a:chExt cx="355484" cy="801356"/>
          </a:xfrm>
        </p:grpSpPr>
        <p:pic>
          <p:nvPicPr>
            <p:cNvPr id="93" name="Picture 92">
              <a:extLst>
                <a:ext uri="{FF2B5EF4-FFF2-40B4-BE49-F238E27FC236}">
                  <a16:creationId xmlns:a16="http://schemas.microsoft.com/office/drawing/2014/main" id="{8E2E3BA0-4CFD-480A-8633-05EBB3EC923D}"/>
                </a:ext>
              </a:extLst>
            </p:cNvPr>
            <p:cNvPicPr/>
            <p:nvPr/>
          </p:nvPicPr>
          <p:blipFill>
            <a:blip r:embed="rId10"/>
            <a:stretch>
              <a:fillRect/>
            </a:stretch>
          </p:blipFill>
          <p:spPr>
            <a:xfrm>
              <a:off x="730785" y="3097449"/>
              <a:ext cx="355484" cy="656000"/>
            </a:xfrm>
            <a:prstGeom prst="rect">
              <a:avLst/>
            </a:prstGeom>
          </p:spPr>
        </p:pic>
        <p:cxnSp>
          <p:nvCxnSpPr>
            <p:cNvPr id="94" name="Straight Connector 93">
              <a:extLst>
                <a:ext uri="{FF2B5EF4-FFF2-40B4-BE49-F238E27FC236}">
                  <a16:creationId xmlns:a16="http://schemas.microsoft.com/office/drawing/2014/main" id="{DA733EC0-5138-4282-BCB3-7AB0B5B40527}"/>
                </a:ext>
              </a:extLst>
            </p:cNvPr>
            <p:cNvCxnSpPr>
              <a:cxnSpLocks/>
            </p:cNvCxnSpPr>
            <p:nvPr/>
          </p:nvCxnSpPr>
          <p:spPr>
            <a:xfrm flipH="1" flipV="1">
              <a:off x="903190" y="2952093"/>
              <a:ext cx="3558" cy="237619"/>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3975">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sp>
        <p:nvSpPr>
          <p:cNvPr id="40" name="TextBox 39">
            <a:extLst>
              <a:ext uri="{FF2B5EF4-FFF2-40B4-BE49-F238E27FC236}">
                <a16:creationId xmlns:a16="http://schemas.microsoft.com/office/drawing/2014/main" id="{4CB26228-07AA-4741-9C9C-0A6371585653}"/>
              </a:ext>
            </a:extLst>
          </p:cNvPr>
          <p:cNvSpPr txBox="1"/>
          <p:nvPr/>
        </p:nvSpPr>
        <p:spPr>
          <a:xfrm>
            <a:off x="7300996" y="1426399"/>
            <a:ext cx="1702184" cy="1546577"/>
          </a:xfrm>
          <a:prstGeom prst="rect">
            <a:avLst/>
          </a:prstGeom>
          <a:noFill/>
        </p:spPr>
        <p:txBody>
          <a:bodyPr wrap="square" rtlCol="0">
            <a:spAutoFit/>
          </a:bodyPr>
          <a:lstStyle/>
          <a:p>
            <a:pPr algn="just"/>
            <a:endParaRPr lang="en-AU" sz="1050" dirty="0">
              <a:effectLst>
                <a:outerShdw blurRad="38100" dist="38100" dir="2700000" algn="tl">
                  <a:srgbClr val="000000">
                    <a:alpha val="43137"/>
                  </a:srgbClr>
                </a:outerShdw>
              </a:effectLst>
            </a:endParaRPr>
          </a:p>
          <a:p>
            <a:pPr algn="just"/>
            <a:r>
              <a:rPr lang="en-AU" sz="10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AU" sz="1050" dirty="0">
                <a:effectLst>
                  <a:outerShdw blurRad="38100" dist="38100" dir="2700000" algn="tl">
                    <a:srgbClr val="000000">
                      <a:alpha val="43137"/>
                    </a:srgbClr>
                  </a:outerShdw>
                </a:effectLst>
              </a:rPr>
              <a:t>Connect test jig (or launch cord etc.) to the 2-way port.</a:t>
            </a:r>
          </a:p>
          <a:p>
            <a:pPr algn="just"/>
            <a:endParaRPr lang="en-AU" sz="1050" dirty="0">
              <a:effectLst>
                <a:outerShdw blurRad="38100" dist="38100" dir="2700000" algn="tl">
                  <a:srgbClr val="000000">
                    <a:alpha val="43137"/>
                  </a:srgbClr>
                </a:outerShdw>
              </a:effectLst>
            </a:endParaRPr>
          </a:p>
          <a:p>
            <a:pPr algn="just"/>
            <a:r>
              <a:rPr lang="en-AU" sz="1050" dirty="0">
                <a:effectLst>
                  <a:outerShdw blurRad="38100" dist="38100" dir="2700000" algn="tl">
                    <a:srgbClr val="000000">
                      <a:alpha val="43137"/>
                    </a:srgbClr>
                  </a:outerShdw>
                </a:effectLst>
              </a:rPr>
              <a:t>Read &amp; note ORL reading on display, -12.3 dB in this example. </a:t>
            </a:r>
          </a:p>
          <a:p>
            <a:pPr algn="just"/>
            <a:endParaRPr lang="en-AU" sz="1050" b="1" dirty="0">
              <a:effectLst>
                <a:outerShdw blurRad="38100" dist="38100" dir="2700000" algn="tl">
                  <a:srgbClr val="000000">
                    <a:alpha val="43137"/>
                  </a:srgbClr>
                </a:outerShdw>
              </a:effectLst>
            </a:endParaRPr>
          </a:p>
        </p:txBody>
      </p:sp>
      <p:cxnSp>
        <p:nvCxnSpPr>
          <p:cNvPr id="50" name="Straight Arrow Connector 49">
            <a:extLst>
              <a:ext uri="{FF2B5EF4-FFF2-40B4-BE49-F238E27FC236}">
                <a16:creationId xmlns:a16="http://schemas.microsoft.com/office/drawing/2014/main" id="{68483B6F-A9DC-460C-B9AD-18288778F5F4}"/>
              </a:ext>
            </a:extLst>
          </p:cNvPr>
          <p:cNvCxnSpPr>
            <a:cxnSpLocks/>
          </p:cNvCxnSpPr>
          <p:nvPr/>
        </p:nvCxnSpPr>
        <p:spPr>
          <a:xfrm>
            <a:off x="8067890" y="2707136"/>
            <a:ext cx="158848" cy="132647"/>
          </a:xfrm>
          <a:prstGeom prst="straightConnector1">
            <a:avLst/>
          </a:prstGeom>
          <a:ln>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
        <p:nvSpPr>
          <p:cNvPr id="62" name="Oval 61">
            <a:extLst>
              <a:ext uri="{FF2B5EF4-FFF2-40B4-BE49-F238E27FC236}">
                <a16:creationId xmlns:a16="http://schemas.microsoft.com/office/drawing/2014/main" id="{7F08C8DA-BA12-461A-8533-682687E7867E}"/>
              </a:ext>
            </a:extLst>
          </p:cNvPr>
          <p:cNvSpPr/>
          <p:nvPr/>
        </p:nvSpPr>
        <p:spPr>
          <a:xfrm>
            <a:off x="4837030" y="4590176"/>
            <a:ext cx="251870" cy="265046"/>
          </a:xfrm>
          <a:prstGeom prst="ellipse">
            <a:avLst/>
          </a:prstGeom>
          <a:noFill/>
          <a:ln w="3175">
            <a:solidFill>
              <a:srgbClr val="EE7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98" name="Picture 97">
            <a:extLst>
              <a:ext uri="{FF2B5EF4-FFF2-40B4-BE49-F238E27FC236}">
                <a16:creationId xmlns:a16="http://schemas.microsoft.com/office/drawing/2014/main" id="{9861D7B9-99B5-45DD-9FC6-51CF43DD4CEC}"/>
              </a:ext>
            </a:extLst>
          </p:cNvPr>
          <p:cNvPicPr>
            <a:picLocks noChangeAspect="1"/>
          </p:cNvPicPr>
          <p:nvPr/>
        </p:nvPicPr>
        <p:blipFill>
          <a:blip r:embed="rId11"/>
          <a:stretch>
            <a:fillRect/>
          </a:stretch>
        </p:blipFill>
        <p:spPr>
          <a:xfrm>
            <a:off x="8056036" y="4200099"/>
            <a:ext cx="1060667" cy="808629"/>
          </a:xfrm>
          <a:prstGeom prst="rect">
            <a:avLst/>
          </a:prstGeom>
        </p:spPr>
      </p:pic>
      <p:sp>
        <p:nvSpPr>
          <p:cNvPr id="100" name="Oval 99">
            <a:extLst>
              <a:ext uri="{FF2B5EF4-FFF2-40B4-BE49-F238E27FC236}">
                <a16:creationId xmlns:a16="http://schemas.microsoft.com/office/drawing/2014/main" id="{4B8CE83E-D6FC-4F1E-8963-A4A7448415E4}"/>
              </a:ext>
            </a:extLst>
          </p:cNvPr>
          <p:cNvSpPr/>
          <p:nvPr/>
        </p:nvSpPr>
        <p:spPr>
          <a:xfrm>
            <a:off x="8261905" y="4551992"/>
            <a:ext cx="251870" cy="265046"/>
          </a:xfrm>
          <a:prstGeom prst="ellipse">
            <a:avLst/>
          </a:prstGeom>
          <a:noFill/>
          <a:ln w="3175">
            <a:solidFill>
              <a:srgbClr val="EE7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12"/>
          <a:stretch>
            <a:fillRect/>
          </a:stretch>
        </p:blipFill>
        <p:spPr>
          <a:xfrm rot="5400000">
            <a:off x="5544824" y="3190952"/>
            <a:ext cx="434760" cy="348425"/>
          </a:xfrm>
          <a:prstGeom prst="rect">
            <a:avLst/>
          </a:prstGeom>
        </p:spPr>
      </p:pic>
      <p:pic>
        <p:nvPicPr>
          <p:cNvPr id="41" name="Picture 40"/>
          <p:cNvPicPr>
            <a:picLocks noChangeAspect="1"/>
          </p:cNvPicPr>
          <p:nvPr/>
        </p:nvPicPr>
        <p:blipFill>
          <a:blip r:embed="rId12"/>
          <a:stretch>
            <a:fillRect/>
          </a:stretch>
        </p:blipFill>
        <p:spPr>
          <a:xfrm rot="5400000">
            <a:off x="8725110" y="3193603"/>
            <a:ext cx="434760" cy="348425"/>
          </a:xfrm>
          <a:prstGeom prst="rect">
            <a:avLst/>
          </a:prstGeom>
        </p:spPr>
      </p:pic>
    </p:spTree>
    <p:extLst>
      <p:ext uri="{BB962C8B-B14F-4D97-AF65-F5344CB8AC3E}">
        <p14:creationId xmlns:p14="http://schemas.microsoft.com/office/powerpoint/2010/main" val="2936356611"/>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42899"/>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dirty="0">
              <a:effectLst>
                <a:outerShdw blurRad="38100" dist="38100" dir="2700000" algn="tl">
                  <a:srgbClr val="000000">
                    <a:alpha val="43137"/>
                  </a:srgbClr>
                </a:outerShdw>
              </a:effectLst>
            </a:endParaRPr>
          </a:p>
        </p:txBody>
      </p:sp>
      <p:pic>
        <p:nvPicPr>
          <p:cNvPr id="23" name="Picture 22">
            <a:extLst>
              <a:ext uri="{FF2B5EF4-FFF2-40B4-BE49-F238E27FC236}">
                <a16:creationId xmlns:a16="http://schemas.microsoft.com/office/drawing/2014/main" id="{1031554A-198D-4D69-995D-2BC50BA0447D}"/>
              </a:ext>
            </a:extLst>
          </p:cNvPr>
          <p:cNvPicPr>
            <a:picLocks noChangeAspect="1"/>
          </p:cNvPicPr>
          <p:nvPr/>
        </p:nvPicPr>
        <p:blipFill>
          <a:blip r:embed="rId3"/>
          <a:stretch>
            <a:fillRect/>
          </a:stretch>
        </p:blipFill>
        <p:spPr>
          <a:xfrm>
            <a:off x="2987682" y="4448498"/>
            <a:ext cx="325684" cy="457169"/>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ACC98211-F09E-4EDA-A88D-FD4EAEF7C129}"/>
              </a:ext>
            </a:extLst>
          </p:cNvPr>
          <p:cNvSpPr txBox="1"/>
          <p:nvPr/>
        </p:nvSpPr>
        <p:spPr>
          <a:xfrm>
            <a:off x="652173" y="1068796"/>
            <a:ext cx="1976838" cy="1892826"/>
          </a:xfrm>
          <a:prstGeom prst="rect">
            <a:avLst/>
          </a:prstGeom>
          <a:noFill/>
        </p:spPr>
        <p:txBody>
          <a:bodyPr wrap="square" rtlCol="0">
            <a:spAutoFit/>
          </a:bodyPr>
          <a:lstStyle/>
          <a:p>
            <a:pPr algn="just"/>
            <a:endParaRPr lang="en-AU" sz="900" dirty="0">
              <a:effectLst>
                <a:outerShdw blurRad="38100" dist="38100" dir="2700000" algn="tl">
                  <a:srgbClr val="000000">
                    <a:alpha val="43137"/>
                  </a:srgbClr>
                </a:outerShdw>
              </a:effectLst>
            </a:endParaRPr>
          </a:p>
          <a:p>
            <a:pPr algn="just"/>
            <a:r>
              <a:rPr lang="en-AU"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 Enter/e</a:t>
            </a:r>
            <a:r>
              <a:rPr lang="en-AU" sz="900" b="1" dirty="0">
                <a:effectLst>
                  <a:outerShdw blurRad="38100" dist="38100" dir="2700000" algn="tl">
                    <a:srgbClr val="000000">
                      <a:alpha val="43137"/>
                    </a:srgbClr>
                  </a:outerShdw>
                </a:effectLst>
              </a:rPr>
              <a:t>dit value of UCAL offset:</a:t>
            </a:r>
          </a:p>
          <a:p>
            <a:pPr algn="just"/>
            <a:r>
              <a:rPr lang="en-AU" sz="900" dirty="0">
                <a:effectLst>
                  <a:outerShdw blurRad="38100" dist="38100" dir="2700000" algn="tl">
                    <a:srgbClr val="000000">
                      <a:alpha val="43137"/>
                    </a:srgbClr>
                  </a:outerShdw>
                </a:effectLst>
              </a:rPr>
              <a:t>Press </a:t>
            </a:r>
            <a:r>
              <a:rPr lang="en-AU" sz="900" b="1" dirty="0">
                <a:effectLst>
                  <a:outerShdw blurRad="38100" dist="38100" dir="2700000" algn="tl">
                    <a:srgbClr val="000000">
                      <a:alpha val="43137"/>
                    </a:srgbClr>
                  </a:outerShdw>
                </a:effectLst>
              </a:rPr>
              <a:t>–</a:t>
            </a:r>
            <a:r>
              <a:rPr lang="en-AU" sz="900" dirty="0">
                <a:effectLst>
                  <a:outerShdw blurRad="38100" dist="38100" dir="2700000" algn="tl">
                    <a:srgbClr val="000000">
                      <a:alpha val="43137"/>
                    </a:srgbClr>
                  </a:outerShdw>
                </a:effectLst>
              </a:rPr>
              <a:t> or </a:t>
            </a:r>
            <a:r>
              <a:rPr lang="en-AU" sz="900" b="1" dirty="0">
                <a:effectLst>
                  <a:outerShdw blurRad="38100" dist="38100" dir="2700000" algn="tl">
                    <a:srgbClr val="000000">
                      <a:alpha val="43137"/>
                    </a:srgbClr>
                  </a:outerShdw>
                </a:effectLst>
              </a:rPr>
              <a:t>+ </a:t>
            </a:r>
            <a:r>
              <a:rPr lang="en-AU" sz="900" dirty="0">
                <a:effectLst>
                  <a:outerShdw blurRad="38100" dist="38100" dir="2700000" algn="tl">
                    <a:srgbClr val="000000">
                      <a:alpha val="43137"/>
                    </a:srgbClr>
                  </a:outerShdw>
                </a:effectLst>
              </a:rPr>
              <a:t>to enter the required offset (possible range:-9.99~9.99) on instrument.</a:t>
            </a:r>
          </a:p>
          <a:p>
            <a:pPr algn="just"/>
            <a:endParaRPr lang="en-AU" sz="900" dirty="0">
              <a:effectLst>
                <a:outerShdw blurRad="38100" dist="38100" dir="2700000" algn="tl">
                  <a:srgbClr val="000000">
                    <a:alpha val="43137"/>
                  </a:srgbClr>
                </a:outerShdw>
              </a:effectLst>
            </a:endParaRPr>
          </a:p>
          <a:p>
            <a:pPr algn="just"/>
            <a:r>
              <a:rPr lang="en-AU" sz="900" dirty="0">
                <a:effectLst>
                  <a:outerShdw blurRad="38100" dist="38100" dir="2700000" algn="tl">
                    <a:srgbClr val="000000">
                      <a:alpha val="43137"/>
                    </a:srgbClr>
                  </a:outerShdw>
                </a:effectLst>
              </a:rPr>
              <a:t>In this example, UCAL offset of -2 dB is required, as ORL of test jig is measured at -12.3 dB when compared to the expected -14.3 dB of a known good reference SMF test cord.   </a:t>
            </a:r>
          </a:p>
          <a:p>
            <a:pPr algn="just"/>
            <a:endParaRPr lang="en-AU" sz="900" b="1" dirty="0">
              <a:effectLst>
                <a:outerShdw blurRad="38100" dist="38100" dir="2700000" algn="tl">
                  <a:srgbClr val="000000">
                    <a:alpha val="43137"/>
                  </a:srgbClr>
                </a:outerShdw>
              </a:effectLst>
            </a:endParaRPr>
          </a:p>
        </p:txBody>
      </p:sp>
      <p:pic>
        <p:nvPicPr>
          <p:cNvPr id="31" name="Picture 30">
            <a:extLst>
              <a:ext uri="{FF2B5EF4-FFF2-40B4-BE49-F238E27FC236}">
                <a16:creationId xmlns:a16="http://schemas.microsoft.com/office/drawing/2014/main" id="{A95FCEB9-6EB1-4A8D-8699-A99DA0A0491B}"/>
              </a:ext>
            </a:extLst>
          </p:cNvPr>
          <p:cNvPicPr>
            <a:picLocks noChangeAspect="1"/>
          </p:cNvPicPr>
          <p:nvPr/>
        </p:nvPicPr>
        <p:blipFill>
          <a:blip r:embed="rId3"/>
          <a:stretch>
            <a:fillRect/>
          </a:stretch>
        </p:blipFill>
        <p:spPr>
          <a:xfrm>
            <a:off x="6154679" y="4448497"/>
            <a:ext cx="325684" cy="457169"/>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C9822C5E-7A5E-43F9-9990-78CA735BB2AA}"/>
              </a:ext>
            </a:extLst>
          </p:cNvPr>
          <p:cNvPicPr>
            <a:picLocks noChangeAspect="1"/>
          </p:cNvPicPr>
          <p:nvPr/>
        </p:nvPicPr>
        <p:blipFill>
          <a:blip r:embed="rId4"/>
          <a:stretch>
            <a:fillRect/>
          </a:stretch>
        </p:blipFill>
        <p:spPr>
          <a:xfrm>
            <a:off x="4018723" y="3175685"/>
            <a:ext cx="1513643" cy="2727240"/>
          </a:xfrm>
          <a:prstGeom prst="rect">
            <a:avLst/>
          </a:prstGeom>
        </p:spPr>
      </p:pic>
      <p:sp>
        <p:nvSpPr>
          <p:cNvPr id="48" name="Freeform: Shape 47">
            <a:extLst>
              <a:ext uri="{FF2B5EF4-FFF2-40B4-BE49-F238E27FC236}">
                <a16:creationId xmlns:a16="http://schemas.microsoft.com/office/drawing/2014/main" id="{98A1CED3-0420-4E11-B10D-FD4C9604A344}"/>
              </a:ext>
            </a:extLst>
          </p:cNvPr>
          <p:cNvSpPr>
            <a:spLocks noChangeAspect="1"/>
          </p:cNvSpPr>
          <p:nvPr/>
        </p:nvSpPr>
        <p:spPr>
          <a:xfrm>
            <a:off x="5057998" y="2970108"/>
            <a:ext cx="383090" cy="171711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0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9" name="TextBox 48">
            <a:extLst>
              <a:ext uri="{FF2B5EF4-FFF2-40B4-BE49-F238E27FC236}">
                <a16:creationId xmlns:a16="http://schemas.microsoft.com/office/drawing/2014/main" id="{09C0A7C2-1AC7-44F8-A7EB-37B73EC79476}"/>
              </a:ext>
            </a:extLst>
          </p:cNvPr>
          <p:cNvSpPr txBox="1">
            <a:spLocks noChangeAspect="1"/>
          </p:cNvSpPr>
          <p:nvPr/>
        </p:nvSpPr>
        <p:spPr>
          <a:xfrm>
            <a:off x="5068700" y="2672464"/>
            <a:ext cx="805082"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800" dirty="0">
                <a:solidFill>
                  <a:schemeClr val="accent2"/>
                </a:solidFill>
                <a:effectLst>
                  <a:outerShdw blurRad="38100" dist="38100" dir="2700000" algn="tl">
                    <a:srgbClr val="000000">
                      <a:alpha val="43137"/>
                    </a:srgbClr>
                  </a:outerShdw>
                </a:effectLst>
              </a:rPr>
              <a:t>Entered UCAL offset (dB)</a:t>
            </a:r>
          </a:p>
          <a:p>
            <a:r>
              <a:rPr lang="en-AU" sz="800" dirty="0">
                <a:solidFill>
                  <a:schemeClr val="accent2"/>
                </a:solidFill>
                <a:effectLst>
                  <a:outerShdw blurRad="38100" dist="38100" dir="2700000" algn="tl">
                    <a:srgbClr val="000000">
                      <a:alpha val="43137"/>
                    </a:srgbClr>
                  </a:outerShdw>
                </a:effectLst>
              </a:rPr>
              <a:t>  </a:t>
            </a:r>
          </a:p>
        </p:txBody>
      </p:sp>
      <p:sp>
        <p:nvSpPr>
          <p:cNvPr id="56" name="Title 55">
            <a:extLst>
              <a:ext uri="{FF2B5EF4-FFF2-40B4-BE49-F238E27FC236}">
                <a16:creationId xmlns:a16="http://schemas.microsoft.com/office/drawing/2014/main" id="{59E756B3-7CBC-42C9-B5E0-C318C9C2F96D}"/>
              </a:ext>
            </a:extLst>
          </p:cNvPr>
          <p:cNvSpPr>
            <a:spLocks noGrp="1"/>
          </p:cNvSpPr>
          <p:nvPr>
            <p:ph type="title"/>
          </p:nvPr>
        </p:nvSpPr>
        <p:spPr>
          <a:xfrm>
            <a:off x="597970" y="284582"/>
            <a:ext cx="10972800" cy="800860"/>
          </a:xfrm>
        </p:spPr>
        <p:txBody>
          <a:bodyPr>
            <a:normAutofit fontScale="90000"/>
          </a:bodyPr>
          <a:lstStyle/>
          <a:p>
            <a:r>
              <a:rPr lang="en-AU" altLang="en-US" sz="2700" b="1" dirty="0">
                <a:effectLst>
                  <a:outerShdw blurRad="38100" dist="38100" dir="2700000" algn="tl">
                    <a:srgbClr val="000000">
                      <a:alpha val="43137"/>
                    </a:srgbClr>
                  </a:outerShdw>
                </a:effectLst>
              </a:rPr>
              <a:t>Instrument Settings </a:t>
            </a:r>
            <a:br>
              <a:rPr lang="en-AU" altLang="en-US"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200" b="1" dirty="0">
                <a:effectLst>
                  <a:outerShdw blurRad="38100" dist="38100" dir="2700000" algn="tl">
                    <a:srgbClr val="000000">
                      <a:alpha val="43137"/>
                    </a:srgbClr>
                  </a:outerShdw>
                </a:effectLst>
              </a:rPr>
              <a:t> ORL UCAL (User </a:t>
            </a:r>
            <a:r>
              <a:rPr lang="en-AU" sz="2200" b="1" dirty="0" err="1">
                <a:effectLst>
                  <a:outerShdw blurRad="38100" dist="38100" dir="2700000" algn="tl">
                    <a:srgbClr val="000000">
                      <a:alpha val="43137"/>
                    </a:srgbClr>
                  </a:outerShdw>
                </a:effectLst>
              </a:rPr>
              <a:t>CALibration</a:t>
            </a:r>
            <a:r>
              <a:rPr lang="en-AU" sz="2200" b="1" dirty="0">
                <a:effectLst>
                  <a:outerShdw blurRad="38100" dist="38100" dir="2700000" algn="tl">
                    <a:srgbClr val="000000">
                      <a:alpha val="43137"/>
                    </a:srgbClr>
                  </a:outerShdw>
                </a:effectLst>
              </a:rPr>
              <a:t>) setting……continue</a:t>
            </a:r>
            <a:endParaRPr lang="en-AU" dirty="0"/>
          </a:p>
        </p:txBody>
      </p:sp>
      <p:sp>
        <p:nvSpPr>
          <p:cNvPr id="4" name="Slide Number Placeholder 3">
            <a:extLst>
              <a:ext uri="{FF2B5EF4-FFF2-40B4-BE49-F238E27FC236}">
                <a16:creationId xmlns:a16="http://schemas.microsoft.com/office/drawing/2014/main" id="{22CFCCBB-586E-4D68-893B-234EBAEDA35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79</a:t>
            </a:fld>
            <a:endParaRPr lang="en-US">
              <a:solidFill>
                <a:prstClr val="black">
                  <a:tint val="75000"/>
                </a:prstClr>
              </a:solidFill>
              <a:latin typeface="Arial"/>
            </a:endParaRPr>
          </a:p>
        </p:txBody>
      </p:sp>
      <p:sp>
        <p:nvSpPr>
          <p:cNvPr id="3" name="Rounded Rectangle 33">
            <a:hlinkClick r:id="rId5" action="ppaction://hlinksldjump"/>
            <a:extLst>
              <a:ext uri="{FF2B5EF4-FFF2-40B4-BE49-F238E27FC236}">
                <a16:creationId xmlns:a16="http://schemas.microsoft.com/office/drawing/2014/main" id="{80A5EF98-59D4-41C5-9B63-F3FCB26E4CD6}"/>
              </a:ext>
            </a:extLst>
          </p:cNvPr>
          <p:cNvSpPr/>
          <p:nvPr/>
        </p:nvSpPr>
        <p:spPr>
          <a:xfrm>
            <a:off x="556401" y="6155024"/>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6"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3A46F649-F7F7-470F-B234-D403B2E42B2B}"/>
              </a:ext>
            </a:extLst>
          </p:cNvPr>
          <p:cNvGrpSpPr>
            <a:grpSpLocks noChangeAspect="1"/>
          </p:cNvGrpSpPr>
          <p:nvPr/>
        </p:nvGrpSpPr>
        <p:grpSpPr>
          <a:xfrm>
            <a:off x="7102215" y="3142584"/>
            <a:ext cx="1513643" cy="2727240"/>
            <a:chOff x="9831565" y="2608904"/>
            <a:chExt cx="1739817" cy="3134759"/>
          </a:xfrm>
        </p:grpSpPr>
        <p:pic>
          <p:nvPicPr>
            <p:cNvPr id="46" name="Picture 45">
              <a:extLst>
                <a:ext uri="{FF2B5EF4-FFF2-40B4-BE49-F238E27FC236}">
                  <a16:creationId xmlns:a16="http://schemas.microsoft.com/office/drawing/2014/main" id="{1CDCE707-5422-4430-8CDC-0E56DF9D544C}"/>
                </a:ext>
              </a:extLst>
            </p:cNvPr>
            <p:cNvPicPr>
              <a:picLocks noChangeAspect="1"/>
            </p:cNvPicPr>
            <p:nvPr/>
          </p:nvPicPr>
          <p:blipFill>
            <a:blip r:embed="rId4"/>
            <a:stretch>
              <a:fillRect/>
            </a:stretch>
          </p:blipFill>
          <p:spPr>
            <a:xfrm>
              <a:off x="9831565" y="2608904"/>
              <a:ext cx="1739817" cy="3134759"/>
            </a:xfrm>
            <a:prstGeom prst="rect">
              <a:avLst/>
            </a:prstGeom>
          </p:spPr>
        </p:pic>
        <p:sp>
          <p:nvSpPr>
            <p:cNvPr id="47" name="Rectangle 46">
              <a:extLst>
                <a:ext uri="{FF2B5EF4-FFF2-40B4-BE49-F238E27FC236}">
                  <a16:creationId xmlns:a16="http://schemas.microsoft.com/office/drawing/2014/main" id="{856B494A-E445-4ECE-8BD1-E5287AE27D99}"/>
                </a:ext>
              </a:extLst>
            </p:cNvPr>
            <p:cNvSpPr/>
            <p:nvPr/>
          </p:nvSpPr>
          <p:spPr>
            <a:xfrm>
              <a:off x="10952699" y="4104770"/>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16" name="Picture 15">
            <a:extLst>
              <a:ext uri="{FF2B5EF4-FFF2-40B4-BE49-F238E27FC236}">
                <a16:creationId xmlns:a16="http://schemas.microsoft.com/office/drawing/2014/main" id="{E8618EA8-E8B5-464B-B553-BE2EC8D5047C}"/>
              </a:ext>
            </a:extLst>
          </p:cNvPr>
          <p:cNvPicPr>
            <a:picLocks noChangeAspect="1"/>
          </p:cNvPicPr>
          <p:nvPr/>
        </p:nvPicPr>
        <p:blipFill>
          <a:blip r:embed="rId7">
            <a:duotone>
              <a:schemeClr val="bg2">
                <a:shade val="45000"/>
                <a:satMod val="135000"/>
              </a:schemeClr>
              <a:prstClr val="white"/>
            </a:duotone>
          </a:blip>
          <a:stretch>
            <a:fillRect/>
          </a:stretch>
        </p:blipFill>
        <p:spPr>
          <a:xfrm rot="5729767" flipH="1">
            <a:off x="3841291" y="5297588"/>
            <a:ext cx="543362" cy="526020"/>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8DFA18A0-B94E-4596-AC64-29401552CB55}"/>
              </a:ext>
            </a:extLst>
          </p:cNvPr>
          <p:cNvPicPr>
            <a:picLocks noChangeAspect="1"/>
          </p:cNvPicPr>
          <p:nvPr/>
        </p:nvPicPr>
        <p:blipFill>
          <a:blip r:embed="rId7"/>
          <a:stretch>
            <a:fillRect/>
          </a:stretch>
        </p:blipFill>
        <p:spPr>
          <a:xfrm rot="15908530">
            <a:off x="4619034" y="5314135"/>
            <a:ext cx="545926" cy="528500"/>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1F6CF2C2-6743-4264-A1BF-6CD15020EF26}"/>
              </a:ext>
            </a:extLst>
          </p:cNvPr>
          <p:cNvSpPr txBox="1">
            <a:spLocks noChangeAspect="1"/>
          </p:cNvSpPr>
          <p:nvPr/>
        </p:nvSpPr>
        <p:spPr>
          <a:xfrm>
            <a:off x="8605749" y="3235579"/>
            <a:ext cx="918967"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en-AU" sz="800" dirty="0">
                <a:solidFill>
                  <a:schemeClr val="accent2"/>
                </a:solidFill>
                <a:effectLst>
                  <a:outerShdw blurRad="38100" dist="38100" dir="2700000" algn="tl">
                    <a:srgbClr val="000000">
                      <a:alpha val="43137"/>
                    </a:srgbClr>
                  </a:outerShdw>
                </a:effectLst>
              </a:rPr>
              <a:t>Resultant ORL value of DUT with UCAL offset factored in.</a:t>
            </a:r>
          </a:p>
        </p:txBody>
      </p:sp>
      <p:sp>
        <p:nvSpPr>
          <p:cNvPr id="25" name="TextBox 24">
            <a:extLst>
              <a:ext uri="{FF2B5EF4-FFF2-40B4-BE49-F238E27FC236}">
                <a16:creationId xmlns:a16="http://schemas.microsoft.com/office/drawing/2014/main" id="{7DBA6419-C487-4DAA-A3E7-5B6768BA8A86}"/>
              </a:ext>
            </a:extLst>
          </p:cNvPr>
          <p:cNvSpPr txBox="1"/>
          <p:nvPr/>
        </p:nvSpPr>
        <p:spPr>
          <a:xfrm>
            <a:off x="9696216" y="564312"/>
            <a:ext cx="2128577" cy="2516073"/>
          </a:xfrm>
          <a:prstGeom prst="rect">
            <a:avLst/>
          </a:prstGeom>
          <a:noFill/>
          <a:ln>
            <a:solidFill>
              <a:schemeClr val="tx1"/>
            </a:solidFill>
            <a:prstDash val="dash"/>
          </a:ln>
          <a:effectLst>
            <a:outerShdw blurRad="50800" dist="38100" dir="2700000" algn="tl" rotWithShape="0">
              <a:prstClr val="black">
                <a:alpha val="40000"/>
              </a:prstClr>
            </a:outerShdw>
          </a:effectLst>
        </p:spPr>
        <p:txBody>
          <a:bodyPr wrap="square" rtlCol="0">
            <a:spAutoFit/>
          </a:bodyPr>
          <a:lstStyle/>
          <a:p>
            <a:pPr algn="just"/>
            <a:r>
              <a:rPr lang="en-US" sz="1050" b="1" dirty="0"/>
              <a:t>Note:</a:t>
            </a:r>
          </a:p>
          <a:p>
            <a:pPr marL="171450" indent="-171450" algn="just">
              <a:buFont typeface="Arial" panose="020B0604020202020204" pitchFamily="34" charset="0"/>
              <a:buChar char="•"/>
            </a:pPr>
            <a:r>
              <a:rPr lang="en-US" sz="1050" dirty="0"/>
              <a:t>UCAL offset for different wavelengths need to be set individually.</a:t>
            </a:r>
          </a:p>
          <a:p>
            <a:pPr algn="just"/>
            <a:endParaRPr lang="en-US" sz="1050" dirty="0"/>
          </a:p>
          <a:p>
            <a:pPr marL="171450" indent="-171450" algn="just">
              <a:buFont typeface="Arial" panose="020B0604020202020204" pitchFamily="34" charset="0"/>
              <a:buChar char="•"/>
            </a:pPr>
            <a:r>
              <a:rPr lang="en-US" sz="1050" dirty="0"/>
              <a:t>The saved UCAL offsets are used for ORL measurements during  2-way Autotest or manual ORL measurement mode.</a:t>
            </a:r>
          </a:p>
          <a:p>
            <a:pPr algn="just"/>
            <a:endParaRPr lang="en-US" sz="1050" dirty="0"/>
          </a:p>
          <a:p>
            <a:pPr marL="171450" indent="-171450" algn="just">
              <a:buFont typeface="Arial" panose="020B0604020202020204" pitchFamily="34" charset="0"/>
              <a:buChar char="•"/>
            </a:pPr>
            <a:r>
              <a:rPr lang="en-US" sz="1050" dirty="0"/>
              <a:t>The UCAL offsets are only effective on measurements made by the instrument on which these offsets are saved. </a:t>
            </a:r>
            <a:endParaRPr lang="en-AU" dirty="0"/>
          </a:p>
        </p:txBody>
      </p:sp>
      <p:grpSp>
        <p:nvGrpSpPr>
          <p:cNvPr id="79" name="Group 78">
            <a:extLst>
              <a:ext uri="{FF2B5EF4-FFF2-40B4-BE49-F238E27FC236}">
                <a16:creationId xmlns:a16="http://schemas.microsoft.com/office/drawing/2014/main" id="{DBAD7D30-9888-48E6-A101-4ACB52409239}"/>
              </a:ext>
            </a:extLst>
          </p:cNvPr>
          <p:cNvGrpSpPr/>
          <p:nvPr/>
        </p:nvGrpSpPr>
        <p:grpSpPr>
          <a:xfrm>
            <a:off x="4256003" y="2842766"/>
            <a:ext cx="355484" cy="801356"/>
            <a:chOff x="730785" y="2952093"/>
            <a:chExt cx="355484" cy="801356"/>
          </a:xfrm>
        </p:grpSpPr>
        <p:pic>
          <p:nvPicPr>
            <p:cNvPr id="80" name="Picture 79">
              <a:extLst>
                <a:ext uri="{FF2B5EF4-FFF2-40B4-BE49-F238E27FC236}">
                  <a16:creationId xmlns:a16="http://schemas.microsoft.com/office/drawing/2014/main" id="{DC6E04AA-FCFD-487F-B729-30EB9F843336}"/>
                </a:ext>
              </a:extLst>
            </p:cNvPr>
            <p:cNvPicPr/>
            <p:nvPr/>
          </p:nvPicPr>
          <p:blipFill>
            <a:blip r:embed="rId8"/>
            <a:stretch>
              <a:fillRect/>
            </a:stretch>
          </p:blipFill>
          <p:spPr>
            <a:xfrm>
              <a:off x="730785" y="3097449"/>
              <a:ext cx="355484" cy="656000"/>
            </a:xfrm>
            <a:prstGeom prst="rect">
              <a:avLst/>
            </a:prstGeom>
          </p:spPr>
        </p:pic>
        <p:cxnSp>
          <p:nvCxnSpPr>
            <p:cNvPr id="81" name="Straight Connector 80">
              <a:extLst>
                <a:ext uri="{FF2B5EF4-FFF2-40B4-BE49-F238E27FC236}">
                  <a16:creationId xmlns:a16="http://schemas.microsoft.com/office/drawing/2014/main" id="{4CB076DA-6A2F-48BB-9D1C-7D401FB295D7}"/>
                </a:ext>
              </a:extLst>
            </p:cNvPr>
            <p:cNvCxnSpPr>
              <a:cxnSpLocks/>
            </p:cNvCxnSpPr>
            <p:nvPr/>
          </p:nvCxnSpPr>
          <p:spPr>
            <a:xfrm flipH="1" flipV="1">
              <a:off x="903190" y="2952093"/>
              <a:ext cx="3558" cy="237619"/>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3975">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sp>
        <p:nvSpPr>
          <p:cNvPr id="30" name="TextBox 29">
            <a:extLst>
              <a:ext uri="{FF2B5EF4-FFF2-40B4-BE49-F238E27FC236}">
                <a16:creationId xmlns:a16="http://schemas.microsoft.com/office/drawing/2014/main" id="{5D0DEAEE-3FFC-459A-B07C-C9C3F8519C61}"/>
              </a:ext>
            </a:extLst>
          </p:cNvPr>
          <p:cNvSpPr txBox="1"/>
          <p:nvPr/>
        </p:nvSpPr>
        <p:spPr>
          <a:xfrm>
            <a:off x="3772579" y="1234216"/>
            <a:ext cx="1749772" cy="1200329"/>
          </a:xfrm>
          <a:prstGeom prst="rect">
            <a:avLst/>
          </a:prstGeom>
          <a:noFill/>
        </p:spPr>
        <p:txBody>
          <a:bodyPr wrap="square" rtlCol="0">
            <a:spAutoFit/>
          </a:bodyPr>
          <a:lstStyle/>
          <a:p>
            <a:pPr algn="just"/>
            <a:r>
              <a:rPr lang="en-AU"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➅ </a:t>
            </a:r>
            <a:r>
              <a:rPr lang="en-AU" sz="900" b="1" dirty="0">
                <a:effectLst>
                  <a:outerShdw blurRad="38100" dist="38100" dir="2700000" algn="tl">
                    <a:srgbClr val="000000">
                      <a:alpha val="43137"/>
                    </a:srgbClr>
                  </a:outerShdw>
                </a:effectLst>
              </a:rPr>
              <a:t>Save settings:</a:t>
            </a:r>
          </a:p>
          <a:p>
            <a:pPr algn="just"/>
            <a:r>
              <a:rPr lang="en-AU" sz="900" dirty="0">
                <a:effectLst>
                  <a:outerShdw blurRad="38100" dist="38100" dir="2700000" algn="tl">
                    <a:srgbClr val="000000">
                      <a:alpha val="43137"/>
                    </a:srgbClr>
                  </a:outerShdw>
                </a:effectLst>
              </a:rPr>
              <a:t>Press F2 to save and return to ORL measurement mode.</a:t>
            </a:r>
          </a:p>
          <a:p>
            <a:pPr algn="just"/>
            <a:endParaRPr lang="en-AU" sz="900" dirty="0">
              <a:effectLst>
                <a:outerShdw blurRad="38100" dist="38100" dir="2700000" algn="tl">
                  <a:srgbClr val="000000">
                    <a:alpha val="43137"/>
                  </a:srgbClr>
                </a:outerShdw>
              </a:effectLst>
            </a:endParaRPr>
          </a:p>
          <a:p>
            <a:pPr algn="just"/>
            <a:r>
              <a:rPr lang="en-AU" sz="900" dirty="0">
                <a:effectLst>
                  <a:outerShdw blurRad="38100" dist="38100" dir="2700000" algn="tl">
                    <a:srgbClr val="000000">
                      <a:alpha val="43137"/>
                    </a:srgbClr>
                  </a:outerShdw>
                </a:effectLst>
              </a:rPr>
              <a:t>Or press F1 to return to ORL measurement mode without saving.</a:t>
            </a:r>
          </a:p>
          <a:p>
            <a:pPr algn="just"/>
            <a:endParaRPr lang="en-AU" sz="900" dirty="0">
              <a:effectLst>
                <a:outerShdw blurRad="38100" dist="38100" dir="2700000" algn="tl">
                  <a:srgbClr val="000000">
                    <a:alpha val="43137"/>
                  </a:srgbClr>
                </a:outerShdw>
              </a:effectLst>
            </a:endParaRPr>
          </a:p>
        </p:txBody>
      </p:sp>
      <p:grpSp>
        <p:nvGrpSpPr>
          <p:cNvPr id="89" name="Group 88">
            <a:extLst>
              <a:ext uri="{FF2B5EF4-FFF2-40B4-BE49-F238E27FC236}">
                <a16:creationId xmlns:a16="http://schemas.microsoft.com/office/drawing/2014/main" id="{08D88DC2-EA61-4A1D-BDD4-C23A467E9563}"/>
              </a:ext>
            </a:extLst>
          </p:cNvPr>
          <p:cNvGrpSpPr/>
          <p:nvPr/>
        </p:nvGrpSpPr>
        <p:grpSpPr>
          <a:xfrm>
            <a:off x="7328359" y="2806772"/>
            <a:ext cx="355484" cy="801356"/>
            <a:chOff x="730785" y="2952093"/>
            <a:chExt cx="355484" cy="801356"/>
          </a:xfrm>
        </p:grpSpPr>
        <p:pic>
          <p:nvPicPr>
            <p:cNvPr id="90" name="Picture 89">
              <a:extLst>
                <a:ext uri="{FF2B5EF4-FFF2-40B4-BE49-F238E27FC236}">
                  <a16:creationId xmlns:a16="http://schemas.microsoft.com/office/drawing/2014/main" id="{FFEFA237-705C-473F-B594-03121F455D70}"/>
                </a:ext>
              </a:extLst>
            </p:cNvPr>
            <p:cNvPicPr/>
            <p:nvPr/>
          </p:nvPicPr>
          <p:blipFill>
            <a:blip r:embed="rId8"/>
            <a:stretch>
              <a:fillRect/>
            </a:stretch>
          </p:blipFill>
          <p:spPr>
            <a:xfrm>
              <a:off x="730785" y="3097449"/>
              <a:ext cx="355484" cy="656000"/>
            </a:xfrm>
            <a:prstGeom prst="rect">
              <a:avLst/>
            </a:prstGeom>
          </p:spPr>
        </p:pic>
        <p:cxnSp>
          <p:nvCxnSpPr>
            <p:cNvPr id="91" name="Straight Connector 90">
              <a:extLst>
                <a:ext uri="{FF2B5EF4-FFF2-40B4-BE49-F238E27FC236}">
                  <a16:creationId xmlns:a16="http://schemas.microsoft.com/office/drawing/2014/main" id="{6C1074E9-22EE-4EEB-A47C-63402D62368B}"/>
                </a:ext>
              </a:extLst>
            </p:cNvPr>
            <p:cNvCxnSpPr>
              <a:cxnSpLocks/>
            </p:cNvCxnSpPr>
            <p:nvPr/>
          </p:nvCxnSpPr>
          <p:spPr>
            <a:xfrm flipH="1" flipV="1">
              <a:off x="903190" y="2952093"/>
              <a:ext cx="3558" cy="237619"/>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3975">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grpSp>
        <p:nvGrpSpPr>
          <p:cNvPr id="64" name="Group 63">
            <a:extLst>
              <a:ext uri="{FF2B5EF4-FFF2-40B4-BE49-F238E27FC236}">
                <a16:creationId xmlns:a16="http://schemas.microsoft.com/office/drawing/2014/main" id="{832C3D04-8E9B-4F4C-9E94-65D2F8620327}"/>
              </a:ext>
            </a:extLst>
          </p:cNvPr>
          <p:cNvGrpSpPr>
            <a:grpSpLocks noChangeAspect="1"/>
          </p:cNvGrpSpPr>
          <p:nvPr/>
        </p:nvGrpSpPr>
        <p:grpSpPr>
          <a:xfrm>
            <a:off x="680497" y="3199843"/>
            <a:ext cx="1500233" cy="2703082"/>
            <a:chOff x="4054949" y="2636674"/>
            <a:chExt cx="1724405" cy="3106990"/>
          </a:xfrm>
        </p:grpSpPr>
        <p:pic>
          <p:nvPicPr>
            <p:cNvPr id="65" name="Picture 64">
              <a:extLst>
                <a:ext uri="{FF2B5EF4-FFF2-40B4-BE49-F238E27FC236}">
                  <a16:creationId xmlns:a16="http://schemas.microsoft.com/office/drawing/2014/main" id="{26731685-6F18-4EBD-8708-1AEF35B16BA0}"/>
                </a:ext>
              </a:extLst>
            </p:cNvPr>
            <p:cNvPicPr>
              <a:picLocks noChangeAspect="1"/>
            </p:cNvPicPr>
            <p:nvPr/>
          </p:nvPicPr>
          <p:blipFill>
            <a:blip r:embed="rId4"/>
            <a:stretch>
              <a:fillRect/>
            </a:stretch>
          </p:blipFill>
          <p:spPr>
            <a:xfrm>
              <a:off x="4054949" y="2636674"/>
              <a:ext cx="1724405" cy="3106990"/>
            </a:xfrm>
            <a:prstGeom prst="rect">
              <a:avLst/>
            </a:prstGeom>
          </p:spPr>
        </p:pic>
        <p:sp>
          <p:nvSpPr>
            <p:cNvPr id="67" name="Rectangle 66">
              <a:extLst>
                <a:ext uri="{FF2B5EF4-FFF2-40B4-BE49-F238E27FC236}">
                  <a16:creationId xmlns:a16="http://schemas.microsoft.com/office/drawing/2014/main" id="{331257E2-885E-4A11-874A-A54092383945}"/>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6" name="Picture 5">
            <a:extLst>
              <a:ext uri="{FF2B5EF4-FFF2-40B4-BE49-F238E27FC236}">
                <a16:creationId xmlns:a16="http://schemas.microsoft.com/office/drawing/2014/main" id="{FDE3031F-3A69-49DD-9B1E-CD88015889E8}"/>
              </a:ext>
            </a:extLst>
          </p:cNvPr>
          <p:cNvPicPr>
            <a:picLocks noChangeAspect="1"/>
          </p:cNvPicPr>
          <p:nvPr/>
        </p:nvPicPr>
        <p:blipFill>
          <a:blip r:embed="rId9"/>
          <a:stretch>
            <a:fillRect/>
          </a:stretch>
        </p:blipFill>
        <p:spPr>
          <a:xfrm>
            <a:off x="907447" y="4264560"/>
            <a:ext cx="1063954" cy="803869"/>
          </a:xfrm>
          <a:prstGeom prst="rect">
            <a:avLst/>
          </a:prstGeom>
        </p:spPr>
      </p:pic>
      <p:grpSp>
        <p:nvGrpSpPr>
          <p:cNvPr id="76" name="Group 75">
            <a:extLst>
              <a:ext uri="{FF2B5EF4-FFF2-40B4-BE49-F238E27FC236}">
                <a16:creationId xmlns:a16="http://schemas.microsoft.com/office/drawing/2014/main" id="{8B26C5B8-80E2-4F7D-BAE3-ED522967ADBD}"/>
              </a:ext>
            </a:extLst>
          </p:cNvPr>
          <p:cNvGrpSpPr/>
          <p:nvPr/>
        </p:nvGrpSpPr>
        <p:grpSpPr>
          <a:xfrm>
            <a:off x="922281" y="2861620"/>
            <a:ext cx="355484" cy="801356"/>
            <a:chOff x="730785" y="2952093"/>
            <a:chExt cx="355484" cy="801356"/>
          </a:xfrm>
        </p:grpSpPr>
        <p:pic>
          <p:nvPicPr>
            <p:cNvPr id="77" name="Picture 76">
              <a:extLst>
                <a:ext uri="{FF2B5EF4-FFF2-40B4-BE49-F238E27FC236}">
                  <a16:creationId xmlns:a16="http://schemas.microsoft.com/office/drawing/2014/main" id="{95D7CD87-2340-4E51-98D2-6311DF0A7758}"/>
                </a:ext>
              </a:extLst>
            </p:cNvPr>
            <p:cNvPicPr/>
            <p:nvPr/>
          </p:nvPicPr>
          <p:blipFill>
            <a:blip r:embed="rId8"/>
            <a:stretch>
              <a:fillRect/>
            </a:stretch>
          </p:blipFill>
          <p:spPr>
            <a:xfrm>
              <a:off x="730785" y="3097449"/>
              <a:ext cx="355484" cy="656000"/>
            </a:xfrm>
            <a:prstGeom prst="rect">
              <a:avLst/>
            </a:prstGeom>
          </p:spPr>
        </p:pic>
        <p:cxnSp>
          <p:nvCxnSpPr>
            <p:cNvPr id="78" name="Straight Connector 77">
              <a:extLst>
                <a:ext uri="{FF2B5EF4-FFF2-40B4-BE49-F238E27FC236}">
                  <a16:creationId xmlns:a16="http://schemas.microsoft.com/office/drawing/2014/main" id="{27612CBA-D2D2-4340-9734-79224256FF2E}"/>
                </a:ext>
              </a:extLst>
            </p:cNvPr>
            <p:cNvCxnSpPr>
              <a:cxnSpLocks/>
            </p:cNvCxnSpPr>
            <p:nvPr/>
          </p:nvCxnSpPr>
          <p:spPr>
            <a:xfrm flipH="1" flipV="1">
              <a:off x="903190" y="2952093"/>
              <a:ext cx="3558" cy="237619"/>
            </a:xfrm>
            <a:prstGeom prst="line">
              <a:avLst/>
            </a:prstGeom>
            <a:gradFill flip="none" rotWithShape="1">
              <a:gsLst>
                <a:gs pos="0">
                  <a:srgbClr val="FFFF00"/>
                </a:gs>
                <a:gs pos="100000">
                  <a:schemeClr val="tx1">
                    <a:lumMod val="75000"/>
                    <a:lumOff val="25000"/>
                  </a:schemeClr>
                </a:gs>
              </a:gsLst>
              <a:path path="circle">
                <a:fillToRect l="50000" t="50000" r="50000" b="50000"/>
              </a:path>
              <a:tileRect/>
            </a:gradFill>
            <a:ln w="53975">
              <a:gradFill flip="none" rotWithShape="1">
                <a:gsLst>
                  <a:gs pos="0">
                    <a:srgbClr val="FFFF00"/>
                  </a:gs>
                  <a:gs pos="100000">
                    <a:schemeClr val="bg2">
                      <a:lumMod val="50000"/>
                    </a:schemeClr>
                  </a:gs>
                </a:gsLst>
                <a:path path="rect">
                  <a:fillToRect l="100000" t="100000"/>
                </a:path>
                <a:tileRect r="-100000" b="-100000"/>
              </a:gradFill>
            </a:ln>
          </p:spPr>
          <p:style>
            <a:lnRef idx="1">
              <a:schemeClr val="accent1"/>
            </a:lnRef>
            <a:fillRef idx="3">
              <a:schemeClr val="accent1"/>
            </a:fillRef>
            <a:effectRef idx="2">
              <a:schemeClr val="accent1"/>
            </a:effectRef>
            <a:fontRef idx="minor">
              <a:schemeClr val="lt1"/>
            </a:fontRef>
          </p:style>
        </p:cxnSp>
      </p:grpSp>
      <p:pic>
        <p:nvPicPr>
          <p:cNvPr id="33" name="Picture 32">
            <a:extLst>
              <a:ext uri="{FF2B5EF4-FFF2-40B4-BE49-F238E27FC236}">
                <a16:creationId xmlns:a16="http://schemas.microsoft.com/office/drawing/2014/main" id="{55637019-AD96-4F40-940D-D05517B22F90}"/>
              </a:ext>
            </a:extLst>
          </p:cNvPr>
          <p:cNvPicPr>
            <a:picLocks noChangeAspect="1"/>
          </p:cNvPicPr>
          <p:nvPr/>
        </p:nvPicPr>
        <p:blipFill>
          <a:blip r:embed="rId7"/>
          <a:stretch>
            <a:fillRect/>
          </a:stretch>
        </p:blipFill>
        <p:spPr>
          <a:xfrm rot="15855532">
            <a:off x="1698438" y="5489792"/>
            <a:ext cx="545926" cy="5285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BC63163-38E1-4E06-B314-36F7805201FA}"/>
              </a:ext>
            </a:extLst>
          </p:cNvPr>
          <p:cNvPicPr>
            <a:picLocks noChangeAspect="1"/>
          </p:cNvPicPr>
          <p:nvPr/>
        </p:nvPicPr>
        <p:blipFill>
          <a:blip r:embed="rId10"/>
          <a:stretch>
            <a:fillRect/>
          </a:stretch>
        </p:blipFill>
        <p:spPr>
          <a:xfrm>
            <a:off x="4251046" y="4246787"/>
            <a:ext cx="1066799" cy="816708"/>
          </a:xfrm>
          <a:prstGeom prst="rect">
            <a:avLst/>
          </a:prstGeom>
        </p:spPr>
      </p:pic>
      <p:pic>
        <p:nvPicPr>
          <p:cNvPr id="27" name="Picture 26">
            <a:extLst>
              <a:ext uri="{FF2B5EF4-FFF2-40B4-BE49-F238E27FC236}">
                <a16:creationId xmlns:a16="http://schemas.microsoft.com/office/drawing/2014/main" id="{BEDDA268-A0BC-4D63-9807-060D6C7E2276}"/>
              </a:ext>
            </a:extLst>
          </p:cNvPr>
          <p:cNvPicPr>
            <a:picLocks noChangeAspect="1"/>
          </p:cNvPicPr>
          <p:nvPr/>
        </p:nvPicPr>
        <p:blipFill>
          <a:blip r:embed="rId11"/>
          <a:stretch>
            <a:fillRect/>
          </a:stretch>
        </p:blipFill>
        <p:spPr>
          <a:xfrm>
            <a:off x="7328359" y="4213686"/>
            <a:ext cx="1075247" cy="812849"/>
          </a:xfrm>
          <a:prstGeom prst="rect">
            <a:avLst/>
          </a:prstGeom>
        </p:spPr>
      </p:pic>
      <p:sp>
        <p:nvSpPr>
          <p:cNvPr id="21" name="Freeform: Shape 20">
            <a:extLst>
              <a:ext uri="{FF2B5EF4-FFF2-40B4-BE49-F238E27FC236}">
                <a16:creationId xmlns:a16="http://schemas.microsoft.com/office/drawing/2014/main" id="{67B63EC4-DEB6-4349-91B3-A63581109127}"/>
              </a:ext>
            </a:extLst>
          </p:cNvPr>
          <p:cNvSpPr>
            <a:spLocks noChangeAspect="1"/>
          </p:cNvSpPr>
          <p:nvPr/>
        </p:nvSpPr>
        <p:spPr>
          <a:xfrm>
            <a:off x="7728723" y="3365940"/>
            <a:ext cx="887135" cy="129096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0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901F2B61-E741-4650-A433-945B4FF6BA46}"/>
              </a:ext>
            </a:extLst>
          </p:cNvPr>
          <p:cNvSpPr txBox="1"/>
          <p:nvPr/>
        </p:nvSpPr>
        <p:spPr>
          <a:xfrm>
            <a:off x="6927021" y="1275697"/>
            <a:ext cx="1513643" cy="507831"/>
          </a:xfrm>
          <a:prstGeom prst="rect">
            <a:avLst/>
          </a:prstGeom>
          <a:noFill/>
        </p:spPr>
        <p:txBody>
          <a:bodyPr wrap="square" rtlCol="0">
            <a:spAutoFit/>
          </a:bodyPr>
          <a:lstStyle/>
          <a:p>
            <a:pPr algn="just"/>
            <a:r>
              <a:rPr lang="en-AU"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➆ </a:t>
            </a:r>
            <a:r>
              <a:rPr lang="en-AU" sz="900" dirty="0">
                <a:effectLst>
                  <a:outerShdw blurRad="38100" dist="38100" dir="2700000" algn="tl">
                    <a:srgbClr val="000000">
                      <a:alpha val="43137"/>
                    </a:srgbClr>
                  </a:outerShdw>
                </a:effectLst>
              </a:rPr>
              <a:t>Connect DUT to the test jig (or launch cord etc.).</a:t>
            </a:r>
          </a:p>
          <a:p>
            <a:pPr algn="just"/>
            <a:endParaRPr lang="en-AU" sz="900" dirty="0">
              <a:effectLst>
                <a:outerShdw blurRad="38100" dist="38100" dir="2700000" algn="tl">
                  <a:srgbClr val="000000">
                    <a:alpha val="43137"/>
                  </a:srgbClr>
                </a:outerShdw>
              </a:effectLst>
            </a:endParaRPr>
          </a:p>
        </p:txBody>
      </p:sp>
      <p:sp>
        <p:nvSpPr>
          <p:cNvPr id="74" name="TextBox 73">
            <a:extLst>
              <a:ext uri="{FF2B5EF4-FFF2-40B4-BE49-F238E27FC236}">
                <a16:creationId xmlns:a16="http://schemas.microsoft.com/office/drawing/2014/main" id="{B7A908F7-7284-4A0B-A7BE-5B3BA624609F}"/>
              </a:ext>
            </a:extLst>
          </p:cNvPr>
          <p:cNvSpPr txBox="1"/>
          <p:nvPr/>
        </p:nvSpPr>
        <p:spPr>
          <a:xfrm>
            <a:off x="7570064" y="2522265"/>
            <a:ext cx="1214456" cy="200055"/>
          </a:xfrm>
          <a:prstGeom prst="rect">
            <a:avLst/>
          </a:prstGeom>
          <a:noFill/>
        </p:spPr>
        <p:txBody>
          <a:bodyPr wrap="square" rtlCol="0">
            <a:spAutoFit/>
          </a:bodyPr>
          <a:lstStyle/>
          <a:p>
            <a:r>
              <a:rPr lang="en-AU" sz="700" dirty="0">
                <a:effectLst>
                  <a:outerShdw blurRad="38100" dist="38100" dir="2700000" algn="tl">
                    <a:srgbClr val="000000">
                      <a:alpha val="43137"/>
                    </a:srgbClr>
                  </a:outerShdw>
                </a:effectLst>
              </a:rPr>
              <a:t>Test jig + DUT</a:t>
            </a:r>
          </a:p>
        </p:txBody>
      </p:sp>
      <p:cxnSp>
        <p:nvCxnSpPr>
          <p:cNvPr id="75" name="Straight Arrow Connector 74">
            <a:extLst>
              <a:ext uri="{FF2B5EF4-FFF2-40B4-BE49-F238E27FC236}">
                <a16:creationId xmlns:a16="http://schemas.microsoft.com/office/drawing/2014/main" id="{F7A3711C-471D-435B-9E8A-FE22C92F4DE1}"/>
              </a:ext>
            </a:extLst>
          </p:cNvPr>
          <p:cNvCxnSpPr>
            <a:cxnSpLocks/>
          </p:cNvCxnSpPr>
          <p:nvPr/>
        </p:nvCxnSpPr>
        <p:spPr>
          <a:xfrm flipH="1">
            <a:off x="7506292" y="2706745"/>
            <a:ext cx="141272" cy="108050"/>
          </a:xfrm>
          <a:prstGeom prst="straightConnector1">
            <a:avLst/>
          </a:prstGeom>
          <a:ln>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162D142B-EE6B-4635-80DA-8FE472787E84}"/>
              </a:ext>
            </a:extLst>
          </p:cNvPr>
          <p:cNvPicPr>
            <a:picLocks noChangeAspect="1"/>
          </p:cNvPicPr>
          <p:nvPr/>
        </p:nvPicPr>
        <p:blipFill>
          <a:blip r:embed="rId7">
            <a:duotone>
              <a:schemeClr val="bg2">
                <a:shade val="45000"/>
                <a:satMod val="135000"/>
              </a:schemeClr>
              <a:prstClr val="white"/>
            </a:duotone>
          </a:blip>
          <a:stretch>
            <a:fillRect/>
          </a:stretch>
        </p:blipFill>
        <p:spPr>
          <a:xfrm rot="5729767" flipH="1">
            <a:off x="608267" y="5470341"/>
            <a:ext cx="543362" cy="526020"/>
          </a:xfrm>
          <a:prstGeom prst="rect">
            <a:avLst/>
          </a:prstGeom>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C2998C20-C3D6-4169-9275-8C2B50C1ABEF}"/>
              </a:ext>
            </a:extLst>
          </p:cNvPr>
          <p:cNvPicPr>
            <a:picLocks noChangeAspect="1"/>
          </p:cNvPicPr>
          <p:nvPr/>
        </p:nvPicPr>
        <p:blipFill>
          <a:blip r:embed="rId3"/>
          <a:stretch>
            <a:fillRect/>
          </a:stretch>
        </p:blipFill>
        <p:spPr>
          <a:xfrm>
            <a:off x="9199032" y="4448498"/>
            <a:ext cx="325684" cy="457169"/>
          </a:xfrm>
          <a:prstGeom prst="rect">
            <a:avLst/>
          </a:prstGeom>
          <a:effectLst>
            <a:outerShdw blurRad="50800" dist="38100" dir="2700000" algn="tl" rotWithShape="0">
              <a:prstClr val="black">
                <a:alpha val="40000"/>
              </a:prstClr>
            </a:outerShdw>
          </a:effectLst>
        </p:spPr>
      </p:pic>
      <p:sp>
        <p:nvSpPr>
          <p:cNvPr id="50" name="TextBox 49">
            <a:extLst>
              <a:ext uri="{FF2B5EF4-FFF2-40B4-BE49-F238E27FC236}">
                <a16:creationId xmlns:a16="http://schemas.microsoft.com/office/drawing/2014/main" id="{D249E6BB-C78D-42B2-9351-93DB8AD2BB75}"/>
              </a:ext>
            </a:extLst>
          </p:cNvPr>
          <p:cNvSpPr txBox="1"/>
          <p:nvPr/>
        </p:nvSpPr>
        <p:spPr>
          <a:xfrm>
            <a:off x="9781106" y="4506204"/>
            <a:ext cx="1877494" cy="646331"/>
          </a:xfrm>
          <a:prstGeom prst="rect">
            <a:avLst/>
          </a:prstGeom>
          <a:noFill/>
        </p:spPr>
        <p:txBody>
          <a:bodyPr wrap="square" rtlCol="0">
            <a:spAutoFit/>
          </a:bodyPr>
          <a:lstStyle/>
          <a:p>
            <a:pPr algn="just"/>
            <a:r>
              <a:rPr lang="en-AU" sz="9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➇ </a:t>
            </a:r>
            <a:r>
              <a:rPr lang="en-AU" sz="900" b="1" dirty="0">
                <a:effectLst>
                  <a:outerShdw blurRad="38100" dist="38100" dir="2700000" algn="tl">
                    <a:srgbClr val="000000">
                      <a:alpha val="43137"/>
                    </a:srgbClr>
                  </a:outerShdw>
                </a:effectLst>
              </a:rPr>
              <a:t>To exit ORL measurement mode: </a:t>
            </a:r>
            <a:r>
              <a:rPr lang="en-AU" sz="900" dirty="0">
                <a:effectLst>
                  <a:outerShdw blurRad="38100" dist="38100" dir="2700000" algn="tl">
                    <a:srgbClr val="000000">
                      <a:alpha val="43137"/>
                    </a:srgbClr>
                  </a:outerShdw>
                </a:effectLst>
              </a:rPr>
              <a:t>Press F1 to return to Home Display. </a:t>
            </a:r>
          </a:p>
          <a:p>
            <a:pPr algn="just"/>
            <a:endParaRPr lang="en-AU" sz="900" dirty="0">
              <a:effectLst>
                <a:outerShdw blurRad="38100" dist="38100" dir="2700000" algn="tl">
                  <a:srgbClr val="000000">
                    <a:alpha val="43137"/>
                  </a:srgbClr>
                </a:outerShdw>
              </a:effectLst>
            </a:endParaRPr>
          </a:p>
        </p:txBody>
      </p:sp>
      <p:pic>
        <p:nvPicPr>
          <p:cNvPr id="51" name="Picture 50"/>
          <p:cNvPicPr>
            <a:picLocks noChangeAspect="1"/>
          </p:cNvPicPr>
          <p:nvPr/>
        </p:nvPicPr>
        <p:blipFill>
          <a:blip r:embed="rId12"/>
          <a:stretch>
            <a:fillRect/>
          </a:stretch>
        </p:blipFill>
        <p:spPr>
          <a:xfrm rot="5400000">
            <a:off x="1579808" y="3271384"/>
            <a:ext cx="434760" cy="348425"/>
          </a:xfrm>
          <a:prstGeom prst="rect">
            <a:avLst/>
          </a:prstGeom>
        </p:spPr>
      </p:pic>
      <p:pic>
        <p:nvPicPr>
          <p:cNvPr id="52" name="Picture 51"/>
          <p:cNvPicPr>
            <a:picLocks noChangeAspect="1"/>
          </p:cNvPicPr>
          <p:nvPr/>
        </p:nvPicPr>
        <p:blipFill>
          <a:blip r:embed="rId12"/>
          <a:stretch>
            <a:fillRect/>
          </a:stretch>
        </p:blipFill>
        <p:spPr>
          <a:xfrm rot="5400000">
            <a:off x="4897723" y="3233145"/>
            <a:ext cx="434760" cy="348425"/>
          </a:xfrm>
          <a:prstGeom prst="rect">
            <a:avLst/>
          </a:prstGeom>
        </p:spPr>
      </p:pic>
      <p:pic>
        <p:nvPicPr>
          <p:cNvPr id="53" name="Picture 52"/>
          <p:cNvPicPr>
            <a:picLocks noChangeAspect="1"/>
          </p:cNvPicPr>
          <p:nvPr/>
        </p:nvPicPr>
        <p:blipFill>
          <a:blip r:embed="rId12"/>
          <a:stretch>
            <a:fillRect/>
          </a:stretch>
        </p:blipFill>
        <p:spPr>
          <a:xfrm rot="5400000">
            <a:off x="7979407" y="3218853"/>
            <a:ext cx="434760" cy="348425"/>
          </a:xfrm>
          <a:prstGeom prst="rect">
            <a:avLst/>
          </a:prstGeom>
        </p:spPr>
      </p:pic>
    </p:spTree>
    <p:extLst>
      <p:ext uri="{BB962C8B-B14F-4D97-AF65-F5344CB8AC3E}">
        <p14:creationId xmlns:p14="http://schemas.microsoft.com/office/powerpoint/2010/main" val="849388465"/>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57847" t="-4905" r="-1461" b="4905"/>
          <a:stretch/>
        </p:blipFill>
        <p:spPr bwMode="auto">
          <a:xfrm>
            <a:off x="8408667" y="2799849"/>
            <a:ext cx="2855746" cy="170514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2143" y="5092844"/>
            <a:ext cx="5546547"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en-AU" sz="1400" b="1" dirty="0">
                <a:solidFill>
                  <a:srgbClr val="FF0000"/>
                </a:solidFill>
                <a:effectLst>
                  <a:outerShdw blurRad="38100" dist="38100" dir="2700000" algn="tl">
                    <a:srgbClr val="000000">
                      <a:alpha val="43137"/>
                    </a:srgbClr>
                  </a:outerShdw>
                </a:effectLst>
              </a:rPr>
              <a:t>Caution:</a:t>
            </a:r>
            <a:r>
              <a:rPr lang="en-AU" sz="1400" dirty="0">
                <a:solidFill>
                  <a:srgbClr val="FF0000"/>
                </a:solidFill>
                <a:effectLst>
                  <a:outerShdw blurRad="38100" dist="38100" dir="2700000" algn="tl">
                    <a:srgbClr val="000000">
                      <a:alpha val="43137"/>
                    </a:srgbClr>
                  </a:outerShdw>
                </a:effectLst>
              </a:rPr>
              <a:t> </a:t>
            </a:r>
            <a:r>
              <a:rPr lang="en-AU" sz="1400" dirty="0">
                <a:effectLst>
                  <a:outerShdw blurRad="38100" dist="38100" dir="2700000" algn="tl">
                    <a:srgbClr val="000000">
                      <a:alpha val="43137"/>
                    </a:srgbClr>
                  </a:outerShdw>
                </a:effectLst>
              </a:rPr>
              <a:t>Battery charging on instrument must first be disabled when using non-rechargeable batteries. See next page for instructions to disable battery charging</a:t>
            </a:r>
            <a:r>
              <a:rPr lang="en-AU" sz="2000" dirty="0">
                <a:effectLst>
                  <a:outerShdw blurRad="38100" dist="38100" dir="2700000" algn="tl">
                    <a:srgbClr val="000000">
                      <a:alpha val="43137"/>
                    </a:srgbClr>
                  </a:outerShdw>
                </a:effectLst>
              </a:rPr>
              <a:t>.   </a:t>
            </a:r>
          </a:p>
        </p:txBody>
      </p:sp>
      <p:sp>
        <p:nvSpPr>
          <p:cNvPr id="4" name="TextBox 3"/>
          <p:cNvSpPr txBox="1"/>
          <p:nvPr/>
        </p:nvSpPr>
        <p:spPr>
          <a:xfrm>
            <a:off x="1541733" y="3368394"/>
            <a:ext cx="5376957" cy="1560299"/>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en-AU" sz="1400" dirty="0">
                <a:effectLst>
                  <a:outerShdw blurRad="38100" dist="38100" dir="2700000" algn="tl">
                    <a:srgbClr val="000000">
                      <a:alpha val="43137"/>
                    </a:srgbClr>
                  </a:outerShdw>
                </a:effectLst>
              </a:rPr>
              <a:t>Note: </a:t>
            </a:r>
          </a:p>
          <a:p>
            <a:pPr marL="285750" indent="-285750" algn="just">
              <a:lnSpc>
                <a:spcPct val="150000"/>
              </a:lnSpc>
              <a:buFont typeface="Arial" panose="020B0604020202020204" pitchFamily="34" charset="0"/>
              <a:buChar char="•"/>
            </a:pPr>
            <a:r>
              <a:rPr lang="en-AU" sz="1400" dirty="0">
                <a:effectLst>
                  <a:outerShdw blurRad="38100" dist="38100" dir="2700000" algn="tl">
                    <a:srgbClr val="000000">
                      <a:alpha val="43137"/>
                    </a:srgbClr>
                  </a:outerShdw>
                </a:effectLst>
              </a:rPr>
              <a:t>Instrument’s date / time setting holds for approx. 2 minutes during batteries change over.</a:t>
            </a:r>
          </a:p>
          <a:p>
            <a:pPr marL="285750" indent="-285750" algn="just">
              <a:lnSpc>
                <a:spcPct val="150000"/>
              </a:lnSpc>
              <a:buFont typeface="Arial" panose="020B0604020202020204" pitchFamily="34" charset="0"/>
              <a:buChar char="•"/>
            </a:pPr>
            <a:r>
              <a:rPr lang="en-AU" sz="1400" dirty="0">
                <a:effectLst>
                  <a:outerShdw blurRad="38100" dist="38100" dir="2700000" algn="tl">
                    <a:srgbClr val="000000">
                      <a:alpha val="43137"/>
                    </a:srgbClr>
                  </a:outerShdw>
                </a:effectLst>
              </a:rPr>
              <a:t>Use 2x Alkaline / Lithium AA cells or 2 x NiMH AA cells.</a:t>
            </a:r>
          </a:p>
          <a:p>
            <a:pPr marL="285750" indent="-285750" algn="just">
              <a:lnSpc>
                <a:spcPct val="150000"/>
              </a:lnSpc>
              <a:buFont typeface="Arial" panose="020B0604020202020204" pitchFamily="34" charset="0"/>
              <a:buChar char="•"/>
            </a:pPr>
            <a:r>
              <a:rPr lang="en-AU" sz="1400" dirty="0">
                <a:effectLst>
                  <a:outerShdw blurRad="38100" dist="38100" dir="2700000" algn="tl">
                    <a:srgbClr val="000000">
                      <a:alpha val="43137"/>
                    </a:srgbClr>
                  </a:outerShdw>
                </a:effectLst>
              </a:rPr>
              <a:t>Alkaline battery run time up to approx. 1,000 hours.</a:t>
            </a:r>
          </a:p>
        </p:txBody>
      </p:sp>
      <p:sp>
        <p:nvSpPr>
          <p:cNvPr id="12" name="Title 5">
            <a:extLst>
              <a:ext uri="{FF2B5EF4-FFF2-40B4-BE49-F238E27FC236}">
                <a16:creationId xmlns:a16="http://schemas.microsoft.com/office/drawing/2014/main" id="{5F07ED91-30B4-476E-A914-C17B00E8DDA0}"/>
              </a:ext>
            </a:extLst>
          </p:cNvPr>
          <p:cNvSpPr txBox="1">
            <a:spLocks noGrp="1"/>
          </p:cNvSpPr>
          <p:nvPr>
            <p:ph type="title"/>
          </p:nvPr>
        </p:nvSpPr>
        <p:spPr>
          <a:xfrm>
            <a:off x="571814" y="344427"/>
            <a:ext cx="10972800" cy="1106832"/>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r>
              <a:rPr lang="en-AU" altLang="en-US" sz="2400" dirty="0">
                <a:effectLst>
                  <a:outerShdw blurRad="38100" dist="38100" dir="2700000" algn="tl">
                    <a:srgbClr val="000000">
                      <a:alpha val="43137"/>
                    </a:srgbClr>
                  </a:outerShdw>
                </a:effectLst>
              </a:rPr>
              <a:t>Getting Started</a:t>
            </a:r>
          </a:p>
          <a:p>
            <a:pPr algn="l"/>
            <a:r>
              <a:rPr lang="en-AU" sz="24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400" dirty="0">
                <a:effectLst>
                  <a:outerShdw blurRad="38100" dist="38100" dir="2700000" algn="tl">
                    <a:srgbClr val="000000">
                      <a:alpha val="43137"/>
                    </a:srgbClr>
                  </a:outerShdw>
                </a:effectLst>
              </a:rPr>
              <a:t> </a:t>
            </a:r>
            <a:r>
              <a:rPr lang="en-AU" dirty="0">
                <a:effectLst>
                  <a:outerShdw blurRad="38100" dist="38100" dir="2700000" algn="tl">
                    <a:srgbClr val="000000">
                      <a:alpha val="43137"/>
                    </a:srgbClr>
                  </a:outerShdw>
                </a:effectLst>
              </a:rPr>
              <a:t>Power</a:t>
            </a:r>
            <a:br>
              <a:rPr lang="en-AU" dirty="0">
                <a:effectLst>
                  <a:outerShdw blurRad="38100" dist="38100" dir="2700000" algn="tl">
                    <a:srgbClr val="000000">
                      <a:alpha val="43137"/>
                    </a:srgbClr>
                  </a:outerShdw>
                </a:effectLst>
              </a:rPr>
            </a:br>
            <a:r>
              <a:rPr lang="en-AU" dirty="0">
                <a:effectLst>
                  <a:outerShdw blurRad="38100" dist="38100" dir="2700000" algn="tl">
                    <a:srgbClr val="000000">
                      <a:alpha val="43137"/>
                    </a:srgbClr>
                  </a:outerShdw>
                </a:effectLst>
              </a:rPr>
              <a:t>      </a:t>
            </a:r>
            <a:r>
              <a:rPr lang="en-AU"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dirty="0">
                <a:effectLst>
                  <a:outerShdw blurRad="38100" dist="38100" dir="2700000" algn="tl">
                    <a:srgbClr val="000000">
                      <a:alpha val="43137"/>
                    </a:srgbClr>
                  </a:outerShdw>
                </a:effectLst>
              </a:rPr>
              <a:t> B</a:t>
            </a:r>
            <a:r>
              <a:rPr lang="en-AU" sz="1600" dirty="0">
                <a:effectLst>
                  <a:outerShdw blurRad="38100" dist="38100" dir="2700000" algn="tl">
                    <a:srgbClr val="000000">
                      <a:alpha val="43137"/>
                    </a:srgbClr>
                  </a:outerShdw>
                </a:effectLst>
              </a:rPr>
              <a:t>atteries</a:t>
            </a:r>
            <a:r>
              <a:rPr lang="en-AU" dirty="0"/>
              <a:t>	</a:t>
            </a:r>
            <a:endParaRPr lang="en-AU" sz="2400" dirty="0"/>
          </a:p>
        </p:txBody>
      </p:sp>
      <p:sp>
        <p:nvSpPr>
          <p:cNvPr id="13" name="Rounded Rectangle 8">
            <a:extLst>
              <a:ext uri="{FF2B5EF4-FFF2-40B4-BE49-F238E27FC236}">
                <a16:creationId xmlns:a16="http://schemas.microsoft.com/office/drawing/2014/main" id="{D2E173B6-8D75-4A78-A643-0F7C5A0C799F}"/>
              </a:ext>
            </a:extLst>
          </p:cNvPr>
          <p:cNvSpPr/>
          <p:nvPr/>
        </p:nvSpPr>
        <p:spPr>
          <a:xfrm>
            <a:off x="1211657" y="1666938"/>
            <a:ext cx="5707033" cy="1534748"/>
          </a:xfrm>
          <a:prstGeom prst="roundRect">
            <a:avLst/>
          </a:prstGeom>
          <a:no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66700" indent="-266700"/>
            <a:r>
              <a:rPr lang="en-AU" sz="1400" b="1" dirty="0">
                <a:solidFill>
                  <a:schemeClr val="tx1"/>
                </a:solidFill>
                <a:effectLst>
                  <a:outerShdw blurRad="50800" dist="38100" dir="5400000" algn="t" rotWithShape="0">
                    <a:prstClr val="black">
                      <a:alpha val="40000"/>
                    </a:prstClr>
                  </a:outerShdw>
                </a:effectLst>
              </a:rPr>
              <a:t>To install / uninstall batteries:</a:t>
            </a:r>
          </a:p>
          <a:p>
            <a:pPr marL="266700" indent="-266700"/>
            <a:endParaRPr lang="en-AU" sz="1200" dirty="0">
              <a:solidFill>
                <a:schemeClr val="tx1"/>
              </a:solidFill>
              <a:effectLst>
                <a:outerShdw blurRad="50800" dist="38100" dir="5400000" algn="t" rotWithShape="0">
                  <a:prstClr val="black">
                    <a:alpha val="40000"/>
                  </a:prstClr>
                </a:outerShdw>
              </a:effectLst>
            </a:endParaRPr>
          </a:p>
          <a:p>
            <a:pPr marL="266700" indent="-266700"/>
            <a:r>
              <a:rPr lang="en-AU" sz="1200" dirty="0">
                <a:solidFill>
                  <a:schemeClr val="tx1"/>
                </a:solidFill>
                <a:effectLst>
                  <a:outerShdw blurRad="50800" dist="38100" dir="5400000" algn="t" rotWithShape="0">
                    <a:prstClr val="black">
                      <a:alpha val="40000"/>
                    </a:prstClr>
                  </a:outerShdw>
                </a:effectLst>
                <a:latin typeface="MS Gothic" panose="020B0609070205080204" pitchFamily="49" charset="-128"/>
                <a:ea typeface="MS Gothic" panose="020B0609070205080204" pitchFamily="49" charset="-128"/>
              </a:rPr>
              <a:t>➀</a:t>
            </a:r>
            <a:r>
              <a:rPr lang="en-AU" sz="1400" dirty="0">
                <a:solidFill>
                  <a:schemeClr val="tx1"/>
                </a:solidFill>
                <a:effectLst>
                  <a:outerShdw blurRad="50800" dist="38100" dir="5400000" algn="t" rotWithShape="0">
                    <a:prstClr val="black">
                      <a:alpha val="40000"/>
                    </a:prstClr>
                  </a:outerShdw>
                </a:effectLst>
              </a:rPr>
              <a:t> </a:t>
            </a:r>
            <a:r>
              <a:rPr lang="en-US" sz="1400" dirty="0">
                <a:solidFill>
                  <a:schemeClr val="tx1"/>
                </a:solidFill>
                <a:effectLst>
                  <a:outerShdw blurRad="50800" dist="38100" dir="5400000" algn="t" rotWithShape="0">
                    <a:prstClr val="black">
                      <a:alpha val="40000"/>
                    </a:prstClr>
                  </a:outerShdw>
                </a:effectLst>
              </a:rPr>
              <a:t>Unclip door of battery compartment at rear of instrument.</a:t>
            </a:r>
            <a:endParaRPr lang="en-AU" sz="1400" dirty="0">
              <a:solidFill>
                <a:schemeClr val="tx1"/>
              </a:solidFill>
              <a:effectLst>
                <a:outerShdw blurRad="50800" dist="38100" dir="5400000" algn="t" rotWithShape="0">
                  <a:prstClr val="black">
                    <a:alpha val="40000"/>
                  </a:prstClr>
                </a:outerShdw>
              </a:effectLst>
            </a:endParaRPr>
          </a:p>
          <a:p>
            <a:endParaRPr lang="en-AU" sz="1400" dirty="0">
              <a:solidFill>
                <a:schemeClr val="tx1"/>
              </a:solidFill>
              <a:effectLst>
                <a:outerShdw blurRad="50800" dist="38100" dir="5400000" algn="t" rotWithShape="0">
                  <a:prstClr val="black">
                    <a:alpha val="40000"/>
                  </a:prstClr>
                </a:outerShdw>
              </a:effectLst>
            </a:endParaRPr>
          </a:p>
          <a:p>
            <a:pPr marL="266700" indent="-266700" algn="just"/>
            <a:r>
              <a:rPr lang="en-AU" sz="1600" dirty="0">
                <a:solidFill>
                  <a:schemeClr val="tx1"/>
                </a:solidFill>
                <a:effectLst>
                  <a:outerShdw blurRad="50800" dist="38100" dir="5400000" algn="t" rotWithShape="0">
                    <a:prstClr val="black">
                      <a:alpha val="40000"/>
                    </a:prstClr>
                  </a:outerShdw>
                </a:effectLst>
              </a:rPr>
              <a:t>➁</a:t>
            </a:r>
            <a:r>
              <a:rPr lang="en-AU" sz="1400" dirty="0">
                <a:solidFill>
                  <a:schemeClr val="tx1"/>
                </a:solidFill>
                <a:effectLst>
                  <a:outerShdw blurRad="50800" dist="38100" dir="5400000" algn="t" rotWithShape="0">
                    <a:prstClr val="black">
                      <a:alpha val="40000"/>
                    </a:prstClr>
                  </a:outerShdw>
                </a:effectLst>
              </a:rPr>
              <a:t> Insert / remove batteries. Make sure that batteries are inserted in the correct polarities. </a:t>
            </a:r>
          </a:p>
          <a:p>
            <a:endParaRPr lang="en-AU" sz="1400" dirty="0">
              <a:solidFill>
                <a:schemeClr val="tx1"/>
              </a:solidFill>
              <a:effectLst>
                <a:outerShdw blurRad="50800" dist="38100" dir="5400000" algn="t" rotWithShape="0">
                  <a:prstClr val="black">
                    <a:alpha val="40000"/>
                  </a:prstClr>
                </a:outerShdw>
              </a:effectLst>
            </a:endParaRPr>
          </a:p>
        </p:txBody>
      </p:sp>
      <p:sp>
        <p:nvSpPr>
          <p:cNvPr id="15" name="Freeform: Shape 14">
            <a:extLst>
              <a:ext uri="{FF2B5EF4-FFF2-40B4-BE49-F238E27FC236}">
                <a16:creationId xmlns:a16="http://schemas.microsoft.com/office/drawing/2014/main" id="{FD032095-BBD2-4FE8-B9FD-B37AE6139FFB}"/>
              </a:ext>
            </a:extLst>
          </p:cNvPr>
          <p:cNvSpPr/>
          <p:nvPr/>
        </p:nvSpPr>
        <p:spPr>
          <a:xfrm>
            <a:off x="9310515" y="2526333"/>
            <a:ext cx="401216" cy="783771"/>
          </a:xfrm>
          <a:custGeom>
            <a:avLst/>
            <a:gdLst>
              <a:gd name="connsiteX0" fmla="*/ 0 w 587828"/>
              <a:gd name="connsiteY0" fmla="*/ 961053 h 961053"/>
              <a:gd name="connsiteX1" fmla="*/ 447869 w 587828"/>
              <a:gd name="connsiteY1" fmla="*/ 0 h 961053"/>
              <a:gd name="connsiteX2" fmla="*/ 587828 w 587828"/>
              <a:gd name="connsiteY2" fmla="*/ 0 h 961053"/>
            </a:gdLst>
            <a:ahLst/>
            <a:cxnLst>
              <a:cxn ang="0">
                <a:pos x="connsiteX0" y="connsiteY0"/>
              </a:cxn>
              <a:cxn ang="0">
                <a:pos x="connsiteX1" y="connsiteY1"/>
              </a:cxn>
              <a:cxn ang="0">
                <a:pos x="connsiteX2" y="connsiteY2"/>
              </a:cxn>
            </a:cxnLst>
            <a:rect l="l" t="t" r="r" b="b"/>
            <a:pathLst>
              <a:path w="587828" h="961053">
                <a:moveTo>
                  <a:pt x="0" y="961053"/>
                </a:moveTo>
                <a:lnTo>
                  <a:pt x="447869" y="0"/>
                </a:lnTo>
                <a:lnTo>
                  <a:pt x="587828" y="0"/>
                </a:lnTo>
              </a:path>
            </a:pathLst>
          </a:custGeom>
          <a:noFill/>
          <a:ln w="6350">
            <a:solidFill>
              <a:schemeClr val="bg1">
                <a:lumMod val="50000"/>
              </a:schemeClr>
            </a:solidFill>
            <a:headEnd type="oval"/>
            <a:tailEnd type="none"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979A1C3F-4AA9-4B1A-A2E1-12E5E6596544}"/>
              </a:ext>
            </a:extLst>
          </p:cNvPr>
          <p:cNvSpPr txBox="1"/>
          <p:nvPr/>
        </p:nvSpPr>
        <p:spPr>
          <a:xfrm>
            <a:off x="9672389" y="2287227"/>
            <a:ext cx="1592024" cy="261610"/>
          </a:xfrm>
          <a:prstGeom prst="rect">
            <a:avLst/>
          </a:prstGeom>
          <a:noFill/>
        </p:spPr>
        <p:txBody>
          <a:bodyPr wrap="square" rtlCol="0">
            <a:spAutoFit/>
          </a:bodyPr>
          <a:lstStyle/>
          <a:p>
            <a:r>
              <a:rPr lang="en-US" sz="1050" dirty="0"/>
              <a:t>Battery compartment</a:t>
            </a:r>
            <a:endParaRPr lang="en-AU" sz="1050" dirty="0"/>
          </a:p>
        </p:txBody>
      </p:sp>
      <p:sp>
        <p:nvSpPr>
          <p:cNvPr id="6" name="Slide Number Placeholder 5">
            <a:extLst>
              <a:ext uri="{FF2B5EF4-FFF2-40B4-BE49-F238E27FC236}">
                <a16:creationId xmlns:a16="http://schemas.microsoft.com/office/drawing/2014/main" id="{CCDF9DFD-48C5-45E0-9028-64351DA267C1}"/>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8</a:t>
            </a:fld>
            <a:endParaRPr lang="en-US">
              <a:solidFill>
                <a:prstClr val="black">
                  <a:tint val="75000"/>
                </a:prstClr>
              </a:solidFill>
              <a:latin typeface="Arial"/>
            </a:endParaRPr>
          </a:p>
        </p:txBody>
      </p:sp>
      <p:sp>
        <p:nvSpPr>
          <p:cNvPr id="7" name="Rounded Rectangle 33">
            <a:hlinkClick r:id="rId4" action="ppaction://hlinksldjump"/>
            <a:extLst>
              <a:ext uri="{FF2B5EF4-FFF2-40B4-BE49-F238E27FC236}">
                <a16:creationId xmlns:a16="http://schemas.microsoft.com/office/drawing/2014/main" id="{D1D0D45C-5846-4C7B-B22B-D5A086DE41BD}"/>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5"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0458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06E9E63-3712-48F0-AE98-86DBBA6B528A}"/>
              </a:ext>
            </a:extLst>
          </p:cNvPr>
          <p:cNvGrpSpPr>
            <a:grpSpLocks noChangeAspect="1"/>
          </p:cNvGrpSpPr>
          <p:nvPr/>
        </p:nvGrpSpPr>
        <p:grpSpPr>
          <a:xfrm>
            <a:off x="7643670" y="3200783"/>
            <a:ext cx="1564843" cy="2819495"/>
            <a:chOff x="4054949" y="2636674"/>
            <a:chExt cx="1724405" cy="3106990"/>
          </a:xfrm>
        </p:grpSpPr>
        <p:pic>
          <p:nvPicPr>
            <p:cNvPr id="23" name="Picture 22">
              <a:extLst>
                <a:ext uri="{FF2B5EF4-FFF2-40B4-BE49-F238E27FC236}">
                  <a16:creationId xmlns:a16="http://schemas.microsoft.com/office/drawing/2014/main" id="{23DB86D0-70B9-464A-B432-F1BC09E28011}"/>
                </a:ext>
              </a:extLst>
            </p:cNvPr>
            <p:cNvPicPr>
              <a:picLocks noChangeAspect="1"/>
            </p:cNvPicPr>
            <p:nvPr/>
          </p:nvPicPr>
          <p:blipFill>
            <a:blip r:embed="rId3"/>
            <a:stretch>
              <a:fillRect/>
            </a:stretch>
          </p:blipFill>
          <p:spPr>
            <a:xfrm>
              <a:off x="4054949" y="2636674"/>
              <a:ext cx="1724405" cy="3106990"/>
            </a:xfrm>
            <a:prstGeom prst="rect">
              <a:avLst/>
            </a:prstGeom>
          </p:spPr>
        </p:pic>
        <p:sp>
          <p:nvSpPr>
            <p:cNvPr id="24" name="Rectangle 23">
              <a:extLst>
                <a:ext uri="{FF2B5EF4-FFF2-40B4-BE49-F238E27FC236}">
                  <a16:creationId xmlns:a16="http://schemas.microsoft.com/office/drawing/2014/main" id="{025ABB87-AEC8-47B5-9CF0-357F32F598B4}"/>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42899"/>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dirty="0">
              <a:effectLst>
                <a:outerShdw blurRad="38100" dist="38100" dir="2700000" algn="tl">
                  <a:srgbClr val="000000">
                    <a:alpha val="43137"/>
                  </a:srgbClr>
                </a:outerShdw>
              </a:effectLst>
            </a:endParaRPr>
          </a:p>
        </p:txBody>
      </p:sp>
      <p:sp>
        <p:nvSpPr>
          <p:cNvPr id="56" name="Title 55">
            <a:extLst>
              <a:ext uri="{FF2B5EF4-FFF2-40B4-BE49-F238E27FC236}">
                <a16:creationId xmlns:a16="http://schemas.microsoft.com/office/drawing/2014/main" id="{59E756B3-7CBC-42C9-B5E0-C318C9C2F96D}"/>
              </a:ext>
            </a:extLst>
          </p:cNvPr>
          <p:cNvSpPr>
            <a:spLocks noGrp="1"/>
          </p:cNvSpPr>
          <p:nvPr>
            <p:ph type="title"/>
          </p:nvPr>
        </p:nvSpPr>
        <p:spPr>
          <a:xfrm>
            <a:off x="597970" y="284582"/>
            <a:ext cx="10972800" cy="800860"/>
          </a:xfrm>
        </p:spPr>
        <p:txBody>
          <a:bodyPr>
            <a:normAutofit fontScale="90000"/>
          </a:bodyPr>
          <a:lstStyle/>
          <a:p>
            <a:r>
              <a:rPr lang="en-AU" altLang="en-US" sz="2700" b="1" dirty="0">
                <a:effectLst>
                  <a:outerShdw blurRad="38100" dist="38100" dir="2700000" algn="tl">
                    <a:srgbClr val="000000">
                      <a:alpha val="43137"/>
                    </a:srgbClr>
                  </a:outerShdw>
                </a:effectLst>
              </a:rPr>
              <a:t>Instrument Settings </a:t>
            </a:r>
            <a:br>
              <a:rPr lang="en-AU" altLang="en-US"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200" b="1" dirty="0">
                <a:effectLst>
                  <a:outerShdw blurRad="38100" dist="38100" dir="2700000" algn="tl">
                    <a:srgbClr val="000000">
                      <a:alpha val="43137"/>
                    </a:srgbClr>
                  </a:outerShdw>
                </a:effectLst>
              </a:rPr>
              <a:t> ORL Zero Function </a:t>
            </a:r>
            <a:endParaRPr lang="en-AU" dirty="0"/>
          </a:p>
        </p:txBody>
      </p:sp>
      <p:sp>
        <p:nvSpPr>
          <p:cNvPr id="4" name="Slide Number Placeholder 3">
            <a:extLst>
              <a:ext uri="{FF2B5EF4-FFF2-40B4-BE49-F238E27FC236}">
                <a16:creationId xmlns:a16="http://schemas.microsoft.com/office/drawing/2014/main" id="{22CFCCBB-586E-4D68-893B-234EBAEDA35B}"/>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80</a:t>
            </a:fld>
            <a:endParaRPr lang="en-US" dirty="0">
              <a:solidFill>
                <a:prstClr val="black">
                  <a:tint val="75000"/>
                </a:prstClr>
              </a:solidFill>
              <a:latin typeface="Arial"/>
            </a:endParaRPr>
          </a:p>
        </p:txBody>
      </p:sp>
      <p:sp>
        <p:nvSpPr>
          <p:cNvPr id="3" name="Rounded Rectangle 33">
            <a:hlinkClick r:id="rId4" action="ppaction://hlinksldjump"/>
            <a:extLst>
              <a:ext uri="{FF2B5EF4-FFF2-40B4-BE49-F238E27FC236}">
                <a16:creationId xmlns:a16="http://schemas.microsoft.com/office/drawing/2014/main" id="{80A5EF98-59D4-41C5-9B63-F3FCB26E4CD6}"/>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5"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AAF0365-BBD7-414F-8331-E19948755317}"/>
              </a:ext>
            </a:extLst>
          </p:cNvPr>
          <p:cNvSpPr txBox="1"/>
          <p:nvPr/>
        </p:nvSpPr>
        <p:spPr>
          <a:xfrm>
            <a:off x="953778" y="1024167"/>
            <a:ext cx="10741282" cy="653256"/>
          </a:xfrm>
          <a:prstGeom prst="rect">
            <a:avLst/>
          </a:prstGeom>
          <a:noFill/>
        </p:spPr>
        <p:txBody>
          <a:bodyPr wrap="square" rtlCol="0">
            <a:spAutoFit/>
          </a:bodyPr>
          <a:lstStyle/>
          <a:p>
            <a:pPr marL="171450" indent="-171450">
              <a:buFont typeface="Arial" panose="020B0604020202020204" pitchFamily="34" charset="0"/>
              <a:buChar char="•"/>
            </a:pPr>
            <a:r>
              <a:rPr lang="en-US" sz="1100" b="1" i="1" dirty="0"/>
              <a:t>This compensates for stray (residual) reflections to allow testing of weak reflection levels. Using this feature, the instrument can read accurately up to 10 dB below the stray reflection level. However, this feature causes increased noise, so when using this feature, ORL test resolution is decreased.</a:t>
            </a:r>
          </a:p>
          <a:p>
            <a:pPr marL="171450" indent="-171450">
              <a:lnSpc>
                <a:spcPct val="150000"/>
              </a:lnSpc>
              <a:buFont typeface="Arial" panose="020B0604020202020204" pitchFamily="34" charset="0"/>
              <a:buChar char="•"/>
            </a:pPr>
            <a:r>
              <a:rPr lang="en-US" sz="1100" b="1" i="1" dirty="0"/>
              <a:t>This setting is default at -65 dBm. For instrument with Ge meter detector, “ lo” will be the displayed value.</a:t>
            </a:r>
          </a:p>
        </p:txBody>
      </p:sp>
      <p:pic>
        <p:nvPicPr>
          <p:cNvPr id="35" name="Picture 34">
            <a:extLst>
              <a:ext uri="{FF2B5EF4-FFF2-40B4-BE49-F238E27FC236}">
                <a16:creationId xmlns:a16="http://schemas.microsoft.com/office/drawing/2014/main" id="{395C1A28-97EE-48A2-9C8E-417AC7C37F34}"/>
              </a:ext>
            </a:extLst>
          </p:cNvPr>
          <p:cNvPicPr>
            <a:picLocks noChangeAspect="1"/>
          </p:cNvPicPr>
          <p:nvPr/>
        </p:nvPicPr>
        <p:blipFill>
          <a:blip r:embed="rId6"/>
          <a:stretch>
            <a:fillRect/>
          </a:stretch>
        </p:blipFill>
        <p:spPr>
          <a:xfrm>
            <a:off x="1034762" y="3346590"/>
            <a:ext cx="1500233" cy="2641254"/>
          </a:xfrm>
          <a:prstGeom prst="rect">
            <a:avLst/>
          </a:prstGeom>
        </p:spPr>
      </p:pic>
      <p:pic>
        <p:nvPicPr>
          <p:cNvPr id="38" name="Picture 37">
            <a:extLst>
              <a:ext uri="{FF2B5EF4-FFF2-40B4-BE49-F238E27FC236}">
                <a16:creationId xmlns:a16="http://schemas.microsoft.com/office/drawing/2014/main" id="{B0EB0E19-BAD5-4E9C-8400-8E6B7523807A}"/>
              </a:ext>
            </a:extLst>
          </p:cNvPr>
          <p:cNvPicPr>
            <a:picLocks noChangeAspect="1"/>
          </p:cNvPicPr>
          <p:nvPr/>
        </p:nvPicPr>
        <p:blipFill>
          <a:blip r:embed="rId7"/>
          <a:stretch>
            <a:fillRect/>
          </a:stretch>
        </p:blipFill>
        <p:spPr>
          <a:xfrm>
            <a:off x="2760469" y="4705312"/>
            <a:ext cx="325684" cy="457169"/>
          </a:xfrm>
          <a:prstGeom prst="rect">
            <a:avLst/>
          </a:prstGeom>
          <a:effectLst>
            <a:outerShdw blurRad="50800" dist="38100" dir="2700000" algn="tl" rotWithShape="0">
              <a:prstClr val="black">
                <a:alpha val="40000"/>
              </a:prstClr>
            </a:outerShdw>
          </a:effectLst>
        </p:spPr>
      </p:pic>
      <p:pic>
        <p:nvPicPr>
          <p:cNvPr id="40" name="Picture 39">
            <a:extLst>
              <a:ext uri="{FF2B5EF4-FFF2-40B4-BE49-F238E27FC236}">
                <a16:creationId xmlns:a16="http://schemas.microsoft.com/office/drawing/2014/main" id="{DB00792B-D27E-4549-B111-0C4EE36D0E70}"/>
              </a:ext>
            </a:extLst>
          </p:cNvPr>
          <p:cNvPicPr>
            <a:picLocks noChangeAspect="1"/>
          </p:cNvPicPr>
          <p:nvPr/>
        </p:nvPicPr>
        <p:blipFill>
          <a:blip r:embed="rId7"/>
          <a:stretch>
            <a:fillRect/>
          </a:stretch>
        </p:blipFill>
        <p:spPr>
          <a:xfrm>
            <a:off x="5363537" y="4667217"/>
            <a:ext cx="325684" cy="457169"/>
          </a:xfrm>
          <a:prstGeom prst="rect">
            <a:avLst/>
          </a:prstGeom>
          <a:effectLst>
            <a:outerShdw blurRad="50800" dist="38100" dir="2700000" algn="tl" rotWithShape="0">
              <a:prstClr val="black">
                <a:alpha val="40000"/>
              </a:prstClr>
            </a:outerShdw>
          </a:effectLst>
        </p:spPr>
      </p:pic>
      <p:sp>
        <p:nvSpPr>
          <p:cNvPr id="41" name="TextBox 40">
            <a:extLst>
              <a:ext uri="{FF2B5EF4-FFF2-40B4-BE49-F238E27FC236}">
                <a16:creationId xmlns:a16="http://schemas.microsoft.com/office/drawing/2014/main" id="{46AEBE06-EAB8-492C-9FE5-16B0EBABE8F6}"/>
              </a:ext>
            </a:extLst>
          </p:cNvPr>
          <p:cNvSpPr txBox="1"/>
          <p:nvPr/>
        </p:nvSpPr>
        <p:spPr>
          <a:xfrm>
            <a:off x="3567037" y="1770655"/>
            <a:ext cx="1500233" cy="900246"/>
          </a:xfrm>
          <a:prstGeom prst="rect">
            <a:avLst/>
          </a:prstGeom>
          <a:noFill/>
        </p:spPr>
        <p:txBody>
          <a:bodyPr wrap="square" rtlCol="0">
            <a:spAutoFit/>
          </a:bodyPr>
          <a:lstStyle/>
          <a:p>
            <a:endParaRPr lang="en-AU" sz="1050" dirty="0">
              <a:effectLst>
                <a:outerShdw blurRad="38100" dist="38100" dir="2700000" algn="tl">
                  <a:srgbClr val="000000">
                    <a:alpha val="43137"/>
                  </a:srgbClr>
                </a:outerShdw>
              </a:effectLst>
            </a:endParaRPr>
          </a:p>
          <a:p>
            <a:r>
              <a:rPr lang="en-AU" sz="10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AU" sz="1050" b="1" dirty="0">
                <a:effectLst>
                  <a:outerShdw blurRad="38100" dist="38100" dir="2700000" algn="tl">
                    <a:srgbClr val="000000">
                      <a:alpha val="43137"/>
                    </a:srgbClr>
                  </a:outerShdw>
                </a:effectLst>
              </a:rPr>
              <a:t>Enter Zero Function setting mode:</a:t>
            </a:r>
          </a:p>
          <a:p>
            <a:r>
              <a:rPr lang="en-AU" sz="1050" dirty="0">
                <a:effectLst>
                  <a:outerShdw blurRad="38100" dist="38100" dir="2700000" algn="tl">
                    <a:srgbClr val="000000">
                      <a:alpha val="43137"/>
                    </a:srgbClr>
                  </a:outerShdw>
                </a:effectLst>
              </a:rPr>
              <a:t>Press F3 </a:t>
            </a:r>
            <a:r>
              <a:rPr lang="en-AU" sz="1050" i="1" dirty="0">
                <a:effectLst>
                  <a:outerShdw blurRad="38100" dist="38100" dir="2700000" algn="tl">
                    <a:srgbClr val="000000">
                      <a:alpha val="43137"/>
                    </a:srgbClr>
                  </a:outerShdw>
                </a:effectLst>
              </a:rPr>
              <a:t>twice</a:t>
            </a:r>
            <a:r>
              <a:rPr lang="en-AU" sz="1050" dirty="0">
                <a:effectLst>
                  <a:outerShdw blurRad="38100" dist="38100" dir="2700000" algn="tl">
                    <a:srgbClr val="000000">
                      <a:alpha val="43137"/>
                    </a:srgbClr>
                  </a:outerShdw>
                </a:effectLst>
              </a:rPr>
              <a:t>.</a:t>
            </a:r>
          </a:p>
          <a:p>
            <a:endParaRPr lang="en-AU" sz="1050" b="1" dirty="0">
              <a:effectLst>
                <a:outerShdw blurRad="38100" dist="38100" dir="2700000" algn="tl">
                  <a:srgbClr val="000000">
                    <a:alpha val="43137"/>
                  </a:srgbClr>
                </a:outerShdw>
              </a:effectLst>
            </a:endParaRPr>
          </a:p>
        </p:txBody>
      </p:sp>
      <p:sp>
        <p:nvSpPr>
          <p:cNvPr id="42" name="TextBox 41">
            <a:extLst>
              <a:ext uri="{FF2B5EF4-FFF2-40B4-BE49-F238E27FC236}">
                <a16:creationId xmlns:a16="http://schemas.microsoft.com/office/drawing/2014/main" id="{87F89D1B-C293-47A0-AE19-95F82761B69A}"/>
              </a:ext>
            </a:extLst>
          </p:cNvPr>
          <p:cNvSpPr txBox="1"/>
          <p:nvPr/>
        </p:nvSpPr>
        <p:spPr>
          <a:xfrm>
            <a:off x="1013601" y="1927215"/>
            <a:ext cx="1791380" cy="600164"/>
          </a:xfrm>
          <a:prstGeom prst="rect">
            <a:avLst/>
          </a:prstGeom>
          <a:noFill/>
        </p:spPr>
        <p:txBody>
          <a:bodyPr wrap="square" rtlCol="0">
            <a:spAutoFit/>
          </a:bodyPr>
          <a:lstStyle/>
          <a:p>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a:t>
            </a:r>
            <a:r>
              <a:rPr lang="en-AU" sz="1100" b="1" dirty="0">
                <a:effectLst>
                  <a:outerShdw blurRad="38100" dist="38100" dir="2700000" algn="tl">
                    <a:srgbClr val="000000">
                      <a:alpha val="43137"/>
                    </a:srgbClr>
                  </a:outerShdw>
                </a:effectLst>
              </a:rPr>
              <a:t> Enter ORL (RETURN LOSS) measurement mode: </a:t>
            </a:r>
          </a:p>
          <a:p>
            <a:r>
              <a:rPr lang="en-AU" sz="1100" dirty="0">
                <a:effectLst>
                  <a:outerShdw blurRad="38100" dist="38100" dir="2700000" algn="tl">
                    <a:srgbClr val="000000">
                      <a:alpha val="43137"/>
                    </a:srgbClr>
                  </a:outerShdw>
                </a:effectLst>
              </a:rPr>
              <a:t>At Home Display, press  F2.</a:t>
            </a:r>
          </a:p>
        </p:txBody>
      </p:sp>
      <p:sp>
        <p:nvSpPr>
          <p:cNvPr id="45" name="Star: 24 Points 44">
            <a:extLst>
              <a:ext uri="{FF2B5EF4-FFF2-40B4-BE49-F238E27FC236}">
                <a16:creationId xmlns:a16="http://schemas.microsoft.com/office/drawing/2014/main" id="{867A1D38-B86A-4D20-8279-59F96008BF13}"/>
              </a:ext>
            </a:extLst>
          </p:cNvPr>
          <p:cNvSpPr>
            <a:spLocks noChangeAspect="1"/>
          </p:cNvSpPr>
          <p:nvPr/>
        </p:nvSpPr>
        <p:spPr>
          <a:xfrm>
            <a:off x="4348440" y="4641781"/>
            <a:ext cx="350131" cy="127063"/>
          </a:xfrm>
          <a:prstGeom prst="star24">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D64FE972-508F-4CA0-BEF1-6B1B165DF4FA}"/>
              </a:ext>
            </a:extLst>
          </p:cNvPr>
          <p:cNvGrpSpPr>
            <a:grpSpLocks noChangeAspect="1"/>
          </p:cNvGrpSpPr>
          <p:nvPr/>
        </p:nvGrpSpPr>
        <p:grpSpPr>
          <a:xfrm>
            <a:off x="3304655" y="3284945"/>
            <a:ext cx="1500233" cy="2703082"/>
            <a:chOff x="4054949" y="2636674"/>
            <a:chExt cx="1724405" cy="3106990"/>
          </a:xfrm>
        </p:grpSpPr>
        <p:pic>
          <p:nvPicPr>
            <p:cNvPr id="47" name="Picture 46">
              <a:extLst>
                <a:ext uri="{FF2B5EF4-FFF2-40B4-BE49-F238E27FC236}">
                  <a16:creationId xmlns:a16="http://schemas.microsoft.com/office/drawing/2014/main" id="{5DE24D40-43B2-4719-B026-EE7360212EA6}"/>
                </a:ext>
              </a:extLst>
            </p:cNvPr>
            <p:cNvPicPr>
              <a:picLocks noChangeAspect="1"/>
            </p:cNvPicPr>
            <p:nvPr/>
          </p:nvPicPr>
          <p:blipFill>
            <a:blip r:embed="rId3"/>
            <a:stretch>
              <a:fillRect/>
            </a:stretch>
          </p:blipFill>
          <p:spPr>
            <a:xfrm>
              <a:off x="4054949" y="2636674"/>
              <a:ext cx="1724405" cy="3106990"/>
            </a:xfrm>
            <a:prstGeom prst="rect">
              <a:avLst/>
            </a:prstGeom>
          </p:spPr>
        </p:pic>
        <p:sp>
          <p:nvSpPr>
            <p:cNvPr id="50" name="Rectangle 49">
              <a:extLst>
                <a:ext uri="{FF2B5EF4-FFF2-40B4-BE49-F238E27FC236}">
                  <a16:creationId xmlns:a16="http://schemas.microsoft.com/office/drawing/2014/main" id="{16A38B28-60DE-46DB-8F18-5303BF7591AF}"/>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51" name="Picture 50">
            <a:extLst>
              <a:ext uri="{FF2B5EF4-FFF2-40B4-BE49-F238E27FC236}">
                <a16:creationId xmlns:a16="http://schemas.microsoft.com/office/drawing/2014/main" id="{AEF0CCEC-14FB-40C3-AD41-407D77507669}"/>
              </a:ext>
            </a:extLst>
          </p:cNvPr>
          <p:cNvPicPr>
            <a:picLocks noChangeAspect="1"/>
          </p:cNvPicPr>
          <p:nvPr/>
        </p:nvPicPr>
        <p:blipFill>
          <a:blip r:embed="rId8"/>
          <a:stretch>
            <a:fillRect/>
          </a:stretch>
        </p:blipFill>
        <p:spPr>
          <a:xfrm rot="15855532">
            <a:off x="4178919" y="5395029"/>
            <a:ext cx="545926" cy="528500"/>
          </a:xfrm>
          <a:prstGeom prst="rect">
            <a:avLst/>
          </a:prstGeom>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710FFF00-CA92-46C3-8DAB-236235DC5991}"/>
              </a:ext>
            </a:extLst>
          </p:cNvPr>
          <p:cNvPicPr>
            <a:picLocks noChangeAspect="1"/>
          </p:cNvPicPr>
          <p:nvPr/>
        </p:nvPicPr>
        <p:blipFill>
          <a:blip r:embed="rId8"/>
          <a:stretch>
            <a:fillRect/>
          </a:stretch>
        </p:blipFill>
        <p:spPr>
          <a:xfrm rot="5691470" flipH="1">
            <a:off x="1150774" y="5388708"/>
            <a:ext cx="545926" cy="5285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4E73CDB-28C3-44B3-B3AD-021ADBD34C46}"/>
              </a:ext>
            </a:extLst>
          </p:cNvPr>
          <p:cNvPicPr>
            <a:picLocks noChangeAspect="1"/>
          </p:cNvPicPr>
          <p:nvPr/>
        </p:nvPicPr>
        <p:blipFill>
          <a:blip r:embed="rId9"/>
          <a:stretch>
            <a:fillRect/>
          </a:stretch>
        </p:blipFill>
        <p:spPr>
          <a:xfrm>
            <a:off x="3520632" y="4324043"/>
            <a:ext cx="1068277" cy="805218"/>
          </a:xfrm>
          <a:prstGeom prst="rect">
            <a:avLst/>
          </a:prstGeom>
        </p:spPr>
      </p:pic>
      <p:sp>
        <p:nvSpPr>
          <p:cNvPr id="27" name="TextBox 26">
            <a:extLst>
              <a:ext uri="{FF2B5EF4-FFF2-40B4-BE49-F238E27FC236}">
                <a16:creationId xmlns:a16="http://schemas.microsoft.com/office/drawing/2014/main" id="{BD1F6F10-A2CC-471D-AC09-219E54544F6F}"/>
              </a:ext>
            </a:extLst>
          </p:cNvPr>
          <p:cNvSpPr txBox="1"/>
          <p:nvPr/>
        </p:nvSpPr>
        <p:spPr>
          <a:xfrm>
            <a:off x="4476265" y="2936460"/>
            <a:ext cx="1190271" cy="307777"/>
          </a:xfrm>
          <a:prstGeom prst="rect">
            <a:avLst/>
          </a:prstGeom>
          <a:noFill/>
        </p:spPr>
        <p:txBody>
          <a:bodyPr wrap="square" rtlCol="0">
            <a:spAutoFit/>
          </a:bodyPr>
          <a:lstStyle/>
          <a:p>
            <a:r>
              <a:rPr lang="en-AU" sz="700" dirty="0">
                <a:effectLst>
                  <a:outerShdw blurRad="38100" dist="38100" dir="2700000" algn="tl">
                    <a:srgbClr val="000000">
                      <a:alpha val="43137"/>
                    </a:srgbClr>
                  </a:outerShdw>
                </a:effectLst>
              </a:rPr>
              <a:t>Unused 2-way port inserted with terminator</a:t>
            </a:r>
          </a:p>
        </p:txBody>
      </p:sp>
      <p:cxnSp>
        <p:nvCxnSpPr>
          <p:cNvPr id="28" name="Straight Arrow Connector 27">
            <a:extLst>
              <a:ext uri="{FF2B5EF4-FFF2-40B4-BE49-F238E27FC236}">
                <a16:creationId xmlns:a16="http://schemas.microsoft.com/office/drawing/2014/main" id="{F36B342E-0F21-46CA-85E4-0576626604D9}"/>
              </a:ext>
            </a:extLst>
          </p:cNvPr>
          <p:cNvCxnSpPr>
            <a:cxnSpLocks/>
          </p:cNvCxnSpPr>
          <p:nvPr/>
        </p:nvCxnSpPr>
        <p:spPr>
          <a:xfrm flipH="1">
            <a:off x="4443181" y="3171843"/>
            <a:ext cx="104592" cy="121109"/>
          </a:xfrm>
          <a:prstGeom prst="straightConnector1">
            <a:avLst/>
          </a:prstGeom>
          <a:ln>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
        <p:nvSpPr>
          <p:cNvPr id="11" name="Arc 10">
            <a:extLst>
              <a:ext uri="{FF2B5EF4-FFF2-40B4-BE49-F238E27FC236}">
                <a16:creationId xmlns:a16="http://schemas.microsoft.com/office/drawing/2014/main" id="{9CE4D415-1943-4707-BBAE-C10D54903192}"/>
              </a:ext>
            </a:extLst>
          </p:cNvPr>
          <p:cNvSpPr/>
          <p:nvPr/>
        </p:nvSpPr>
        <p:spPr>
          <a:xfrm rot="16200000">
            <a:off x="8030998" y="2919541"/>
            <a:ext cx="589638" cy="554932"/>
          </a:xfrm>
          <a:prstGeom prst="arc">
            <a:avLst>
              <a:gd name="adj1" fmla="val 16200000"/>
              <a:gd name="adj2" fmla="val 256236"/>
            </a:avLst>
          </a:prstGeom>
          <a:ln w="44450">
            <a:gradFill>
              <a:gsLst>
                <a:gs pos="100000">
                  <a:schemeClr val="accent1">
                    <a:lumMod val="5000"/>
                    <a:lumOff val="95000"/>
                  </a:schemeClr>
                </a:gs>
                <a:gs pos="15000">
                  <a:srgbClr val="CCCC00"/>
                </a:gs>
              </a:gsLst>
              <a:lin ang="5400000" scaled="1"/>
            </a:gra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2DD51CA2-72F7-45EF-A657-A925F96BAD54}"/>
              </a:ext>
            </a:extLst>
          </p:cNvPr>
          <p:cNvCxnSpPr>
            <a:cxnSpLocks/>
          </p:cNvCxnSpPr>
          <p:nvPr/>
        </p:nvCxnSpPr>
        <p:spPr>
          <a:xfrm>
            <a:off x="8393786" y="2903617"/>
            <a:ext cx="913262" cy="0"/>
          </a:xfrm>
          <a:prstGeom prst="line">
            <a:avLst/>
          </a:prstGeom>
          <a:ln w="44450">
            <a:gradFill>
              <a:gsLst>
                <a:gs pos="100000">
                  <a:schemeClr val="accent1">
                    <a:lumMod val="5000"/>
                    <a:lumOff val="95000"/>
                  </a:schemeClr>
                </a:gs>
                <a:gs pos="15000">
                  <a:srgbClr val="CCCC00"/>
                </a:gs>
              </a:gsLst>
              <a:lin ang="5400000" scaled="1"/>
            </a:gradFill>
            <a:prstDash val="sysDash"/>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B122F4ED-2714-4C62-843B-4E972E536BEE}"/>
              </a:ext>
            </a:extLst>
          </p:cNvPr>
          <p:cNvPicPr/>
          <p:nvPr/>
        </p:nvPicPr>
        <p:blipFill>
          <a:blip r:embed="rId10"/>
          <a:stretch>
            <a:fillRect/>
          </a:stretch>
        </p:blipFill>
        <p:spPr>
          <a:xfrm rot="16200000">
            <a:off x="9293690" y="2561059"/>
            <a:ext cx="356348" cy="684252"/>
          </a:xfrm>
          <a:prstGeom prst="rect">
            <a:avLst/>
          </a:prstGeom>
        </p:spPr>
      </p:pic>
      <p:pic>
        <p:nvPicPr>
          <p:cNvPr id="16" name="Picture 15">
            <a:extLst>
              <a:ext uri="{FF2B5EF4-FFF2-40B4-BE49-F238E27FC236}">
                <a16:creationId xmlns:a16="http://schemas.microsoft.com/office/drawing/2014/main" id="{57567110-5239-4E2D-9B9D-AF80D87C251A}"/>
              </a:ext>
            </a:extLst>
          </p:cNvPr>
          <p:cNvPicPr>
            <a:picLocks noChangeAspect="1"/>
          </p:cNvPicPr>
          <p:nvPr/>
        </p:nvPicPr>
        <p:blipFill>
          <a:blip r:embed="rId11"/>
          <a:stretch>
            <a:fillRect/>
          </a:stretch>
        </p:blipFill>
        <p:spPr>
          <a:xfrm rot="5400000">
            <a:off x="9819195" y="2656746"/>
            <a:ext cx="337425" cy="479811"/>
          </a:xfrm>
          <a:prstGeom prst="rect">
            <a:avLst/>
          </a:prstGeom>
        </p:spPr>
      </p:pic>
      <p:sp>
        <p:nvSpPr>
          <p:cNvPr id="19" name="TextBox 18">
            <a:extLst>
              <a:ext uri="{FF2B5EF4-FFF2-40B4-BE49-F238E27FC236}">
                <a16:creationId xmlns:a16="http://schemas.microsoft.com/office/drawing/2014/main" id="{C6D3C63E-F572-4122-B8E0-9CC73F5A2BAA}"/>
              </a:ext>
            </a:extLst>
          </p:cNvPr>
          <p:cNvSpPr txBox="1"/>
          <p:nvPr/>
        </p:nvSpPr>
        <p:spPr>
          <a:xfrm>
            <a:off x="6073042" y="1775235"/>
            <a:ext cx="2897681" cy="738664"/>
          </a:xfrm>
          <a:prstGeom prst="rect">
            <a:avLst/>
          </a:prstGeom>
          <a:noFill/>
        </p:spPr>
        <p:txBody>
          <a:bodyPr wrap="square" rtlCol="0">
            <a:spAutoFit/>
          </a:bodyPr>
          <a:lstStyle/>
          <a:p>
            <a:pPr algn="just"/>
            <a:endParaRPr lang="en-AU" sz="1050" dirty="0">
              <a:effectLst>
                <a:outerShdw blurRad="38100" dist="38100" dir="2700000" algn="tl">
                  <a:srgbClr val="000000">
                    <a:alpha val="43137"/>
                  </a:srgbClr>
                </a:outerShdw>
              </a:effectLst>
            </a:endParaRPr>
          </a:p>
          <a:p>
            <a:pPr algn="just"/>
            <a:r>
              <a:rPr lang="en-AU" sz="10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AU" sz="1050" b="1" dirty="0">
                <a:effectLst>
                  <a:outerShdw blurRad="38100" dist="38100" dir="2700000" algn="tl">
                    <a:srgbClr val="000000">
                      <a:alpha val="43137"/>
                    </a:srgbClr>
                  </a:outerShdw>
                </a:effectLst>
              </a:rPr>
              <a:t>Determine Noise Floor (NF) of DUT:</a:t>
            </a:r>
          </a:p>
          <a:p>
            <a:pPr algn="just"/>
            <a:r>
              <a:rPr lang="en-AU" sz="1050" dirty="0">
                <a:effectLst>
                  <a:outerShdw blurRad="38100" dist="38100" dir="2700000" algn="tl">
                    <a:srgbClr val="000000">
                      <a:alpha val="43137"/>
                    </a:srgbClr>
                  </a:outerShdw>
                </a:effectLst>
              </a:rPr>
              <a:t>Connect DUT to the 2-way port, connect far end of DUT with an appropriate  Terminator.</a:t>
            </a:r>
          </a:p>
        </p:txBody>
      </p:sp>
      <p:pic>
        <p:nvPicPr>
          <p:cNvPr id="20" name="Picture 19">
            <a:extLst>
              <a:ext uri="{FF2B5EF4-FFF2-40B4-BE49-F238E27FC236}">
                <a16:creationId xmlns:a16="http://schemas.microsoft.com/office/drawing/2014/main" id="{E03AE840-036F-40FA-8861-691983DCEDDC}"/>
              </a:ext>
            </a:extLst>
          </p:cNvPr>
          <p:cNvPicPr>
            <a:picLocks noChangeAspect="1"/>
          </p:cNvPicPr>
          <p:nvPr/>
        </p:nvPicPr>
        <p:blipFill>
          <a:blip r:embed="rId8"/>
          <a:stretch>
            <a:fillRect/>
          </a:stretch>
        </p:blipFill>
        <p:spPr>
          <a:xfrm rot="5400000" flipH="1">
            <a:off x="7773707" y="5415910"/>
            <a:ext cx="569437" cy="551261"/>
          </a:xfrm>
          <a:prstGeom prst="rect">
            <a:avLst/>
          </a:prstGeom>
          <a:effectLst>
            <a:outerShdw blurRad="50800" dist="38100" dir="2700000" algn="tl" rotWithShape="0">
              <a:prstClr val="black">
                <a:alpha val="40000"/>
              </a:prstClr>
            </a:outerShdw>
          </a:effectLst>
        </p:spPr>
      </p:pic>
      <p:sp>
        <p:nvSpPr>
          <p:cNvPr id="49" name="TextBox 48">
            <a:extLst>
              <a:ext uri="{FF2B5EF4-FFF2-40B4-BE49-F238E27FC236}">
                <a16:creationId xmlns:a16="http://schemas.microsoft.com/office/drawing/2014/main" id="{4493AA8D-0A3F-4E79-9553-E4D69159920E}"/>
              </a:ext>
            </a:extLst>
          </p:cNvPr>
          <p:cNvSpPr txBox="1"/>
          <p:nvPr/>
        </p:nvSpPr>
        <p:spPr>
          <a:xfrm>
            <a:off x="10212103" y="2568047"/>
            <a:ext cx="1190271" cy="200055"/>
          </a:xfrm>
          <a:prstGeom prst="rect">
            <a:avLst/>
          </a:prstGeom>
          <a:noFill/>
        </p:spPr>
        <p:txBody>
          <a:bodyPr wrap="square" rtlCol="0">
            <a:spAutoFit/>
          </a:bodyPr>
          <a:lstStyle/>
          <a:p>
            <a:r>
              <a:rPr lang="en-AU" sz="700" dirty="0">
                <a:effectLst>
                  <a:outerShdw blurRad="38100" dist="38100" dir="2700000" algn="tl">
                    <a:srgbClr val="000000">
                      <a:alpha val="43137"/>
                    </a:srgbClr>
                  </a:outerShdw>
                </a:effectLst>
              </a:rPr>
              <a:t>Terminator</a:t>
            </a:r>
          </a:p>
        </p:txBody>
      </p:sp>
      <p:cxnSp>
        <p:nvCxnSpPr>
          <p:cNvPr id="53" name="Straight Arrow Connector 52">
            <a:extLst>
              <a:ext uri="{FF2B5EF4-FFF2-40B4-BE49-F238E27FC236}">
                <a16:creationId xmlns:a16="http://schemas.microsoft.com/office/drawing/2014/main" id="{9DFBD26C-717D-4485-840C-9BE1E36B791B}"/>
              </a:ext>
            </a:extLst>
          </p:cNvPr>
          <p:cNvCxnSpPr>
            <a:cxnSpLocks/>
          </p:cNvCxnSpPr>
          <p:nvPr/>
        </p:nvCxnSpPr>
        <p:spPr>
          <a:xfrm flipH="1">
            <a:off x="10159807" y="2725875"/>
            <a:ext cx="104592" cy="121109"/>
          </a:xfrm>
          <a:prstGeom prst="straightConnector1">
            <a:avLst/>
          </a:prstGeom>
          <a:ln>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92958F50-C2B5-42BF-9FB8-DE9C1914384D}"/>
              </a:ext>
            </a:extLst>
          </p:cNvPr>
          <p:cNvSpPr txBox="1"/>
          <p:nvPr/>
        </p:nvSpPr>
        <p:spPr>
          <a:xfrm>
            <a:off x="8119952" y="2608622"/>
            <a:ext cx="571253" cy="200541"/>
          </a:xfrm>
          <a:prstGeom prst="rect">
            <a:avLst/>
          </a:prstGeom>
          <a:noFill/>
        </p:spPr>
        <p:txBody>
          <a:bodyPr wrap="square" rtlCol="0">
            <a:spAutoFit/>
          </a:bodyPr>
          <a:lstStyle/>
          <a:p>
            <a:r>
              <a:rPr lang="en-AU" sz="700" dirty="0">
                <a:effectLst>
                  <a:outerShdw blurRad="38100" dist="38100" dir="2700000" algn="tl">
                    <a:srgbClr val="000000">
                      <a:alpha val="43137"/>
                    </a:srgbClr>
                  </a:outerShdw>
                </a:effectLst>
              </a:rPr>
              <a:t>DUT</a:t>
            </a:r>
          </a:p>
        </p:txBody>
      </p:sp>
      <p:cxnSp>
        <p:nvCxnSpPr>
          <p:cNvPr id="55" name="Straight Arrow Connector 54">
            <a:extLst>
              <a:ext uri="{FF2B5EF4-FFF2-40B4-BE49-F238E27FC236}">
                <a16:creationId xmlns:a16="http://schemas.microsoft.com/office/drawing/2014/main" id="{B7301364-B772-4B61-AA95-A71D555E512D}"/>
              </a:ext>
            </a:extLst>
          </p:cNvPr>
          <p:cNvCxnSpPr>
            <a:cxnSpLocks/>
          </p:cNvCxnSpPr>
          <p:nvPr/>
        </p:nvCxnSpPr>
        <p:spPr>
          <a:xfrm>
            <a:off x="8417179" y="2764385"/>
            <a:ext cx="163407" cy="109123"/>
          </a:xfrm>
          <a:prstGeom prst="straightConnector1">
            <a:avLst/>
          </a:prstGeom>
          <a:ln>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95C3C5E0-1760-4A95-BFAD-70E39EB387BA}"/>
              </a:ext>
            </a:extLst>
          </p:cNvPr>
          <p:cNvPicPr>
            <a:picLocks noChangeAspect="1"/>
          </p:cNvPicPr>
          <p:nvPr/>
        </p:nvPicPr>
        <p:blipFill>
          <a:blip r:embed="rId7"/>
          <a:stretch>
            <a:fillRect/>
          </a:stretch>
        </p:blipFill>
        <p:spPr>
          <a:xfrm>
            <a:off x="10587772" y="4721346"/>
            <a:ext cx="339710" cy="476858"/>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0E1D43B1-39C4-4AA3-9B98-CDE48FCBAFC2}"/>
              </a:ext>
            </a:extLst>
          </p:cNvPr>
          <p:cNvSpPr txBox="1"/>
          <p:nvPr/>
        </p:nvSpPr>
        <p:spPr>
          <a:xfrm>
            <a:off x="11021644" y="4752026"/>
            <a:ext cx="923290" cy="415498"/>
          </a:xfrm>
          <a:prstGeom prst="rect">
            <a:avLst/>
          </a:prstGeom>
          <a:noFill/>
        </p:spPr>
        <p:txBody>
          <a:bodyPr wrap="square" rtlCol="0">
            <a:spAutoFit/>
          </a:bodyPr>
          <a:lstStyle/>
          <a:p>
            <a:pPr algn="just"/>
            <a:r>
              <a:rPr lang="en-US" sz="1050" dirty="0">
                <a:effectLst>
                  <a:outerShdw blurRad="38100" dist="38100" dir="2700000" algn="tl">
                    <a:srgbClr val="000000">
                      <a:alpha val="43137"/>
                    </a:srgbClr>
                  </a:outerShdw>
                </a:effectLst>
              </a:rPr>
              <a:t>Continue next page</a:t>
            </a:r>
            <a:endParaRPr lang="en-AU" sz="1400" dirty="0">
              <a:effectLst>
                <a:outerShdw blurRad="38100" dist="38100" dir="2700000" algn="tl">
                  <a:srgbClr val="000000">
                    <a:alpha val="43137"/>
                  </a:srgbClr>
                </a:outerShdw>
              </a:effectLst>
            </a:endParaRPr>
          </a:p>
        </p:txBody>
      </p:sp>
      <p:sp>
        <p:nvSpPr>
          <p:cNvPr id="36" name="TextBox 35">
            <a:extLst>
              <a:ext uri="{FF2B5EF4-FFF2-40B4-BE49-F238E27FC236}">
                <a16:creationId xmlns:a16="http://schemas.microsoft.com/office/drawing/2014/main" id="{A9280D37-D7BD-4645-A665-6952843FBAB5}"/>
              </a:ext>
            </a:extLst>
          </p:cNvPr>
          <p:cNvSpPr txBox="1"/>
          <p:nvPr/>
        </p:nvSpPr>
        <p:spPr>
          <a:xfrm>
            <a:off x="6116256" y="3897946"/>
            <a:ext cx="1500233" cy="1708160"/>
          </a:xfrm>
          <a:prstGeom prst="rect">
            <a:avLst/>
          </a:prstGeom>
          <a:noFill/>
        </p:spPr>
        <p:txBody>
          <a:bodyPr wrap="square" rtlCol="0">
            <a:spAutoFit/>
          </a:bodyPr>
          <a:lstStyle/>
          <a:p>
            <a:r>
              <a:rPr lang="en-AU" sz="10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➃ </a:t>
            </a:r>
            <a:r>
              <a:rPr lang="en-AU" sz="1050" b="1" dirty="0">
                <a:effectLst>
                  <a:outerShdw blurRad="38100" dist="38100" dir="2700000" algn="tl">
                    <a:srgbClr val="000000">
                      <a:alpha val="43137"/>
                    </a:srgbClr>
                  </a:outerShdw>
                </a:effectLst>
              </a:rPr>
              <a:t>Set NF of the instrument:</a:t>
            </a:r>
          </a:p>
          <a:p>
            <a:r>
              <a:rPr lang="en-AU" sz="1050" dirty="0">
                <a:effectLst>
                  <a:outerShdw blurRad="38100" dist="38100" dir="2700000" algn="tl">
                    <a:srgbClr val="000000">
                      <a:alpha val="43137"/>
                    </a:srgbClr>
                  </a:outerShdw>
                </a:effectLst>
              </a:rPr>
              <a:t>Press and hold F2 until it stops beeping.</a:t>
            </a:r>
          </a:p>
          <a:p>
            <a:endParaRPr lang="en-AU" sz="1050" dirty="0">
              <a:effectLst>
                <a:outerShdw blurRad="38100" dist="38100" dir="2700000" algn="tl">
                  <a:srgbClr val="000000">
                    <a:alpha val="43137"/>
                  </a:srgbClr>
                </a:outerShdw>
              </a:effectLst>
            </a:endParaRPr>
          </a:p>
          <a:p>
            <a:r>
              <a:rPr lang="en-AU" sz="1050" b="1" dirty="0">
                <a:effectLst>
                  <a:outerShdw blurRad="38100" dist="38100" dir="2700000" algn="tl">
                    <a:srgbClr val="000000">
                      <a:alpha val="43137"/>
                    </a:srgbClr>
                  </a:outerShdw>
                </a:effectLst>
              </a:rPr>
              <a:t>Note:</a:t>
            </a:r>
          </a:p>
          <a:p>
            <a:r>
              <a:rPr lang="en-AU" sz="1050" dirty="0">
                <a:effectLst>
                  <a:outerShdw blurRad="38100" dist="38100" dir="2700000" algn="tl">
                    <a:srgbClr val="000000">
                      <a:alpha val="43137"/>
                    </a:srgbClr>
                  </a:outerShdw>
                </a:effectLst>
              </a:rPr>
              <a:t>This will automatically set and save NF of all active wavelengths on instrument. </a:t>
            </a:r>
          </a:p>
        </p:txBody>
      </p:sp>
      <p:sp>
        <p:nvSpPr>
          <p:cNvPr id="64" name="TextBox 63">
            <a:extLst>
              <a:ext uri="{FF2B5EF4-FFF2-40B4-BE49-F238E27FC236}">
                <a16:creationId xmlns:a16="http://schemas.microsoft.com/office/drawing/2014/main" id="{6EE4122E-B451-4C2F-A0EE-FDB2EF9D2F19}"/>
              </a:ext>
            </a:extLst>
          </p:cNvPr>
          <p:cNvSpPr txBox="1">
            <a:spLocks noChangeAspect="1"/>
          </p:cNvSpPr>
          <p:nvPr/>
        </p:nvSpPr>
        <p:spPr>
          <a:xfrm>
            <a:off x="9367945" y="4300668"/>
            <a:ext cx="1817702" cy="461665"/>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en-AU" sz="800" dirty="0">
                <a:solidFill>
                  <a:schemeClr val="accent2"/>
                </a:solidFill>
                <a:effectLst>
                  <a:outerShdw blurRad="38100" dist="38100" dir="2700000" algn="tl">
                    <a:srgbClr val="000000">
                      <a:alpha val="43137"/>
                    </a:srgbClr>
                  </a:outerShdw>
                </a:effectLst>
              </a:rPr>
              <a:t>Default NF value (-65 dBm or “Lo” on instrument with Ge meter detector</a:t>
            </a:r>
          </a:p>
          <a:p>
            <a:pPr algn="just"/>
            <a:endParaRPr lang="en-AU" sz="800" dirty="0">
              <a:solidFill>
                <a:schemeClr val="accent2"/>
              </a:solidFill>
              <a:effectLst>
                <a:outerShdw blurRad="38100" dist="38100" dir="2700000" algn="tl">
                  <a:srgbClr val="000000">
                    <a:alpha val="43137"/>
                  </a:srgbClr>
                </a:outerShdw>
              </a:effectLst>
            </a:endParaRPr>
          </a:p>
        </p:txBody>
      </p:sp>
      <p:pic>
        <p:nvPicPr>
          <p:cNvPr id="67" name="Picture 66">
            <a:extLst>
              <a:ext uri="{FF2B5EF4-FFF2-40B4-BE49-F238E27FC236}">
                <a16:creationId xmlns:a16="http://schemas.microsoft.com/office/drawing/2014/main" id="{0C60FEEE-2343-4247-BBD0-D1464314D126}"/>
              </a:ext>
            </a:extLst>
          </p:cNvPr>
          <p:cNvPicPr>
            <a:picLocks noChangeAspect="1"/>
          </p:cNvPicPr>
          <p:nvPr/>
        </p:nvPicPr>
        <p:blipFill>
          <a:blip r:embed="rId12"/>
          <a:stretch>
            <a:fillRect/>
          </a:stretch>
        </p:blipFill>
        <p:spPr>
          <a:xfrm>
            <a:off x="7875362" y="4310976"/>
            <a:ext cx="1112889" cy="834013"/>
          </a:xfrm>
          <a:prstGeom prst="rect">
            <a:avLst/>
          </a:prstGeom>
        </p:spPr>
      </p:pic>
      <p:sp>
        <p:nvSpPr>
          <p:cNvPr id="66" name="Freeform: Shape 65">
            <a:extLst>
              <a:ext uri="{FF2B5EF4-FFF2-40B4-BE49-F238E27FC236}">
                <a16:creationId xmlns:a16="http://schemas.microsoft.com/office/drawing/2014/main" id="{C7B47FF0-CE08-4906-A954-4676D0C3C871}"/>
              </a:ext>
            </a:extLst>
          </p:cNvPr>
          <p:cNvSpPr>
            <a:spLocks noChangeAspect="1"/>
          </p:cNvSpPr>
          <p:nvPr/>
        </p:nvSpPr>
        <p:spPr>
          <a:xfrm>
            <a:off x="8625527" y="4436183"/>
            <a:ext cx="742418" cy="345213"/>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0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0" name="Picture 29">
            <a:extLst>
              <a:ext uri="{FF2B5EF4-FFF2-40B4-BE49-F238E27FC236}">
                <a16:creationId xmlns:a16="http://schemas.microsoft.com/office/drawing/2014/main" id="{B31CCBBB-ABA9-44A5-8FF3-7520A98EDE81}"/>
              </a:ext>
            </a:extLst>
          </p:cNvPr>
          <p:cNvPicPr/>
          <p:nvPr/>
        </p:nvPicPr>
        <p:blipFill>
          <a:blip r:embed="rId10"/>
          <a:stretch>
            <a:fillRect/>
          </a:stretch>
        </p:blipFill>
        <p:spPr>
          <a:xfrm>
            <a:off x="7873030" y="3017792"/>
            <a:ext cx="370793" cy="657595"/>
          </a:xfrm>
          <a:prstGeom prst="rect">
            <a:avLst/>
          </a:prstGeom>
        </p:spPr>
      </p:pic>
      <p:sp>
        <p:nvSpPr>
          <p:cNvPr id="43" name="Freeform: Shape 65">
            <a:extLst>
              <a:ext uri="{FF2B5EF4-FFF2-40B4-BE49-F238E27FC236}">
                <a16:creationId xmlns:a16="http://schemas.microsoft.com/office/drawing/2014/main" id="{C7B47FF0-CE08-4906-A954-4676D0C3C871}"/>
              </a:ext>
            </a:extLst>
          </p:cNvPr>
          <p:cNvSpPr>
            <a:spLocks noChangeAspect="1"/>
          </p:cNvSpPr>
          <p:nvPr/>
        </p:nvSpPr>
        <p:spPr>
          <a:xfrm>
            <a:off x="8509748" y="3740094"/>
            <a:ext cx="858197" cy="829706"/>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0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6EE4122E-B451-4C2F-A0EE-FDB2EF9D2F19}"/>
              </a:ext>
            </a:extLst>
          </p:cNvPr>
          <p:cNvSpPr txBox="1">
            <a:spLocks noChangeAspect="1"/>
          </p:cNvSpPr>
          <p:nvPr/>
        </p:nvSpPr>
        <p:spPr>
          <a:xfrm>
            <a:off x="9323392" y="3562004"/>
            <a:ext cx="1207150" cy="338554"/>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en-AU" sz="800" dirty="0">
                <a:solidFill>
                  <a:schemeClr val="accent2"/>
                </a:solidFill>
                <a:effectLst>
                  <a:outerShdw blurRad="38100" dist="38100" dir="2700000" algn="tl">
                    <a:srgbClr val="000000">
                      <a:alpha val="43137"/>
                    </a:srgbClr>
                  </a:outerShdw>
                </a:effectLst>
              </a:rPr>
              <a:t>“NT” indicates in Zero Function setting mode</a:t>
            </a:r>
          </a:p>
        </p:txBody>
      </p:sp>
      <p:pic>
        <p:nvPicPr>
          <p:cNvPr id="48" name="Picture 47"/>
          <p:cNvPicPr>
            <a:picLocks noChangeAspect="1"/>
          </p:cNvPicPr>
          <p:nvPr/>
        </p:nvPicPr>
        <p:blipFill>
          <a:blip r:embed="rId13"/>
          <a:stretch>
            <a:fillRect/>
          </a:stretch>
        </p:blipFill>
        <p:spPr>
          <a:xfrm rot="5400000">
            <a:off x="4197316" y="3353587"/>
            <a:ext cx="434760" cy="348425"/>
          </a:xfrm>
          <a:prstGeom prst="rect">
            <a:avLst/>
          </a:prstGeom>
        </p:spPr>
      </p:pic>
      <p:pic>
        <p:nvPicPr>
          <p:cNvPr id="57" name="Picture 56"/>
          <p:cNvPicPr>
            <a:picLocks noChangeAspect="1"/>
          </p:cNvPicPr>
          <p:nvPr/>
        </p:nvPicPr>
        <p:blipFill>
          <a:blip r:embed="rId13"/>
          <a:stretch>
            <a:fillRect/>
          </a:stretch>
        </p:blipFill>
        <p:spPr>
          <a:xfrm rot="5400000">
            <a:off x="8547253" y="3281044"/>
            <a:ext cx="434760" cy="348425"/>
          </a:xfrm>
          <a:prstGeom prst="rect">
            <a:avLst/>
          </a:prstGeom>
        </p:spPr>
      </p:pic>
    </p:spTree>
    <p:extLst>
      <p:ext uri="{BB962C8B-B14F-4D97-AF65-F5344CB8AC3E}">
        <p14:creationId xmlns:p14="http://schemas.microsoft.com/office/powerpoint/2010/main" val="152951698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42899"/>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dirty="0">
              <a:effectLst>
                <a:outerShdw blurRad="38100" dist="38100" dir="2700000" algn="tl">
                  <a:srgbClr val="000000">
                    <a:alpha val="43137"/>
                  </a:srgbClr>
                </a:outerShdw>
              </a:effectLst>
            </a:endParaRPr>
          </a:p>
        </p:txBody>
      </p:sp>
      <p:sp>
        <p:nvSpPr>
          <p:cNvPr id="56" name="Title 55">
            <a:extLst>
              <a:ext uri="{FF2B5EF4-FFF2-40B4-BE49-F238E27FC236}">
                <a16:creationId xmlns:a16="http://schemas.microsoft.com/office/drawing/2014/main" id="{59E756B3-7CBC-42C9-B5E0-C318C9C2F96D}"/>
              </a:ext>
            </a:extLst>
          </p:cNvPr>
          <p:cNvSpPr>
            <a:spLocks noGrp="1"/>
          </p:cNvSpPr>
          <p:nvPr>
            <p:ph type="title"/>
          </p:nvPr>
        </p:nvSpPr>
        <p:spPr>
          <a:xfrm>
            <a:off x="597970" y="284582"/>
            <a:ext cx="10972800" cy="800860"/>
          </a:xfrm>
        </p:spPr>
        <p:txBody>
          <a:bodyPr>
            <a:normAutofit fontScale="90000"/>
          </a:bodyPr>
          <a:lstStyle/>
          <a:p>
            <a:r>
              <a:rPr lang="en-AU" altLang="en-US" sz="2700" b="1" dirty="0">
                <a:effectLst>
                  <a:outerShdw blurRad="38100" dist="38100" dir="2700000" algn="tl">
                    <a:srgbClr val="000000">
                      <a:alpha val="43137"/>
                    </a:srgbClr>
                  </a:outerShdw>
                </a:effectLst>
              </a:rPr>
              <a:t>Instrument Settings </a:t>
            </a:r>
            <a:br>
              <a:rPr lang="en-AU" altLang="en-US"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200" b="1" dirty="0">
                <a:effectLst>
                  <a:outerShdw blurRad="38100" dist="38100" dir="2700000" algn="tl">
                    <a:srgbClr val="000000">
                      <a:alpha val="43137"/>
                    </a:srgbClr>
                  </a:outerShdw>
                </a:effectLst>
              </a:rPr>
              <a:t> ORL Zero Function (continue)</a:t>
            </a:r>
            <a:endParaRPr lang="en-AU" dirty="0"/>
          </a:p>
        </p:txBody>
      </p:sp>
      <p:sp>
        <p:nvSpPr>
          <p:cNvPr id="42" name="TextBox 41">
            <a:extLst>
              <a:ext uri="{FF2B5EF4-FFF2-40B4-BE49-F238E27FC236}">
                <a16:creationId xmlns:a16="http://schemas.microsoft.com/office/drawing/2014/main" id="{87F89D1B-C293-47A0-AE19-95F82761B69A}"/>
              </a:ext>
            </a:extLst>
          </p:cNvPr>
          <p:cNvSpPr txBox="1"/>
          <p:nvPr/>
        </p:nvSpPr>
        <p:spPr>
          <a:xfrm>
            <a:off x="5127182" y="1449113"/>
            <a:ext cx="3113418" cy="600164"/>
          </a:xfrm>
          <a:prstGeom prst="rect">
            <a:avLst/>
          </a:prstGeom>
          <a:noFill/>
        </p:spPr>
        <p:txBody>
          <a:bodyPr wrap="square" rtlCol="0">
            <a:spAutoFit/>
          </a:bodyPr>
          <a:lstStyle/>
          <a:p>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➄</a:t>
            </a:r>
            <a:r>
              <a:rPr lang="en-AU" sz="1100" b="1" dirty="0">
                <a:effectLst>
                  <a:outerShdw blurRad="38100" dist="38100" dir="2700000" algn="tl">
                    <a:srgbClr val="000000">
                      <a:alpha val="43137"/>
                    </a:srgbClr>
                  </a:outerShdw>
                </a:effectLst>
              </a:rPr>
              <a:t> Measure actual ORL of DUT: </a:t>
            </a:r>
          </a:p>
          <a:p>
            <a:r>
              <a:rPr lang="en-AU" sz="1100" dirty="0">
                <a:effectLst>
                  <a:outerShdw blurRad="38100" dist="38100" dir="2700000" algn="tl">
                    <a:srgbClr val="000000">
                      <a:alpha val="43137"/>
                    </a:srgbClr>
                  </a:outerShdw>
                </a:effectLst>
              </a:rPr>
              <a:t>Removed Terminator from DUT and read DUT’s ORL from display.</a:t>
            </a:r>
          </a:p>
        </p:txBody>
      </p:sp>
      <p:grpSp>
        <p:nvGrpSpPr>
          <p:cNvPr id="22" name="Group 21">
            <a:extLst>
              <a:ext uri="{FF2B5EF4-FFF2-40B4-BE49-F238E27FC236}">
                <a16:creationId xmlns:a16="http://schemas.microsoft.com/office/drawing/2014/main" id="{006E9E63-3712-48F0-AE98-86DBBA6B528A}"/>
              </a:ext>
            </a:extLst>
          </p:cNvPr>
          <p:cNvGrpSpPr>
            <a:grpSpLocks noChangeAspect="1"/>
          </p:cNvGrpSpPr>
          <p:nvPr/>
        </p:nvGrpSpPr>
        <p:grpSpPr>
          <a:xfrm>
            <a:off x="1201697" y="3082592"/>
            <a:ext cx="1500233" cy="2703082"/>
            <a:chOff x="4054949" y="2636674"/>
            <a:chExt cx="1724405" cy="3106990"/>
          </a:xfrm>
        </p:grpSpPr>
        <p:pic>
          <p:nvPicPr>
            <p:cNvPr id="23" name="Picture 22">
              <a:extLst>
                <a:ext uri="{FF2B5EF4-FFF2-40B4-BE49-F238E27FC236}">
                  <a16:creationId xmlns:a16="http://schemas.microsoft.com/office/drawing/2014/main" id="{23DB86D0-70B9-464A-B432-F1BC09E28011}"/>
                </a:ext>
              </a:extLst>
            </p:cNvPr>
            <p:cNvPicPr>
              <a:picLocks noChangeAspect="1"/>
            </p:cNvPicPr>
            <p:nvPr/>
          </p:nvPicPr>
          <p:blipFill>
            <a:blip r:embed="rId3"/>
            <a:stretch>
              <a:fillRect/>
            </a:stretch>
          </p:blipFill>
          <p:spPr>
            <a:xfrm>
              <a:off x="4054949" y="2636674"/>
              <a:ext cx="1724405" cy="3106990"/>
            </a:xfrm>
            <a:prstGeom prst="rect">
              <a:avLst/>
            </a:prstGeom>
          </p:spPr>
        </p:pic>
        <p:sp>
          <p:nvSpPr>
            <p:cNvPr id="24" name="Rectangle 23">
              <a:extLst>
                <a:ext uri="{FF2B5EF4-FFF2-40B4-BE49-F238E27FC236}">
                  <a16:creationId xmlns:a16="http://schemas.microsoft.com/office/drawing/2014/main" id="{025ABB87-AEC8-47B5-9CF0-357F32F598B4}"/>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30" name="Picture 29">
            <a:extLst>
              <a:ext uri="{FF2B5EF4-FFF2-40B4-BE49-F238E27FC236}">
                <a16:creationId xmlns:a16="http://schemas.microsoft.com/office/drawing/2014/main" id="{B31CCBBB-ABA9-44A5-8FF3-7520A98EDE81}"/>
              </a:ext>
            </a:extLst>
          </p:cNvPr>
          <p:cNvPicPr/>
          <p:nvPr/>
        </p:nvPicPr>
        <p:blipFill>
          <a:blip r:embed="rId4"/>
          <a:stretch>
            <a:fillRect/>
          </a:stretch>
        </p:blipFill>
        <p:spPr>
          <a:xfrm>
            <a:off x="1431058" y="2885899"/>
            <a:ext cx="355484" cy="656000"/>
          </a:xfrm>
          <a:prstGeom prst="rect">
            <a:avLst/>
          </a:prstGeom>
        </p:spPr>
      </p:pic>
      <p:sp>
        <p:nvSpPr>
          <p:cNvPr id="11" name="Arc 10">
            <a:extLst>
              <a:ext uri="{FF2B5EF4-FFF2-40B4-BE49-F238E27FC236}">
                <a16:creationId xmlns:a16="http://schemas.microsoft.com/office/drawing/2014/main" id="{9CE4D415-1943-4707-BBAE-C10D54903192}"/>
              </a:ext>
            </a:extLst>
          </p:cNvPr>
          <p:cNvSpPr/>
          <p:nvPr/>
        </p:nvSpPr>
        <p:spPr>
          <a:xfrm rot="16200000">
            <a:off x="1578284" y="2697108"/>
            <a:ext cx="588208" cy="532020"/>
          </a:xfrm>
          <a:prstGeom prst="arc">
            <a:avLst>
              <a:gd name="adj1" fmla="val 16200000"/>
              <a:gd name="adj2" fmla="val 256236"/>
            </a:avLst>
          </a:prstGeom>
          <a:ln w="44450">
            <a:gradFill>
              <a:gsLst>
                <a:gs pos="100000">
                  <a:schemeClr val="accent1">
                    <a:lumMod val="5000"/>
                    <a:lumOff val="95000"/>
                  </a:schemeClr>
                </a:gs>
                <a:gs pos="15000">
                  <a:srgbClr val="CCCC00"/>
                </a:gs>
              </a:gsLst>
              <a:lin ang="5400000" scaled="1"/>
            </a:gra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2DD51CA2-72F7-45EF-A657-A925F96BAD54}"/>
              </a:ext>
            </a:extLst>
          </p:cNvPr>
          <p:cNvCxnSpPr/>
          <p:nvPr/>
        </p:nvCxnSpPr>
        <p:spPr>
          <a:xfrm>
            <a:off x="1951813" y="2669013"/>
            <a:ext cx="875555" cy="0"/>
          </a:xfrm>
          <a:prstGeom prst="line">
            <a:avLst/>
          </a:prstGeom>
          <a:ln w="44450">
            <a:gradFill>
              <a:gsLst>
                <a:gs pos="100000">
                  <a:schemeClr val="accent1">
                    <a:lumMod val="5000"/>
                    <a:lumOff val="95000"/>
                  </a:schemeClr>
                </a:gs>
                <a:gs pos="15000">
                  <a:srgbClr val="CCCC00"/>
                </a:gs>
              </a:gsLst>
              <a:lin ang="5400000" scaled="1"/>
            </a:gradFill>
            <a:prstDash val="sysDash"/>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4493AA8D-0A3F-4E79-9553-E4D69159920E}"/>
              </a:ext>
            </a:extLst>
          </p:cNvPr>
          <p:cNvSpPr txBox="1"/>
          <p:nvPr/>
        </p:nvSpPr>
        <p:spPr>
          <a:xfrm>
            <a:off x="7620871" y="2400079"/>
            <a:ext cx="823076" cy="307777"/>
          </a:xfrm>
          <a:prstGeom prst="rect">
            <a:avLst/>
          </a:prstGeom>
          <a:noFill/>
        </p:spPr>
        <p:txBody>
          <a:bodyPr wrap="square" rtlCol="0">
            <a:spAutoFit/>
          </a:bodyPr>
          <a:lstStyle/>
          <a:p>
            <a:r>
              <a:rPr lang="en-AU" sz="700" dirty="0">
                <a:effectLst>
                  <a:outerShdw blurRad="38100" dist="38100" dir="2700000" algn="tl">
                    <a:srgbClr val="000000">
                      <a:alpha val="43137"/>
                    </a:srgbClr>
                  </a:outerShdw>
                </a:effectLst>
              </a:rPr>
              <a:t>With Terminator removed</a:t>
            </a:r>
          </a:p>
        </p:txBody>
      </p:sp>
      <p:sp>
        <p:nvSpPr>
          <p:cNvPr id="54" name="TextBox 53">
            <a:extLst>
              <a:ext uri="{FF2B5EF4-FFF2-40B4-BE49-F238E27FC236}">
                <a16:creationId xmlns:a16="http://schemas.microsoft.com/office/drawing/2014/main" id="{92958F50-C2B5-42BF-9FB8-DE9C1914384D}"/>
              </a:ext>
            </a:extLst>
          </p:cNvPr>
          <p:cNvSpPr txBox="1"/>
          <p:nvPr/>
        </p:nvSpPr>
        <p:spPr>
          <a:xfrm>
            <a:off x="1677979" y="2374504"/>
            <a:ext cx="547667" cy="200055"/>
          </a:xfrm>
          <a:prstGeom prst="rect">
            <a:avLst/>
          </a:prstGeom>
          <a:noFill/>
        </p:spPr>
        <p:txBody>
          <a:bodyPr wrap="square" rtlCol="0">
            <a:spAutoFit/>
          </a:bodyPr>
          <a:lstStyle/>
          <a:p>
            <a:r>
              <a:rPr lang="en-AU" sz="700" dirty="0">
                <a:effectLst>
                  <a:outerShdw blurRad="38100" dist="38100" dir="2700000" algn="tl">
                    <a:srgbClr val="000000">
                      <a:alpha val="43137"/>
                    </a:srgbClr>
                  </a:outerShdw>
                </a:effectLst>
              </a:rPr>
              <a:t>DUT</a:t>
            </a:r>
          </a:p>
        </p:txBody>
      </p:sp>
      <p:cxnSp>
        <p:nvCxnSpPr>
          <p:cNvPr id="55" name="Straight Arrow Connector 54">
            <a:extLst>
              <a:ext uri="{FF2B5EF4-FFF2-40B4-BE49-F238E27FC236}">
                <a16:creationId xmlns:a16="http://schemas.microsoft.com/office/drawing/2014/main" id="{B7301364-B772-4B61-AA95-A71D555E512D}"/>
              </a:ext>
            </a:extLst>
          </p:cNvPr>
          <p:cNvCxnSpPr>
            <a:cxnSpLocks/>
          </p:cNvCxnSpPr>
          <p:nvPr/>
        </p:nvCxnSpPr>
        <p:spPr>
          <a:xfrm>
            <a:off x="1975206" y="2529781"/>
            <a:ext cx="163407" cy="109123"/>
          </a:xfrm>
          <a:prstGeom prst="straightConnector1">
            <a:avLst/>
          </a:prstGeom>
          <a:ln>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95C3C5E0-1760-4A95-BFAD-70E39EB387BA}"/>
              </a:ext>
            </a:extLst>
          </p:cNvPr>
          <p:cNvPicPr>
            <a:picLocks noChangeAspect="1"/>
          </p:cNvPicPr>
          <p:nvPr/>
        </p:nvPicPr>
        <p:blipFill>
          <a:blip r:embed="rId5"/>
          <a:stretch>
            <a:fillRect/>
          </a:stretch>
        </p:blipFill>
        <p:spPr>
          <a:xfrm>
            <a:off x="4370010" y="4474860"/>
            <a:ext cx="325684" cy="45716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5659617-E285-4E63-BF13-421E899A217D}"/>
              </a:ext>
            </a:extLst>
          </p:cNvPr>
          <p:cNvPicPr>
            <a:picLocks noChangeAspect="1"/>
          </p:cNvPicPr>
          <p:nvPr/>
        </p:nvPicPr>
        <p:blipFill>
          <a:blip r:embed="rId6"/>
          <a:stretch>
            <a:fillRect/>
          </a:stretch>
        </p:blipFill>
        <p:spPr>
          <a:xfrm>
            <a:off x="1426595" y="4153642"/>
            <a:ext cx="1058984" cy="797169"/>
          </a:xfrm>
          <a:prstGeom prst="rect">
            <a:avLst/>
          </a:prstGeom>
        </p:spPr>
      </p:pic>
      <p:pic>
        <p:nvPicPr>
          <p:cNvPr id="18" name="Picture 17">
            <a:extLst>
              <a:ext uri="{FF2B5EF4-FFF2-40B4-BE49-F238E27FC236}">
                <a16:creationId xmlns:a16="http://schemas.microsoft.com/office/drawing/2014/main" id="{A7D39150-B7A4-4D89-ABD1-8E48288AEA12}"/>
              </a:ext>
            </a:extLst>
          </p:cNvPr>
          <p:cNvPicPr/>
          <p:nvPr/>
        </p:nvPicPr>
        <p:blipFill>
          <a:blip r:embed="rId4"/>
          <a:stretch>
            <a:fillRect/>
          </a:stretch>
        </p:blipFill>
        <p:spPr>
          <a:xfrm rot="16200000">
            <a:off x="2865882" y="2333018"/>
            <a:ext cx="356348" cy="684252"/>
          </a:xfrm>
          <a:prstGeom prst="rect">
            <a:avLst/>
          </a:prstGeom>
        </p:spPr>
      </p:pic>
      <p:pic>
        <p:nvPicPr>
          <p:cNvPr id="21" name="Picture 20">
            <a:extLst>
              <a:ext uri="{FF2B5EF4-FFF2-40B4-BE49-F238E27FC236}">
                <a16:creationId xmlns:a16="http://schemas.microsoft.com/office/drawing/2014/main" id="{4B05E686-19A0-40EC-AF9E-A6309A9FBA70}"/>
              </a:ext>
            </a:extLst>
          </p:cNvPr>
          <p:cNvPicPr>
            <a:picLocks noChangeAspect="1"/>
          </p:cNvPicPr>
          <p:nvPr/>
        </p:nvPicPr>
        <p:blipFill>
          <a:blip r:embed="rId7"/>
          <a:stretch>
            <a:fillRect/>
          </a:stretch>
        </p:blipFill>
        <p:spPr>
          <a:xfrm rot="5400000">
            <a:off x="3391387" y="2428705"/>
            <a:ext cx="337425" cy="479811"/>
          </a:xfrm>
          <a:prstGeom prst="rect">
            <a:avLst/>
          </a:prstGeom>
        </p:spPr>
      </p:pic>
      <p:sp>
        <p:nvSpPr>
          <p:cNvPr id="25" name="Freeform: Shape 24">
            <a:extLst>
              <a:ext uri="{FF2B5EF4-FFF2-40B4-BE49-F238E27FC236}">
                <a16:creationId xmlns:a16="http://schemas.microsoft.com/office/drawing/2014/main" id="{040E91D7-1D21-4954-A181-7901092AA347}"/>
              </a:ext>
            </a:extLst>
          </p:cNvPr>
          <p:cNvSpPr/>
          <p:nvPr/>
        </p:nvSpPr>
        <p:spPr>
          <a:xfrm>
            <a:off x="2398482" y="3727445"/>
            <a:ext cx="360000" cy="632784"/>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0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595EFB3E-3C8A-4A02-A7F1-731C779BC95D}"/>
              </a:ext>
            </a:extLst>
          </p:cNvPr>
          <p:cNvSpPr txBox="1"/>
          <p:nvPr/>
        </p:nvSpPr>
        <p:spPr>
          <a:xfrm>
            <a:off x="2758429" y="3249511"/>
            <a:ext cx="1500233" cy="584775"/>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en-AU" sz="800" dirty="0">
                <a:solidFill>
                  <a:schemeClr val="accent2"/>
                </a:solidFill>
                <a:effectLst>
                  <a:outerShdw blurRad="38100" dist="38100" dir="2700000" algn="tl">
                    <a:srgbClr val="000000">
                      <a:alpha val="43137"/>
                    </a:srgbClr>
                  </a:outerShdw>
                </a:effectLst>
              </a:rPr>
              <a:t>Display will returns to ORL measurement mode with, new NF values automatically saved for </a:t>
            </a:r>
            <a:r>
              <a:rPr lang="en-AU" sz="800" i="1" dirty="0">
                <a:solidFill>
                  <a:schemeClr val="accent2"/>
                </a:solidFill>
                <a:effectLst>
                  <a:outerShdw blurRad="38100" dist="38100" dir="2700000" algn="tl">
                    <a:srgbClr val="000000">
                      <a:alpha val="43137"/>
                    </a:srgbClr>
                  </a:outerShdw>
                </a:effectLst>
              </a:rPr>
              <a:t>all wavelengths</a:t>
            </a:r>
            <a:r>
              <a:rPr lang="en-AU" sz="800" dirty="0">
                <a:solidFill>
                  <a:schemeClr val="accent2"/>
                </a:solidFill>
                <a:effectLst>
                  <a:outerShdw blurRad="38100" dist="38100" dir="2700000" algn="tl">
                    <a:srgbClr val="000000">
                      <a:alpha val="43137"/>
                    </a:srgbClr>
                  </a:outerShdw>
                </a:effectLst>
              </a:rPr>
              <a:t>.</a:t>
            </a:r>
          </a:p>
        </p:txBody>
      </p:sp>
      <p:grpSp>
        <p:nvGrpSpPr>
          <p:cNvPr id="59" name="Group 58">
            <a:extLst>
              <a:ext uri="{FF2B5EF4-FFF2-40B4-BE49-F238E27FC236}">
                <a16:creationId xmlns:a16="http://schemas.microsoft.com/office/drawing/2014/main" id="{C28781B3-0191-40EA-AAF7-1C31E0FC1472}"/>
              </a:ext>
            </a:extLst>
          </p:cNvPr>
          <p:cNvGrpSpPr>
            <a:grpSpLocks noChangeAspect="1"/>
          </p:cNvGrpSpPr>
          <p:nvPr/>
        </p:nvGrpSpPr>
        <p:grpSpPr>
          <a:xfrm>
            <a:off x="5274093" y="3082592"/>
            <a:ext cx="1500233" cy="2703082"/>
            <a:chOff x="4054949" y="2636674"/>
            <a:chExt cx="1724405" cy="3106990"/>
          </a:xfrm>
        </p:grpSpPr>
        <p:pic>
          <p:nvPicPr>
            <p:cNvPr id="60" name="Picture 59">
              <a:extLst>
                <a:ext uri="{FF2B5EF4-FFF2-40B4-BE49-F238E27FC236}">
                  <a16:creationId xmlns:a16="http://schemas.microsoft.com/office/drawing/2014/main" id="{3FF91016-259F-4605-95EA-B8AB9F7058A7}"/>
                </a:ext>
              </a:extLst>
            </p:cNvPr>
            <p:cNvPicPr>
              <a:picLocks noChangeAspect="1"/>
            </p:cNvPicPr>
            <p:nvPr/>
          </p:nvPicPr>
          <p:blipFill>
            <a:blip r:embed="rId3"/>
            <a:stretch>
              <a:fillRect/>
            </a:stretch>
          </p:blipFill>
          <p:spPr>
            <a:xfrm>
              <a:off x="4054949" y="2636674"/>
              <a:ext cx="1724405" cy="3106990"/>
            </a:xfrm>
            <a:prstGeom prst="rect">
              <a:avLst/>
            </a:prstGeom>
          </p:spPr>
        </p:pic>
        <p:sp>
          <p:nvSpPr>
            <p:cNvPr id="61" name="Rectangle 60">
              <a:extLst>
                <a:ext uri="{FF2B5EF4-FFF2-40B4-BE49-F238E27FC236}">
                  <a16:creationId xmlns:a16="http://schemas.microsoft.com/office/drawing/2014/main" id="{5A2B1F3E-7C12-45FE-BBB7-B6DD0254E792}"/>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62" name="Picture 61">
            <a:extLst>
              <a:ext uri="{FF2B5EF4-FFF2-40B4-BE49-F238E27FC236}">
                <a16:creationId xmlns:a16="http://schemas.microsoft.com/office/drawing/2014/main" id="{5D528670-AFB6-4FEF-B16E-DF95173F0A08}"/>
              </a:ext>
            </a:extLst>
          </p:cNvPr>
          <p:cNvPicPr/>
          <p:nvPr/>
        </p:nvPicPr>
        <p:blipFill>
          <a:blip r:embed="rId4"/>
          <a:stretch>
            <a:fillRect/>
          </a:stretch>
        </p:blipFill>
        <p:spPr>
          <a:xfrm>
            <a:off x="5503454" y="2885899"/>
            <a:ext cx="355484" cy="656000"/>
          </a:xfrm>
          <a:prstGeom prst="rect">
            <a:avLst/>
          </a:prstGeom>
        </p:spPr>
      </p:pic>
      <p:sp>
        <p:nvSpPr>
          <p:cNvPr id="64" name="Arc 63">
            <a:extLst>
              <a:ext uri="{FF2B5EF4-FFF2-40B4-BE49-F238E27FC236}">
                <a16:creationId xmlns:a16="http://schemas.microsoft.com/office/drawing/2014/main" id="{02074F5A-3D88-4FBB-9319-6B53C71D0076}"/>
              </a:ext>
            </a:extLst>
          </p:cNvPr>
          <p:cNvSpPr/>
          <p:nvPr/>
        </p:nvSpPr>
        <p:spPr>
          <a:xfrm rot="16200000">
            <a:off x="5650680" y="2697108"/>
            <a:ext cx="588208" cy="532020"/>
          </a:xfrm>
          <a:prstGeom prst="arc">
            <a:avLst>
              <a:gd name="adj1" fmla="val 16200000"/>
              <a:gd name="adj2" fmla="val 256236"/>
            </a:avLst>
          </a:prstGeom>
          <a:ln w="44450">
            <a:gradFill>
              <a:gsLst>
                <a:gs pos="100000">
                  <a:schemeClr val="accent1">
                    <a:lumMod val="5000"/>
                    <a:lumOff val="95000"/>
                  </a:schemeClr>
                </a:gs>
                <a:gs pos="15000">
                  <a:srgbClr val="CCCC00"/>
                </a:gs>
              </a:gsLst>
              <a:lin ang="5400000" scaled="1"/>
            </a:gra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cxnSp>
        <p:nvCxnSpPr>
          <p:cNvPr id="65" name="Straight Connector 64">
            <a:extLst>
              <a:ext uri="{FF2B5EF4-FFF2-40B4-BE49-F238E27FC236}">
                <a16:creationId xmlns:a16="http://schemas.microsoft.com/office/drawing/2014/main" id="{E3079303-C835-4BCB-81DB-B8F13BD87371}"/>
              </a:ext>
            </a:extLst>
          </p:cNvPr>
          <p:cNvCxnSpPr/>
          <p:nvPr/>
        </p:nvCxnSpPr>
        <p:spPr>
          <a:xfrm>
            <a:off x="6024209" y="2669013"/>
            <a:ext cx="875555" cy="0"/>
          </a:xfrm>
          <a:prstGeom prst="line">
            <a:avLst/>
          </a:prstGeom>
          <a:ln w="44450">
            <a:gradFill>
              <a:gsLst>
                <a:gs pos="100000">
                  <a:schemeClr val="accent1">
                    <a:lumMod val="5000"/>
                    <a:lumOff val="95000"/>
                  </a:schemeClr>
                </a:gs>
                <a:gs pos="15000">
                  <a:srgbClr val="CCCC00"/>
                </a:gs>
              </a:gsLst>
              <a:lin ang="5400000" scaled="1"/>
            </a:gradFill>
            <a:prstDash val="sysDash"/>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944C14F7-A835-4A0A-87ED-14B75109018E}"/>
              </a:ext>
            </a:extLst>
          </p:cNvPr>
          <p:cNvSpPr txBox="1"/>
          <p:nvPr/>
        </p:nvSpPr>
        <p:spPr>
          <a:xfrm>
            <a:off x="5750375" y="2374504"/>
            <a:ext cx="547667" cy="200055"/>
          </a:xfrm>
          <a:prstGeom prst="rect">
            <a:avLst/>
          </a:prstGeom>
          <a:noFill/>
        </p:spPr>
        <p:txBody>
          <a:bodyPr wrap="square" rtlCol="0">
            <a:spAutoFit/>
          </a:bodyPr>
          <a:lstStyle/>
          <a:p>
            <a:r>
              <a:rPr lang="en-AU" sz="700" dirty="0">
                <a:effectLst>
                  <a:outerShdw blurRad="38100" dist="38100" dir="2700000" algn="tl">
                    <a:srgbClr val="000000">
                      <a:alpha val="43137"/>
                    </a:srgbClr>
                  </a:outerShdw>
                </a:effectLst>
              </a:rPr>
              <a:t>DUT</a:t>
            </a:r>
          </a:p>
        </p:txBody>
      </p:sp>
      <p:cxnSp>
        <p:nvCxnSpPr>
          <p:cNvPr id="68" name="Straight Arrow Connector 67">
            <a:extLst>
              <a:ext uri="{FF2B5EF4-FFF2-40B4-BE49-F238E27FC236}">
                <a16:creationId xmlns:a16="http://schemas.microsoft.com/office/drawing/2014/main" id="{A55B802F-621B-45DA-A45F-DE78A075F9AE}"/>
              </a:ext>
            </a:extLst>
          </p:cNvPr>
          <p:cNvCxnSpPr>
            <a:cxnSpLocks/>
          </p:cNvCxnSpPr>
          <p:nvPr/>
        </p:nvCxnSpPr>
        <p:spPr>
          <a:xfrm>
            <a:off x="6047602" y="2529781"/>
            <a:ext cx="163407" cy="109123"/>
          </a:xfrm>
          <a:prstGeom prst="straightConnector1">
            <a:avLst/>
          </a:prstGeom>
          <a:ln>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pic>
        <p:nvPicPr>
          <p:cNvPr id="31" name="Picture 30">
            <a:extLst>
              <a:ext uri="{FF2B5EF4-FFF2-40B4-BE49-F238E27FC236}">
                <a16:creationId xmlns:a16="http://schemas.microsoft.com/office/drawing/2014/main" id="{2D1F9103-A2F3-4B8C-A52D-D55FB67BA332}"/>
              </a:ext>
            </a:extLst>
          </p:cNvPr>
          <p:cNvPicPr>
            <a:picLocks noChangeAspect="1"/>
          </p:cNvPicPr>
          <p:nvPr/>
        </p:nvPicPr>
        <p:blipFill>
          <a:blip r:embed="rId8"/>
          <a:stretch>
            <a:fillRect/>
          </a:stretch>
        </p:blipFill>
        <p:spPr>
          <a:xfrm rot="16200000">
            <a:off x="7150640" y="2263606"/>
            <a:ext cx="242350" cy="823075"/>
          </a:xfrm>
          <a:prstGeom prst="rect">
            <a:avLst/>
          </a:prstGeom>
        </p:spPr>
      </p:pic>
      <p:pic>
        <p:nvPicPr>
          <p:cNvPr id="32" name="Picture 31">
            <a:extLst>
              <a:ext uri="{FF2B5EF4-FFF2-40B4-BE49-F238E27FC236}">
                <a16:creationId xmlns:a16="http://schemas.microsoft.com/office/drawing/2014/main" id="{AA27455F-52DC-498D-A97D-EB40396E67E7}"/>
              </a:ext>
            </a:extLst>
          </p:cNvPr>
          <p:cNvPicPr>
            <a:picLocks noChangeAspect="1"/>
          </p:cNvPicPr>
          <p:nvPr/>
        </p:nvPicPr>
        <p:blipFill>
          <a:blip r:embed="rId9"/>
          <a:stretch>
            <a:fillRect/>
          </a:stretch>
        </p:blipFill>
        <p:spPr>
          <a:xfrm>
            <a:off x="5503454" y="4151807"/>
            <a:ext cx="1052370" cy="796886"/>
          </a:xfrm>
          <a:prstGeom prst="rect">
            <a:avLst/>
          </a:prstGeom>
        </p:spPr>
      </p:pic>
      <p:sp>
        <p:nvSpPr>
          <p:cNvPr id="36" name="Freeform: Shape 35">
            <a:extLst>
              <a:ext uri="{FF2B5EF4-FFF2-40B4-BE49-F238E27FC236}">
                <a16:creationId xmlns:a16="http://schemas.microsoft.com/office/drawing/2014/main" id="{0E5375C1-E4DD-4C20-8B13-4674D55A7EA5}"/>
              </a:ext>
            </a:extLst>
          </p:cNvPr>
          <p:cNvSpPr/>
          <p:nvPr/>
        </p:nvSpPr>
        <p:spPr>
          <a:xfrm>
            <a:off x="5929577" y="3486269"/>
            <a:ext cx="970187" cy="1115135"/>
          </a:xfrm>
          <a:custGeom>
            <a:avLst/>
            <a:gdLst>
              <a:gd name="connsiteX0" fmla="*/ 0 w 762000"/>
              <a:gd name="connsiteY0" fmla="*/ 466725 h 466725"/>
              <a:gd name="connsiteX1" fmla="*/ 647700 w 762000"/>
              <a:gd name="connsiteY1" fmla="*/ 0 h 466725"/>
              <a:gd name="connsiteX2" fmla="*/ 762000 w 762000"/>
              <a:gd name="connsiteY2" fmla="*/ 0 h 466725"/>
            </a:gdLst>
            <a:ahLst/>
            <a:cxnLst>
              <a:cxn ang="0">
                <a:pos x="connsiteX0" y="connsiteY0"/>
              </a:cxn>
              <a:cxn ang="0">
                <a:pos x="connsiteX1" y="connsiteY1"/>
              </a:cxn>
              <a:cxn ang="0">
                <a:pos x="connsiteX2" y="connsiteY2"/>
              </a:cxn>
            </a:cxnLst>
            <a:rect l="l" t="t" r="r" b="b"/>
            <a:pathLst>
              <a:path w="762000" h="466725">
                <a:moveTo>
                  <a:pt x="0" y="466725"/>
                </a:moveTo>
                <a:lnTo>
                  <a:pt x="647700" y="0"/>
                </a:lnTo>
                <a:lnTo>
                  <a:pt x="762000" y="0"/>
                </a:lnTo>
              </a:path>
            </a:pathLst>
          </a:custGeom>
          <a:noFill/>
          <a:ln w="3175">
            <a:solidFill>
              <a:schemeClr val="accent2">
                <a:alpha val="70000"/>
              </a:schemeClr>
            </a:solidFill>
            <a:headEnd type="oval" w="sm" len="s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7" name="TextBox 36">
            <a:extLst>
              <a:ext uri="{FF2B5EF4-FFF2-40B4-BE49-F238E27FC236}">
                <a16:creationId xmlns:a16="http://schemas.microsoft.com/office/drawing/2014/main" id="{92EC3A4B-5329-496A-8B84-6DC4C9914EC6}"/>
              </a:ext>
            </a:extLst>
          </p:cNvPr>
          <p:cNvSpPr txBox="1"/>
          <p:nvPr/>
        </p:nvSpPr>
        <p:spPr>
          <a:xfrm>
            <a:off x="6870754" y="3325247"/>
            <a:ext cx="1500233" cy="215444"/>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en-US" sz="800" dirty="0">
                <a:solidFill>
                  <a:schemeClr val="accent2"/>
                </a:solidFill>
                <a:effectLst>
                  <a:outerShdw blurRad="38100" dist="38100" dir="2700000" algn="tl">
                    <a:srgbClr val="000000">
                      <a:alpha val="43137"/>
                    </a:srgbClr>
                  </a:outerShdw>
                </a:effectLst>
              </a:rPr>
              <a:t>O</a:t>
            </a:r>
            <a:r>
              <a:rPr lang="en-AU" sz="800" dirty="0">
                <a:solidFill>
                  <a:schemeClr val="accent2"/>
                </a:solidFill>
                <a:effectLst>
                  <a:outerShdw blurRad="38100" dist="38100" dir="2700000" algn="tl">
                    <a:srgbClr val="000000">
                      <a:alpha val="43137"/>
                    </a:srgbClr>
                  </a:outerShdw>
                </a:effectLst>
              </a:rPr>
              <a:t>RL value of DUT</a:t>
            </a:r>
          </a:p>
        </p:txBody>
      </p:sp>
      <p:sp>
        <p:nvSpPr>
          <p:cNvPr id="39" name="TextBox 38">
            <a:extLst>
              <a:ext uri="{FF2B5EF4-FFF2-40B4-BE49-F238E27FC236}">
                <a16:creationId xmlns:a16="http://schemas.microsoft.com/office/drawing/2014/main" id="{0DD05A50-17A5-424A-B553-C468FA47DE3D}"/>
              </a:ext>
            </a:extLst>
          </p:cNvPr>
          <p:cNvSpPr txBox="1"/>
          <p:nvPr/>
        </p:nvSpPr>
        <p:spPr>
          <a:xfrm>
            <a:off x="9018966" y="4456426"/>
            <a:ext cx="1958796" cy="761747"/>
          </a:xfrm>
          <a:prstGeom prst="rect">
            <a:avLst/>
          </a:prstGeom>
          <a:noFill/>
        </p:spPr>
        <p:txBody>
          <a:bodyPr wrap="square" rtlCol="0">
            <a:spAutoFit/>
          </a:bodyPr>
          <a:lstStyle/>
          <a:p>
            <a:pPr algn="just"/>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➅ </a:t>
            </a:r>
            <a:r>
              <a:rPr lang="en-AU" sz="1100" b="1" dirty="0">
                <a:effectLst>
                  <a:outerShdw blurRad="38100" dist="38100" dir="2700000" algn="tl">
                    <a:srgbClr val="000000">
                      <a:alpha val="43137"/>
                    </a:srgbClr>
                  </a:outerShdw>
                </a:effectLst>
              </a:rPr>
              <a:t>To exit ORL measurement mode: </a:t>
            </a:r>
            <a:r>
              <a:rPr lang="en-AU" sz="1100" dirty="0">
                <a:effectLst>
                  <a:outerShdw blurRad="38100" dist="38100" dir="2700000" algn="tl">
                    <a:srgbClr val="000000">
                      <a:alpha val="43137"/>
                    </a:srgbClr>
                  </a:outerShdw>
                </a:effectLst>
              </a:rPr>
              <a:t>Press F1 to return to Home Display. </a:t>
            </a:r>
          </a:p>
          <a:p>
            <a:pPr algn="just"/>
            <a:endParaRPr lang="en-AU" sz="1050" dirty="0">
              <a:effectLst>
                <a:outerShdw blurRad="38100" dist="38100" dir="2700000" algn="tl">
                  <a:srgbClr val="000000">
                    <a:alpha val="43137"/>
                  </a:srgbClr>
                </a:outerShdw>
              </a:effectLst>
            </a:endParaRPr>
          </a:p>
        </p:txBody>
      </p:sp>
      <p:pic>
        <p:nvPicPr>
          <p:cNvPr id="43" name="Picture 42">
            <a:extLst>
              <a:ext uri="{FF2B5EF4-FFF2-40B4-BE49-F238E27FC236}">
                <a16:creationId xmlns:a16="http://schemas.microsoft.com/office/drawing/2014/main" id="{A8043E6F-0D56-4939-9732-A88204141028}"/>
              </a:ext>
            </a:extLst>
          </p:cNvPr>
          <p:cNvPicPr>
            <a:picLocks noChangeAspect="1"/>
          </p:cNvPicPr>
          <p:nvPr/>
        </p:nvPicPr>
        <p:blipFill>
          <a:blip r:embed="rId5"/>
          <a:stretch>
            <a:fillRect/>
          </a:stretch>
        </p:blipFill>
        <p:spPr>
          <a:xfrm>
            <a:off x="8567844" y="4474861"/>
            <a:ext cx="325684" cy="457169"/>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CA4AE575-550C-43A8-A969-748C38023D90}"/>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81</a:t>
            </a:fld>
            <a:endParaRPr lang="en-US">
              <a:solidFill>
                <a:prstClr val="black">
                  <a:tint val="75000"/>
                </a:prstClr>
              </a:solidFill>
              <a:latin typeface="Arial"/>
            </a:endParaRPr>
          </a:p>
        </p:txBody>
      </p:sp>
      <p:sp>
        <p:nvSpPr>
          <p:cNvPr id="4" name="Rounded Rectangle 33">
            <a:hlinkClick r:id="rId10" action="ppaction://hlinksldjump"/>
            <a:extLst>
              <a:ext uri="{FF2B5EF4-FFF2-40B4-BE49-F238E27FC236}">
                <a16:creationId xmlns:a16="http://schemas.microsoft.com/office/drawing/2014/main" id="{F1D4FACF-CAB5-4EC8-8460-52EF33FEC40C}"/>
              </a:ext>
            </a:extLst>
          </p:cNvPr>
          <p:cNvSpPr/>
          <p:nvPr/>
        </p:nvSpPr>
        <p:spPr>
          <a:xfrm>
            <a:off x="556401" y="6155024"/>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pic>
        <p:nvPicPr>
          <p:cNvPr id="40" name="Picture 39"/>
          <p:cNvPicPr>
            <a:picLocks noChangeAspect="1"/>
          </p:cNvPicPr>
          <p:nvPr/>
        </p:nvPicPr>
        <p:blipFill>
          <a:blip r:embed="rId12"/>
          <a:stretch>
            <a:fillRect/>
          </a:stretch>
        </p:blipFill>
        <p:spPr>
          <a:xfrm rot="5400000">
            <a:off x="2082291" y="3149099"/>
            <a:ext cx="434760" cy="348425"/>
          </a:xfrm>
          <a:prstGeom prst="rect">
            <a:avLst/>
          </a:prstGeom>
        </p:spPr>
      </p:pic>
      <p:pic>
        <p:nvPicPr>
          <p:cNvPr id="41" name="Picture 40"/>
          <p:cNvPicPr>
            <a:picLocks noChangeAspect="1"/>
          </p:cNvPicPr>
          <p:nvPr/>
        </p:nvPicPr>
        <p:blipFill>
          <a:blip r:embed="rId12"/>
          <a:stretch>
            <a:fillRect/>
          </a:stretch>
        </p:blipFill>
        <p:spPr>
          <a:xfrm rot="5400000">
            <a:off x="6151419" y="3149099"/>
            <a:ext cx="434760" cy="348425"/>
          </a:xfrm>
          <a:prstGeom prst="rect">
            <a:avLst/>
          </a:prstGeom>
        </p:spPr>
      </p:pic>
    </p:spTree>
    <p:extLst>
      <p:ext uri="{BB962C8B-B14F-4D97-AF65-F5344CB8AC3E}">
        <p14:creationId xmlns:p14="http://schemas.microsoft.com/office/powerpoint/2010/main" val="4030339607"/>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AB86399-E574-4375-919E-D7BF52B12CEF}"/>
              </a:ext>
            </a:extLst>
          </p:cNvPr>
          <p:cNvPicPr>
            <a:picLocks noChangeAspect="1"/>
          </p:cNvPicPr>
          <p:nvPr/>
        </p:nvPicPr>
        <p:blipFill>
          <a:blip r:embed="rId3"/>
          <a:stretch>
            <a:fillRect/>
          </a:stretch>
        </p:blipFill>
        <p:spPr>
          <a:xfrm>
            <a:off x="8084641" y="3198440"/>
            <a:ext cx="1484629" cy="2661469"/>
          </a:xfrm>
          <a:prstGeom prst="rect">
            <a:avLst/>
          </a:prstGeom>
        </p:spPr>
      </p:pic>
      <p:sp>
        <p:nvSpPr>
          <p:cNvPr id="2" name="Title 5">
            <a:extLst>
              <a:ext uri="{FF2B5EF4-FFF2-40B4-BE49-F238E27FC236}">
                <a16:creationId xmlns:a16="http://schemas.microsoft.com/office/drawing/2014/main" id="{E5C9B038-D35B-486D-AFB1-496682A1DAF2}"/>
              </a:ext>
            </a:extLst>
          </p:cNvPr>
          <p:cNvSpPr txBox="1">
            <a:spLocks/>
          </p:cNvSpPr>
          <p:nvPr/>
        </p:nvSpPr>
        <p:spPr>
          <a:xfrm>
            <a:off x="597970" y="328071"/>
            <a:ext cx="10972800" cy="842899"/>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endParaRPr lang="en-AU" dirty="0">
              <a:effectLst>
                <a:outerShdw blurRad="38100" dist="38100" dir="2700000" algn="tl">
                  <a:srgbClr val="000000">
                    <a:alpha val="43137"/>
                  </a:srgbClr>
                </a:outerShdw>
              </a:effectLst>
            </a:endParaRPr>
          </a:p>
        </p:txBody>
      </p:sp>
      <p:sp>
        <p:nvSpPr>
          <p:cNvPr id="56" name="Title 55">
            <a:extLst>
              <a:ext uri="{FF2B5EF4-FFF2-40B4-BE49-F238E27FC236}">
                <a16:creationId xmlns:a16="http://schemas.microsoft.com/office/drawing/2014/main" id="{59E756B3-7CBC-42C9-B5E0-C318C9C2F96D}"/>
              </a:ext>
            </a:extLst>
          </p:cNvPr>
          <p:cNvSpPr>
            <a:spLocks noGrp="1"/>
          </p:cNvSpPr>
          <p:nvPr>
            <p:ph type="title"/>
          </p:nvPr>
        </p:nvSpPr>
        <p:spPr>
          <a:xfrm>
            <a:off x="597970" y="284582"/>
            <a:ext cx="10972800" cy="800860"/>
          </a:xfrm>
        </p:spPr>
        <p:txBody>
          <a:bodyPr>
            <a:normAutofit fontScale="90000"/>
          </a:bodyPr>
          <a:lstStyle/>
          <a:p>
            <a:r>
              <a:rPr lang="en-AU" altLang="en-US" sz="2700" b="1" dirty="0">
                <a:effectLst>
                  <a:outerShdw blurRad="38100" dist="38100" dir="2700000" algn="tl">
                    <a:srgbClr val="000000">
                      <a:alpha val="43137"/>
                    </a:srgbClr>
                  </a:outerShdw>
                </a:effectLst>
              </a:rPr>
              <a:t>Instrument Settings </a:t>
            </a:r>
            <a:br>
              <a:rPr lang="en-AU" altLang="en-US" sz="2700" b="1" dirty="0">
                <a:effectLst>
                  <a:outerShdw blurRad="38100" dist="38100" dir="2700000" algn="tl">
                    <a:srgbClr val="000000">
                      <a:alpha val="43137"/>
                    </a:srgbClr>
                  </a:outerShdw>
                </a:effectLst>
              </a:rPr>
            </a:br>
            <a:r>
              <a:rPr lang="en-AU" sz="22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200" b="1" dirty="0">
                <a:effectLst>
                  <a:outerShdw blurRad="38100" dist="38100" dir="2700000" algn="tl">
                    <a:srgbClr val="000000">
                      <a:alpha val="43137"/>
                    </a:srgbClr>
                  </a:outerShdw>
                </a:effectLst>
              </a:rPr>
              <a:t> Reset ORL UCAL &amp; NF (for Zero Function) to factory defaults </a:t>
            </a:r>
            <a:endParaRPr lang="en-AU" dirty="0"/>
          </a:p>
        </p:txBody>
      </p:sp>
      <p:pic>
        <p:nvPicPr>
          <p:cNvPr id="3" name="Picture 2">
            <a:extLst>
              <a:ext uri="{FF2B5EF4-FFF2-40B4-BE49-F238E27FC236}">
                <a16:creationId xmlns:a16="http://schemas.microsoft.com/office/drawing/2014/main" id="{8405CD2F-77D2-4919-8F77-FC950F2D5D88}"/>
              </a:ext>
            </a:extLst>
          </p:cNvPr>
          <p:cNvPicPr>
            <a:picLocks noChangeAspect="1"/>
          </p:cNvPicPr>
          <p:nvPr/>
        </p:nvPicPr>
        <p:blipFill>
          <a:blip r:embed="rId4"/>
          <a:stretch>
            <a:fillRect/>
          </a:stretch>
        </p:blipFill>
        <p:spPr>
          <a:xfrm>
            <a:off x="442599" y="2561032"/>
            <a:ext cx="1500233" cy="2641254"/>
          </a:xfrm>
          <a:prstGeom prst="rect">
            <a:avLst/>
          </a:prstGeom>
        </p:spPr>
      </p:pic>
      <p:sp>
        <p:nvSpPr>
          <p:cNvPr id="4" name="TextBox 3">
            <a:extLst>
              <a:ext uri="{FF2B5EF4-FFF2-40B4-BE49-F238E27FC236}">
                <a16:creationId xmlns:a16="http://schemas.microsoft.com/office/drawing/2014/main" id="{E133A05C-7466-4D2A-94E2-7B1BD8A2C76F}"/>
              </a:ext>
            </a:extLst>
          </p:cNvPr>
          <p:cNvSpPr txBox="1"/>
          <p:nvPr/>
        </p:nvSpPr>
        <p:spPr>
          <a:xfrm>
            <a:off x="442599" y="1259937"/>
            <a:ext cx="1622932" cy="938719"/>
          </a:xfrm>
          <a:prstGeom prst="rect">
            <a:avLst/>
          </a:prstGeom>
          <a:noFill/>
        </p:spPr>
        <p:txBody>
          <a:bodyPr wrap="square" rtlCol="0">
            <a:spAutoFit/>
          </a:bodyPr>
          <a:lstStyle/>
          <a:p>
            <a:r>
              <a:rPr lang="en-AU" sz="110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➀</a:t>
            </a:r>
            <a:r>
              <a:rPr lang="en-AU" sz="1100" b="1" dirty="0">
                <a:effectLst>
                  <a:outerShdw blurRad="38100" dist="38100" dir="2700000" algn="tl">
                    <a:srgbClr val="000000">
                      <a:alpha val="43137"/>
                    </a:srgbClr>
                  </a:outerShdw>
                </a:effectLst>
              </a:rPr>
              <a:t> Enter ORL (RETURN LOSS) measurement mode: </a:t>
            </a:r>
          </a:p>
          <a:p>
            <a:r>
              <a:rPr lang="en-AU" sz="1100" dirty="0">
                <a:effectLst>
                  <a:outerShdw blurRad="38100" dist="38100" dir="2700000" algn="tl">
                    <a:srgbClr val="000000">
                      <a:alpha val="43137"/>
                    </a:srgbClr>
                  </a:outerShdw>
                </a:effectLst>
              </a:rPr>
              <a:t>At Home Display, press  F2.</a:t>
            </a:r>
          </a:p>
        </p:txBody>
      </p:sp>
      <p:pic>
        <p:nvPicPr>
          <p:cNvPr id="5" name="Picture 4">
            <a:extLst>
              <a:ext uri="{FF2B5EF4-FFF2-40B4-BE49-F238E27FC236}">
                <a16:creationId xmlns:a16="http://schemas.microsoft.com/office/drawing/2014/main" id="{DFFAEE3B-24EA-4C9A-BF36-B3D0DD78C4A4}"/>
              </a:ext>
            </a:extLst>
          </p:cNvPr>
          <p:cNvPicPr>
            <a:picLocks noChangeAspect="1"/>
          </p:cNvPicPr>
          <p:nvPr/>
        </p:nvPicPr>
        <p:blipFill>
          <a:blip r:embed="rId5"/>
          <a:stretch>
            <a:fillRect/>
          </a:stretch>
        </p:blipFill>
        <p:spPr>
          <a:xfrm rot="5691470" flipH="1">
            <a:off x="558611" y="4603150"/>
            <a:ext cx="545926" cy="528500"/>
          </a:xfrm>
          <a:prstGeom prst="rect">
            <a:avLst/>
          </a:prstGeom>
          <a:effectLst>
            <a:outerShdw blurRad="50800" dist="38100" dir="2700000" algn="tl" rotWithShape="0">
              <a:prstClr val="black">
                <a:alpha val="40000"/>
              </a:prstClr>
            </a:outerShdw>
          </a:effectLst>
        </p:spPr>
      </p:pic>
      <p:sp>
        <p:nvSpPr>
          <p:cNvPr id="44" name="TextBox 43">
            <a:extLst>
              <a:ext uri="{FF2B5EF4-FFF2-40B4-BE49-F238E27FC236}">
                <a16:creationId xmlns:a16="http://schemas.microsoft.com/office/drawing/2014/main" id="{A54073D1-0DE2-4DF1-BDBB-7E233E6A8710}"/>
              </a:ext>
            </a:extLst>
          </p:cNvPr>
          <p:cNvSpPr txBox="1"/>
          <p:nvPr/>
        </p:nvSpPr>
        <p:spPr>
          <a:xfrm>
            <a:off x="2437985" y="1095742"/>
            <a:ext cx="1500233" cy="1223412"/>
          </a:xfrm>
          <a:prstGeom prst="rect">
            <a:avLst/>
          </a:prstGeom>
          <a:noFill/>
        </p:spPr>
        <p:txBody>
          <a:bodyPr wrap="square" rtlCol="0">
            <a:spAutoFit/>
          </a:bodyPr>
          <a:lstStyle/>
          <a:p>
            <a:endParaRPr lang="en-AU" sz="1050" dirty="0">
              <a:effectLst>
                <a:outerShdw blurRad="38100" dist="38100" dir="2700000" algn="tl">
                  <a:srgbClr val="000000">
                    <a:alpha val="43137"/>
                  </a:srgbClr>
                </a:outerShdw>
              </a:effectLst>
            </a:endParaRPr>
          </a:p>
          <a:p>
            <a:r>
              <a:rPr lang="en-AU" sz="10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➁ </a:t>
            </a:r>
            <a:r>
              <a:rPr lang="en-AU" sz="1050" b="1" dirty="0">
                <a:effectLst>
                  <a:outerShdw blurRad="38100" dist="38100" dir="2700000" algn="tl">
                    <a:srgbClr val="000000">
                      <a:alpha val="43137"/>
                    </a:srgbClr>
                  </a:outerShdw>
                </a:effectLst>
              </a:rPr>
              <a:t>Enter Zero Function setting mode:</a:t>
            </a:r>
          </a:p>
          <a:p>
            <a:r>
              <a:rPr lang="en-AU" sz="1050" dirty="0">
                <a:effectLst>
                  <a:outerShdw blurRad="38100" dist="38100" dir="2700000" algn="tl">
                    <a:srgbClr val="000000">
                      <a:alpha val="43137"/>
                    </a:srgbClr>
                  </a:outerShdw>
                </a:effectLst>
              </a:rPr>
              <a:t>Press F3 </a:t>
            </a:r>
            <a:r>
              <a:rPr lang="en-AU" sz="1050" i="1" dirty="0">
                <a:effectLst>
                  <a:outerShdw blurRad="38100" dist="38100" dir="2700000" algn="tl">
                    <a:srgbClr val="000000">
                      <a:alpha val="43137"/>
                    </a:srgbClr>
                  </a:outerShdw>
                </a:effectLst>
              </a:rPr>
              <a:t>twice (select EDIT followed by MODE)</a:t>
            </a:r>
            <a:r>
              <a:rPr lang="en-AU" sz="1050" dirty="0">
                <a:effectLst>
                  <a:outerShdw blurRad="38100" dist="38100" dir="2700000" algn="tl">
                    <a:srgbClr val="000000">
                      <a:alpha val="43137"/>
                    </a:srgbClr>
                  </a:outerShdw>
                </a:effectLst>
              </a:rPr>
              <a:t>.</a:t>
            </a:r>
          </a:p>
          <a:p>
            <a:endParaRPr lang="en-AU" sz="1050" b="1" dirty="0">
              <a:effectLst>
                <a:outerShdw blurRad="38100" dist="38100" dir="2700000" algn="tl">
                  <a:srgbClr val="000000">
                    <a:alpha val="43137"/>
                  </a:srgbClr>
                </a:outerShdw>
              </a:effectLst>
            </a:endParaRPr>
          </a:p>
        </p:txBody>
      </p:sp>
      <p:sp>
        <p:nvSpPr>
          <p:cNvPr id="45" name="Star: 24 Points 44">
            <a:extLst>
              <a:ext uri="{FF2B5EF4-FFF2-40B4-BE49-F238E27FC236}">
                <a16:creationId xmlns:a16="http://schemas.microsoft.com/office/drawing/2014/main" id="{C6C829B9-FC62-4403-BD5A-91ADC6491595}"/>
              </a:ext>
            </a:extLst>
          </p:cNvPr>
          <p:cNvSpPr>
            <a:spLocks noChangeAspect="1"/>
          </p:cNvSpPr>
          <p:nvPr/>
        </p:nvSpPr>
        <p:spPr>
          <a:xfrm>
            <a:off x="5571310" y="4603502"/>
            <a:ext cx="350131" cy="127063"/>
          </a:xfrm>
          <a:prstGeom prst="star24">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148169AD-6036-4A2D-AA82-78570333ED6D}"/>
              </a:ext>
            </a:extLst>
          </p:cNvPr>
          <p:cNvGrpSpPr>
            <a:grpSpLocks noChangeAspect="1"/>
          </p:cNvGrpSpPr>
          <p:nvPr/>
        </p:nvGrpSpPr>
        <p:grpSpPr>
          <a:xfrm>
            <a:off x="4527525" y="3246666"/>
            <a:ext cx="1500233" cy="2703082"/>
            <a:chOff x="4054949" y="2636674"/>
            <a:chExt cx="1724405" cy="3106990"/>
          </a:xfrm>
        </p:grpSpPr>
        <p:pic>
          <p:nvPicPr>
            <p:cNvPr id="47" name="Picture 46">
              <a:extLst>
                <a:ext uri="{FF2B5EF4-FFF2-40B4-BE49-F238E27FC236}">
                  <a16:creationId xmlns:a16="http://schemas.microsoft.com/office/drawing/2014/main" id="{BB94375C-34C8-4C3A-83D2-90CACC286400}"/>
                </a:ext>
              </a:extLst>
            </p:cNvPr>
            <p:cNvPicPr>
              <a:picLocks noChangeAspect="1"/>
            </p:cNvPicPr>
            <p:nvPr/>
          </p:nvPicPr>
          <p:blipFill>
            <a:blip r:embed="rId6"/>
            <a:stretch>
              <a:fillRect/>
            </a:stretch>
          </p:blipFill>
          <p:spPr>
            <a:xfrm>
              <a:off x="4054949" y="2636674"/>
              <a:ext cx="1724405" cy="3106990"/>
            </a:xfrm>
            <a:prstGeom prst="rect">
              <a:avLst/>
            </a:prstGeom>
          </p:spPr>
        </p:pic>
        <p:sp>
          <p:nvSpPr>
            <p:cNvPr id="48" name="Rectangle 47">
              <a:extLst>
                <a:ext uri="{FF2B5EF4-FFF2-40B4-BE49-F238E27FC236}">
                  <a16:creationId xmlns:a16="http://schemas.microsoft.com/office/drawing/2014/main" id="{6F3C2639-F46C-4806-A9BE-6F63786AF399}"/>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50" name="Picture 49">
            <a:extLst>
              <a:ext uri="{FF2B5EF4-FFF2-40B4-BE49-F238E27FC236}">
                <a16:creationId xmlns:a16="http://schemas.microsoft.com/office/drawing/2014/main" id="{318CAA6D-E994-4B8F-8720-C8985BFA0C69}"/>
              </a:ext>
            </a:extLst>
          </p:cNvPr>
          <p:cNvPicPr>
            <a:picLocks noChangeAspect="1"/>
          </p:cNvPicPr>
          <p:nvPr/>
        </p:nvPicPr>
        <p:blipFill>
          <a:blip r:embed="rId5"/>
          <a:stretch>
            <a:fillRect/>
          </a:stretch>
        </p:blipFill>
        <p:spPr>
          <a:xfrm rot="15855532">
            <a:off x="5128957" y="5352766"/>
            <a:ext cx="545926" cy="5285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8879693-933C-49A1-BE1E-38BB711701A6}"/>
              </a:ext>
            </a:extLst>
          </p:cNvPr>
          <p:cNvPicPr>
            <a:picLocks noChangeAspect="1"/>
          </p:cNvPicPr>
          <p:nvPr/>
        </p:nvPicPr>
        <p:blipFill>
          <a:blip r:embed="rId7"/>
          <a:stretch>
            <a:fillRect/>
          </a:stretch>
        </p:blipFill>
        <p:spPr>
          <a:xfrm>
            <a:off x="4752800" y="4315657"/>
            <a:ext cx="1057477" cy="795954"/>
          </a:xfrm>
          <a:prstGeom prst="rect">
            <a:avLst/>
          </a:prstGeom>
        </p:spPr>
      </p:pic>
      <p:sp>
        <p:nvSpPr>
          <p:cNvPr id="57" name="Star: 24 Points 56">
            <a:extLst>
              <a:ext uri="{FF2B5EF4-FFF2-40B4-BE49-F238E27FC236}">
                <a16:creationId xmlns:a16="http://schemas.microsoft.com/office/drawing/2014/main" id="{4ED77D37-E435-46DF-BBC9-9EE479540ADC}"/>
              </a:ext>
            </a:extLst>
          </p:cNvPr>
          <p:cNvSpPr>
            <a:spLocks noChangeAspect="1"/>
          </p:cNvSpPr>
          <p:nvPr/>
        </p:nvSpPr>
        <p:spPr>
          <a:xfrm>
            <a:off x="3471863" y="3867970"/>
            <a:ext cx="350131" cy="127063"/>
          </a:xfrm>
          <a:prstGeom prst="star24">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58" name="Group 57">
            <a:extLst>
              <a:ext uri="{FF2B5EF4-FFF2-40B4-BE49-F238E27FC236}">
                <a16:creationId xmlns:a16="http://schemas.microsoft.com/office/drawing/2014/main" id="{6D7A314C-52FC-4683-A5EC-F5B613838727}"/>
              </a:ext>
            </a:extLst>
          </p:cNvPr>
          <p:cNvGrpSpPr>
            <a:grpSpLocks noChangeAspect="1"/>
          </p:cNvGrpSpPr>
          <p:nvPr/>
        </p:nvGrpSpPr>
        <p:grpSpPr>
          <a:xfrm>
            <a:off x="2413271" y="2511134"/>
            <a:ext cx="1500233" cy="2703082"/>
            <a:chOff x="4054949" y="2636674"/>
            <a:chExt cx="1724405" cy="3106990"/>
          </a:xfrm>
        </p:grpSpPr>
        <p:pic>
          <p:nvPicPr>
            <p:cNvPr id="69" name="Picture 68">
              <a:extLst>
                <a:ext uri="{FF2B5EF4-FFF2-40B4-BE49-F238E27FC236}">
                  <a16:creationId xmlns:a16="http://schemas.microsoft.com/office/drawing/2014/main" id="{E5CBF9B7-A063-4621-8CCB-735197B992E7}"/>
                </a:ext>
              </a:extLst>
            </p:cNvPr>
            <p:cNvPicPr>
              <a:picLocks noChangeAspect="1"/>
            </p:cNvPicPr>
            <p:nvPr/>
          </p:nvPicPr>
          <p:blipFill>
            <a:blip r:embed="rId6"/>
            <a:stretch>
              <a:fillRect/>
            </a:stretch>
          </p:blipFill>
          <p:spPr>
            <a:xfrm>
              <a:off x="4054949" y="2636674"/>
              <a:ext cx="1724405" cy="3106990"/>
            </a:xfrm>
            <a:prstGeom prst="rect">
              <a:avLst/>
            </a:prstGeom>
          </p:spPr>
        </p:pic>
        <p:sp>
          <p:nvSpPr>
            <p:cNvPr id="70" name="Rectangle 69">
              <a:extLst>
                <a:ext uri="{FF2B5EF4-FFF2-40B4-BE49-F238E27FC236}">
                  <a16:creationId xmlns:a16="http://schemas.microsoft.com/office/drawing/2014/main" id="{541138A8-3A15-4708-AE5E-FBCA9ACF1949}"/>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73" name="Picture 72">
            <a:extLst>
              <a:ext uri="{FF2B5EF4-FFF2-40B4-BE49-F238E27FC236}">
                <a16:creationId xmlns:a16="http://schemas.microsoft.com/office/drawing/2014/main" id="{055CD169-1C5D-4BDB-ABA3-261DA16A08B9}"/>
              </a:ext>
            </a:extLst>
          </p:cNvPr>
          <p:cNvPicPr>
            <a:picLocks noChangeAspect="1"/>
          </p:cNvPicPr>
          <p:nvPr/>
        </p:nvPicPr>
        <p:blipFill>
          <a:blip r:embed="rId5"/>
          <a:stretch>
            <a:fillRect/>
          </a:stretch>
        </p:blipFill>
        <p:spPr>
          <a:xfrm rot="14830053">
            <a:off x="3343398" y="4553877"/>
            <a:ext cx="553030" cy="535377"/>
          </a:xfrm>
          <a:prstGeom prst="rect">
            <a:avLst/>
          </a:prstGeom>
          <a:effectLst>
            <a:outerShdw blurRad="50800" dist="38100" dir="2700000" algn="tl" rotWithShape="0">
              <a:prstClr val="black">
                <a:alpha val="40000"/>
              </a:prstClr>
            </a:outerShdw>
          </a:effectLst>
        </p:spPr>
      </p:pic>
      <p:pic>
        <p:nvPicPr>
          <p:cNvPr id="75" name="Picture 74">
            <a:extLst>
              <a:ext uri="{FF2B5EF4-FFF2-40B4-BE49-F238E27FC236}">
                <a16:creationId xmlns:a16="http://schemas.microsoft.com/office/drawing/2014/main" id="{F6BCE86E-D422-4305-B778-8532BAAA63A4}"/>
              </a:ext>
            </a:extLst>
          </p:cNvPr>
          <p:cNvPicPr>
            <a:picLocks noChangeAspect="1"/>
          </p:cNvPicPr>
          <p:nvPr/>
        </p:nvPicPr>
        <p:blipFill>
          <a:blip r:embed="rId8"/>
          <a:stretch>
            <a:fillRect/>
          </a:stretch>
        </p:blipFill>
        <p:spPr>
          <a:xfrm>
            <a:off x="2636887" y="3575400"/>
            <a:ext cx="1068277" cy="805218"/>
          </a:xfrm>
          <a:prstGeom prst="rect">
            <a:avLst/>
          </a:prstGeom>
        </p:spPr>
      </p:pic>
      <p:pic>
        <p:nvPicPr>
          <p:cNvPr id="7" name="Picture 6">
            <a:extLst>
              <a:ext uri="{FF2B5EF4-FFF2-40B4-BE49-F238E27FC236}">
                <a16:creationId xmlns:a16="http://schemas.microsoft.com/office/drawing/2014/main" id="{3804B7AB-661D-41AC-81C3-26D7ACDE8C50}"/>
              </a:ext>
            </a:extLst>
          </p:cNvPr>
          <p:cNvPicPr>
            <a:picLocks noChangeAspect="1"/>
          </p:cNvPicPr>
          <p:nvPr/>
        </p:nvPicPr>
        <p:blipFill>
          <a:blip r:embed="rId5"/>
          <a:stretch>
            <a:fillRect/>
          </a:stretch>
        </p:blipFill>
        <p:spPr>
          <a:xfrm rot="5400000" flipH="1">
            <a:off x="4508209" y="5587299"/>
            <a:ext cx="545926" cy="52850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AABC5A7A-C588-49F7-BAAE-12947A49CC62}"/>
              </a:ext>
            </a:extLst>
          </p:cNvPr>
          <p:cNvSpPr txBox="1"/>
          <p:nvPr/>
        </p:nvSpPr>
        <p:spPr>
          <a:xfrm>
            <a:off x="4781172" y="1088260"/>
            <a:ext cx="4570622" cy="577081"/>
          </a:xfrm>
          <a:prstGeom prst="rect">
            <a:avLst/>
          </a:prstGeom>
          <a:noFill/>
        </p:spPr>
        <p:txBody>
          <a:bodyPr wrap="square" rtlCol="0">
            <a:spAutoFit/>
          </a:bodyPr>
          <a:lstStyle/>
          <a:p>
            <a:endParaRPr lang="en-AU" sz="1050" dirty="0">
              <a:effectLst>
                <a:outerShdw blurRad="38100" dist="38100" dir="2700000" algn="tl">
                  <a:srgbClr val="000000">
                    <a:alpha val="43137"/>
                  </a:srgbClr>
                </a:outerShdw>
              </a:effectLst>
            </a:endParaRPr>
          </a:p>
          <a:p>
            <a:r>
              <a:rPr lang="en-AU" sz="1050" b="1"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➂ </a:t>
            </a:r>
            <a:r>
              <a:rPr lang="en-AU" sz="1050" b="1" dirty="0">
                <a:effectLst>
                  <a:outerShdw blurRad="38100" dist="38100" dir="2700000" algn="tl">
                    <a:srgbClr val="000000">
                      <a:alpha val="43137"/>
                    </a:srgbClr>
                  </a:outerShdw>
                </a:effectLst>
              </a:rPr>
              <a:t>Reset NF &amp; UCAL to default values </a:t>
            </a:r>
            <a:r>
              <a:rPr lang="en-AU" sz="1050" dirty="0">
                <a:effectLst>
                  <a:outerShdw blurRad="38100" dist="38100" dir="2700000" algn="tl">
                    <a:srgbClr val="000000">
                      <a:alpha val="43137"/>
                    </a:srgbClr>
                  </a:outerShdw>
                </a:effectLst>
              </a:rPr>
              <a:t>(NF=65.00 dB, UCAL offset=0.00 dB)</a:t>
            </a:r>
            <a:r>
              <a:rPr lang="en-AU" sz="1050" b="1" dirty="0">
                <a:effectLst>
                  <a:outerShdw blurRad="38100" dist="38100" dir="2700000" algn="tl">
                    <a:srgbClr val="000000">
                      <a:alpha val="43137"/>
                    </a:srgbClr>
                  </a:outerShdw>
                </a:effectLst>
              </a:rPr>
              <a:t>: </a:t>
            </a:r>
          </a:p>
          <a:p>
            <a:endParaRPr lang="en-AU" sz="1050" b="1" dirty="0">
              <a:effectLst>
                <a:outerShdw blurRad="38100" dist="38100" dir="2700000" algn="tl">
                  <a:srgbClr val="000000">
                    <a:alpha val="43137"/>
                  </a:srgbClr>
                </a:outerShdw>
              </a:effectLst>
            </a:endParaRPr>
          </a:p>
        </p:txBody>
      </p:sp>
      <p:sp>
        <p:nvSpPr>
          <p:cNvPr id="79" name="Star: 24 Points 78">
            <a:extLst>
              <a:ext uri="{FF2B5EF4-FFF2-40B4-BE49-F238E27FC236}">
                <a16:creationId xmlns:a16="http://schemas.microsoft.com/office/drawing/2014/main" id="{23488F4F-E8A8-426F-920C-7F967C509654}"/>
              </a:ext>
            </a:extLst>
          </p:cNvPr>
          <p:cNvSpPr>
            <a:spLocks noChangeAspect="1"/>
          </p:cNvSpPr>
          <p:nvPr/>
        </p:nvSpPr>
        <p:spPr>
          <a:xfrm>
            <a:off x="7351921" y="4555276"/>
            <a:ext cx="350131" cy="127063"/>
          </a:xfrm>
          <a:prstGeom prst="star24">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80" name="Group 79">
            <a:extLst>
              <a:ext uri="{FF2B5EF4-FFF2-40B4-BE49-F238E27FC236}">
                <a16:creationId xmlns:a16="http://schemas.microsoft.com/office/drawing/2014/main" id="{DD141561-1CC8-4C7C-8B47-40AC659C986D}"/>
              </a:ext>
            </a:extLst>
          </p:cNvPr>
          <p:cNvGrpSpPr>
            <a:grpSpLocks noChangeAspect="1"/>
          </p:cNvGrpSpPr>
          <p:nvPr/>
        </p:nvGrpSpPr>
        <p:grpSpPr>
          <a:xfrm>
            <a:off x="6308136" y="3198440"/>
            <a:ext cx="1500233" cy="2703082"/>
            <a:chOff x="4054949" y="2636674"/>
            <a:chExt cx="1724405" cy="3106990"/>
          </a:xfrm>
        </p:grpSpPr>
        <p:pic>
          <p:nvPicPr>
            <p:cNvPr id="81" name="Picture 80">
              <a:extLst>
                <a:ext uri="{FF2B5EF4-FFF2-40B4-BE49-F238E27FC236}">
                  <a16:creationId xmlns:a16="http://schemas.microsoft.com/office/drawing/2014/main" id="{472BD505-75D8-4713-B004-EB378AB2498D}"/>
                </a:ext>
              </a:extLst>
            </p:cNvPr>
            <p:cNvPicPr>
              <a:picLocks noChangeAspect="1"/>
            </p:cNvPicPr>
            <p:nvPr/>
          </p:nvPicPr>
          <p:blipFill>
            <a:blip r:embed="rId6"/>
            <a:stretch>
              <a:fillRect/>
            </a:stretch>
          </p:blipFill>
          <p:spPr>
            <a:xfrm>
              <a:off x="4054949" y="2636674"/>
              <a:ext cx="1724405" cy="3106990"/>
            </a:xfrm>
            <a:prstGeom prst="rect">
              <a:avLst/>
            </a:prstGeom>
          </p:spPr>
        </p:pic>
        <p:sp>
          <p:nvSpPr>
            <p:cNvPr id="82" name="Rectangle 81">
              <a:extLst>
                <a:ext uri="{FF2B5EF4-FFF2-40B4-BE49-F238E27FC236}">
                  <a16:creationId xmlns:a16="http://schemas.microsoft.com/office/drawing/2014/main" id="{7C6320A6-CC1B-4A89-BDFC-D44EA939A88D}"/>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83" name="Picture 82">
            <a:extLst>
              <a:ext uri="{FF2B5EF4-FFF2-40B4-BE49-F238E27FC236}">
                <a16:creationId xmlns:a16="http://schemas.microsoft.com/office/drawing/2014/main" id="{D1F6AC93-1E58-429C-A5E7-3FFC8F5BC13A}"/>
              </a:ext>
            </a:extLst>
          </p:cNvPr>
          <p:cNvPicPr>
            <a:picLocks noChangeAspect="1"/>
          </p:cNvPicPr>
          <p:nvPr/>
        </p:nvPicPr>
        <p:blipFill>
          <a:blip r:embed="rId5"/>
          <a:stretch>
            <a:fillRect/>
          </a:stretch>
        </p:blipFill>
        <p:spPr>
          <a:xfrm rot="15855532">
            <a:off x="7317925" y="5484230"/>
            <a:ext cx="545926" cy="528500"/>
          </a:xfrm>
          <a:prstGeom prst="rect">
            <a:avLst/>
          </a:prstGeom>
          <a:effectLst>
            <a:outerShdw blurRad="50800" dist="38100" dir="2700000" algn="tl" rotWithShape="0">
              <a:prstClr val="black">
                <a:alpha val="40000"/>
              </a:prstClr>
            </a:outerShdw>
          </a:effectLst>
        </p:spPr>
      </p:pic>
      <p:pic>
        <p:nvPicPr>
          <p:cNvPr id="84" name="Picture 83">
            <a:extLst>
              <a:ext uri="{FF2B5EF4-FFF2-40B4-BE49-F238E27FC236}">
                <a16:creationId xmlns:a16="http://schemas.microsoft.com/office/drawing/2014/main" id="{7F9891ED-63BD-46D5-81D1-B279ACBCE8E9}"/>
              </a:ext>
            </a:extLst>
          </p:cNvPr>
          <p:cNvPicPr>
            <a:picLocks noChangeAspect="1"/>
          </p:cNvPicPr>
          <p:nvPr/>
        </p:nvPicPr>
        <p:blipFill>
          <a:blip r:embed="rId7"/>
          <a:stretch>
            <a:fillRect/>
          </a:stretch>
        </p:blipFill>
        <p:spPr>
          <a:xfrm>
            <a:off x="6533411" y="4267431"/>
            <a:ext cx="1057477" cy="795954"/>
          </a:xfrm>
          <a:prstGeom prst="rect">
            <a:avLst/>
          </a:prstGeom>
        </p:spPr>
      </p:pic>
      <p:pic>
        <p:nvPicPr>
          <p:cNvPr id="85" name="Picture 84">
            <a:extLst>
              <a:ext uri="{FF2B5EF4-FFF2-40B4-BE49-F238E27FC236}">
                <a16:creationId xmlns:a16="http://schemas.microsoft.com/office/drawing/2014/main" id="{CA1AE0ED-AF3C-443C-B0BB-7DA9CA4A0F31}"/>
              </a:ext>
            </a:extLst>
          </p:cNvPr>
          <p:cNvPicPr>
            <a:picLocks noChangeAspect="1"/>
          </p:cNvPicPr>
          <p:nvPr/>
        </p:nvPicPr>
        <p:blipFill>
          <a:blip r:embed="rId5"/>
          <a:stretch>
            <a:fillRect/>
          </a:stretch>
        </p:blipFill>
        <p:spPr>
          <a:xfrm rot="5691470" flipH="1">
            <a:off x="6423661" y="5299327"/>
            <a:ext cx="545926" cy="528500"/>
          </a:xfrm>
          <a:prstGeom prst="rect">
            <a:avLst/>
          </a:prstGeom>
          <a:effectLst>
            <a:outerShdw blurRad="50800" dist="38100" dir="2700000" algn="tl" rotWithShape="0">
              <a:prstClr val="black">
                <a:alpha val="40000"/>
              </a:prstClr>
            </a:outerShdw>
          </a:effectLst>
        </p:spPr>
      </p:pic>
      <p:grpSp>
        <p:nvGrpSpPr>
          <p:cNvPr id="89" name="Group 88">
            <a:extLst>
              <a:ext uri="{FF2B5EF4-FFF2-40B4-BE49-F238E27FC236}">
                <a16:creationId xmlns:a16="http://schemas.microsoft.com/office/drawing/2014/main" id="{77AF0CEC-4771-483F-98FE-0379E4F11452}"/>
              </a:ext>
            </a:extLst>
          </p:cNvPr>
          <p:cNvGrpSpPr>
            <a:grpSpLocks noChangeAspect="1"/>
          </p:cNvGrpSpPr>
          <p:nvPr/>
        </p:nvGrpSpPr>
        <p:grpSpPr>
          <a:xfrm>
            <a:off x="10198871" y="2458679"/>
            <a:ext cx="1500233" cy="2703082"/>
            <a:chOff x="4054949" y="2636674"/>
            <a:chExt cx="1724405" cy="3106990"/>
          </a:xfrm>
        </p:grpSpPr>
        <p:pic>
          <p:nvPicPr>
            <p:cNvPr id="90" name="Picture 89">
              <a:extLst>
                <a:ext uri="{FF2B5EF4-FFF2-40B4-BE49-F238E27FC236}">
                  <a16:creationId xmlns:a16="http://schemas.microsoft.com/office/drawing/2014/main" id="{5B6C4D32-B4D1-47DE-AD11-BEFFFCA3F4F6}"/>
                </a:ext>
              </a:extLst>
            </p:cNvPr>
            <p:cNvPicPr>
              <a:picLocks noChangeAspect="1"/>
            </p:cNvPicPr>
            <p:nvPr/>
          </p:nvPicPr>
          <p:blipFill>
            <a:blip r:embed="rId6"/>
            <a:stretch>
              <a:fillRect/>
            </a:stretch>
          </p:blipFill>
          <p:spPr>
            <a:xfrm>
              <a:off x="4054949" y="2636674"/>
              <a:ext cx="1724405" cy="3106990"/>
            </a:xfrm>
            <a:prstGeom prst="rect">
              <a:avLst/>
            </a:prstGeom>
          </p:spPr>
        </p:pic>
        <p:sp>
          <p:nvSpPr>
            <p:cNvPr id="91" name="Rectangle 90">
              <a:extLst>
                <a:ext uri="{FF2B5EF4-FFF2-40B4-BE49-F238E27FC236}">
                  <a16:creationId xmlns:a16="http://schemas.microsoft.com/office/drawing/2014/main" id="{7CBD97CF-D47F-4AAB-8498-F0564DDA9252}"/>
                </a:ext>
              </a:extLst>
            </p:cNvPr>
            <p:cNvSpPr/>
            <p:nvPr/>
          </p:nvSpPr>
          <p:spPr>
            <a:xfrm>
              <a:off x="5229282" y="4170602"/>
              <a:ext cx="78172" cy="85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12" name="Picture 11">
            <a:extLst>
              <a:ext uri="{FF2B5EF4-FFF2-40B4-BE49-F238E27FC236}">
                <a16:creationId xmlns:a16="http://schemas.microsoft.com/office/drawing/2014/main" id="{F8EFED9A-2E35-46D2-B3FA-D9162D9800C2}"/>
              </a:ext>
            </a:extLst>
          </p:cNvPr>
          <p:cNvPicPr>
            <a:picLocks noChangeAspect="1"/>
          </p:cNvPicPr>
          <p:nvPr/>
        </p:nvPicPr>
        <p:blipFill>
          <a:blip r:embed="rId5"/>
          <a:stretch>
            <a:fillRect/>
          </a:stretch>
        </p:blipFill>
        <p:spPr>
          <a:xfrm rot="15855532">
            <a:off x="8754998" y="5502150"/>
            <a:ext cx="545926" cy="528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C9F1FB0-EAB1-4C31-8E73-36BF1154C91F}"/>
              </a:ext>
            </a:extLst>
          </p:cNvPr>
          <p:cNvPicPr>
            <a:picLocks noChangeAspect="1"/>
          </p:cNvPicPr>
          <p:nvPr/>
        </p:nvPicPr>
        <p:blipFill>
          <a:blip r:embed="rId5"/>
          <a:stretch>
            <a:fillRect/>
          </a:stretch>
        </p:blipFill>
        <p:spPr>
          <a:xfrm rot="5691470" flipH="1">
            <a:off x="8178351" y="5276119"/>
            <a:ext cx="545926" cy="528500"/>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C93BCECF-9B6C-4805-9CBB-FABCFA7A4663}"/>
              </a:ext>
            </a:extLst>
          </p:cNvPr>
          <p:cNvSpPr txBox="1"/>
          <p:nvPr/>
        </p:nvSpPr>
        <p:spPr>
          <a:xfrm>
            <a:off x="7844879" y="1830320"/>
            <a:ext cx="1933324" cy="415498"/>
          </a:xfrm>
          <a:prstGeom prst="rect">
            <a:avLst/>
          </a:prstGeom>
          <a:noFill/>
        </p:spPr>
        <p:txBody>
          <a:bodyPr wrap="square" rtlCol="0">
            <a:spAutoFit/>
          </a:bodyPr>
          <a:lstStyle/>
          <a:p>
            <a:pPr algn="just"/>
            <a:r>
              <a:rPr lang="en-AU" sz="1050" b="1" dirty="0">
                <a:effectLst>
                  <a:outerShdw blurRad="38100" dist="38100" dir="2700000" algn="tl">
                    <a:srgbClr val="000000">
                      <a:alpha val="43137"/>
                    </a:srgbClr>
                  </a:outerShdw>
                </a:effectLst>
              </a:rPr>
              <a:t>For instrument model with a single  2-way port (SM or MM):</a:t>
            </a:r>
            <a:endParaRPr lang="en-AU" sz="105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49728DAC-A41E-40B4-A4C4-6A5792CD0F5D}"/>
              </a:ext>
            </a:extLst>
          </p:cNvPr>
          <p:cNvSpPr txBox="1"/>
          <p:nvPr/>
        </p:nvSpPr>
        <p:spPr>
          <a:xfrm>
            <a:off x="6415574" y="2483298"/>
            <a:ext cx="1263491" cy="738664"/>
          </a:xfrm>
          <a:prstGeom prst="rect">
            <a:avLst/>
          </a:prstGeom>
          <a:noFill/>
        </p:spPr>
        <p:txBody>
          <a:bodyPr wrap="square" rtlCol="0">
            <a:spAutoFit/>
          </a:bodyPr>
          <a:lstStyle/>
          <a:p>
            <a:pPr algn="just"/>
            <a:r>
              <a:rPr lang="en-AU" sz="1050" i="1" dirty="0">
                <a:effectLst>
                  <a:outerShdw blurRad="38100" dist="38100" dir="2700000" algn="tl">
                    <a:srgbClr val="000000">
                      <a:alpha val="43137"/>
                    </a:srgbClr>
                  </a:outerShdw>
                </a:effectLst>
              </a:rPr>
              <a:t>For</a:t>
            </a:r>
            <a:r>
              <a:rPr lang="en-AU" sz="1050" b="1" i="1" dirty="0">
                <a:effectLst>
                  <a:outerShdw blurRad="38100" dist="38100" dir="2700000" algn="tl">
                    <a:srgbClr val="000000">
                      <a:alpha val="43137"/>
                    </a:srgbClr>
                  </a:outerShdw>
                </a:effectLst>
              </a:rPr>
              <a:t> MM port-</a:t>
            </a:r>
            <a:r>
              <a:rPr lang="en-AU" sz="1050" i="1" dirty="0">
                <a:effectLst>
                  <a:outerShdw blurRad="38100" dist="38100" dir="2700000" algn="tl">
                    <a:srgbClr val="000000">
                      <a:alpha val="43137"/>
                    </a:srgbClr>
                  </a:outerShdw>
                </a:effectLst>
              </a:rPr>
              <a:t> </a:t>
            </a:r>
            <a:r>
              <a:rPr lang="en-AU" sz="1050" dirty="0">
                <a:effectLst>
                  <a:outerShdw blurRad="38100" dist="38100" dir="2700000" algn="tl">
                    <a:srgbClr val="000000">
                      <a:alpha val="43137"/>
                    </a:srgbClr>
                  </a:outerShdw>
                </a:effectLst>
              </a:rPr>
              <a:t>Hold down F2 followed by “</a:t>
            </a:r>
            <a:r>
              <a:rPr lang="en-AU" sz="1050" b="1" dirty="0">
                <a:effectLst>
                  <a:outerShdw blurRad="38100" dist="38100" dir="2700000" algn="tl">
                    <a:srgbClr val="000000">
                      <a:alpha val="43137"/>
                    </a:srgbClr>
                  </a:outerShdw>
                </a:effectLst>
              </a:rPr>
              <a:t>+</a:t>
            </a:r>
            <a:r>
              <a:rPr lang="en-AU" sz="1050" dirty="0">
                <a:effectLst>
                  <a:outerShdw blurRad="38100" dist="38100" dir="2700000" algn="tl">
                    <a:srgbClr val="000000">
                      <a:alpha val="43137"/>
                    </a:srgbClr>
                  </a:outerShdw>
                </a:effectLst>
              </a:rPr>
              <a:t>” until it stops beeping.</a:t>
            </a:r>
            <a:endParaRPr lang="en-AU" sz="1050" b="1"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FE6D3764-E9DC-401F-802A-188FFB8A404B}"/>
              </a:ext>
            </a:extLst>
          </p:cNvPr>
          <p:cNvPicPr>
            <a:picLocks noChangeAspect="1"/>
          </p:cNvPicPr>
          <p:nvPr/>
        </p:nvPicPr>
        <p:blipFill>
          <a:blip r:embed="rId8"/>
          <a:stretch>
            <a:fillRect/>
          </a:stretch>
        </p:blipFill>
        <p:spPr>
          <a:xfrm>
            <a:off x="10435320" y="3530988"/>
            <a:ext cx="1042448" cy="788528"/>
          </a:xfrm>
          <a:prstGeom prst="rect">
            <a:avLst/>
          </a:prstGeom>
        </p:spPr>
      </p:pic>
      <p:sp>
        <p:nvSpPr>
          <p:cNvPr id="11" name="TextBox 10">
            <a:extLst>
              <a:ext uri="{FF2B5EF4-FFF2-40B4-BE49-F238E27FC236}">
                <a16:creationId xmlns:a16="http://schemas.microsoft.com/office/drawing/2014/main" id="{FD0059D4-B984-4DE7-B734-68A0E80BD1DD}"/>
              </a:ext>
            </a:extLst>
          </p:cNvPr>
          <p:cNvSpPr txBox="1"/>
          <p:nvPr/>
        </p:nvSpPr>
        <p:spPr>
          <a:xfrm>
            <a:off x="5987032" y="4421852"/>
            <a:ext cx="482580" cy="577081"/>
          </a:xfrm>
          <a:prstGeom prst="rect">
            <a:avLst/>
          </a:prstGeom>
          <a:noFill/>
        </p:spPr>
        <p:txBody>
          <a:bodyPr wrap="square" rtlCol="0">
            <a:spAutoFit/>
          </a:bodyPr>
          <a:lstStyle/>
          <a:p>
            <a:endParaRPr lang="en-AU" sz="1050" b="1" dirty="0">
              <a:effectLst>
                <a:outerShdw blurRad="38100" dist="38100" dir="2700000" algn="tl">
                  <a:srgbClr val="000000">
                    <a:alpha val="43137"/>
                  </a:srgbClr>
                </a:outerShdw>
              </a:effectLst>
            </a:endParaRPr>
          </a:p>
          <a:p>
            <a:r>
              <a:rPr lang="en-AU" sz="1050" b="1" i="1" dirty="0">
                <a:effectLst>
                  <a:outerShdw blurRad="38100" dist="38100" dir="2700000" algn="tl">
                    <a:srgbClr val="000000">
                      <a:alpha val="43137"/>
                    </a:srgbClr>
                  </a:outerShdw>
                </a:effectLst>
              </a:rPr>
              <a:t>or</a:t>
            </a:r>
            <a:endParaRPr lang="en-AU" sz="1050" b="1" dirty="0">
              <a:effectLst>
                <a:outerShdw blurRad="38100" dist="38100" dir="2700000" algn="tl">
                  <a:srgbClr val="000000">
                    <a:alpha val="43137"/>
                  </a:srgbClr>
                </a:outerShdw>
              </a:effectLst>
            </a:endParaRPr>
          </a:p>
          <a:p>
            <a:endParaRPr lang="en-AU" sz="1050" b="1"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D620806B-6F74-4655-8E1F-2C3903824C44}"/>
              </a:ext>
            </a:extLst>
          </p:cNvPr>
          <p:cNvSpPr txBox="1"/>
          <p:nvPr/>
        </p:nvSpPr>
        <p:spPr>
          <a:xfrm>
            <a:off x="7799905" y="4442024"/>
            <a:ext cx="482580" cy="577081"/>
          </a:xfrm>
          <a:prstGeom prst="rect">
            <a:avLst/>
          </a:prstGeom>
          <a:noFill/>
        </p:spPr>
        <p:txBody>
          <a:bodyPr wrap="square" rtlCol="0">
            <a:spAutoFit/>
          </a:bodyPr>
          <a:lstStyle/>
          <a:p>
            <a:endParaRPr lang="en-AU" sz="1050" b="1" dirty="0">
              <a:effectLst>
                <a:outerShdw blurRad="38100" dist="38100" dir="2700000" algn="tl">
                  <a:srgbClr val="000000">
                    <a:alpha val="43137"/>
                  </a:srgbClr>
                </a:outerShdw>
              </a:effectLst>
            </a:endParaRPr>
          </a:p>
          <a:p>
            <a:r>
              <a:rPr lang="en-AU" sz="1050" b="1" i="1" dirty="0">
                <a:effectLst>
                  <a:outerShdw blurRad="38100" dist="38100" dir="2700000" algn="tl">
                    <a:srgbClr val="000000">
                      <a:alpha val="43137"/>
                    </a:srgbClr>
                  </a:outerShdw>
                </a:effectLst>
              </a:rPr>
              <a:t>or</a:t>
            </a:r>
            <a:endParaRPr lang="en-AU" sz="1050" b="1" dirty="0">
              <a:effectLst>
                <a:outerShdw blurRad="38100" dist="38100" dir="2700000" algn="tl">
                  <a:srgbClr val="000000">
                    <a:alpha val="43137"/>
                  </a:srgbClr>
                </a:outerShdw>
              </a:effectLst>
            </a:endParaRPr>
          </a:p>
          <a:p>
            <a:endParaRPr lang="en-AU" sz="1050" b="1" dirty="0">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5B3252C2-27C9-486D-AC22-84AC55D0F831}"/>
              </a:ext>
            </a:extLst>
          </p:cNvPr>
          <p:cNvSpPr txBox="1"/>
          <p:nvPr/>
        </p:nvSpPr>
        <p:spPr>
          <a:xfrm>
            <a:off x="5185968" y="1648771"/>
            <a:ext cx="1797073" cy="577081"/>
          </a:xfrm>
          <a:prstGeom prst="rect">
            <a:avLst/>
          </a:prstGeom>
          <a:noFill/>
        </p:spPr>
        <p:txBody>
          <a:bodyPr wrap="square" rtlCol="0">
            <a:spAutoFit/>
          </a:bodyPr>
          <a:lstStyle/>
          <a:p>
            <a:pPr algn="just"/>
            <a:endParaRPr lang="en-AU" sz="1050" dirty="0">
              <a:effectLst>
                <a:outerShdw blurRad="38100" dist="38100" dir="2700000" algn="tl">
                  <a:srgbClr val="000000">
                    <a:alpha val="43137"/>
                  </a:srgbClr>
                </a:outerShdw>
              </a:effectLst>
            </a:endParaRPr>
          </a:p>
          <a:p>
            <a:pPr algn="just"/>
            <a:r>
              <a:rPr lang="en-AU" sz="1050" b="1" dirty="0">
                <a:effectLst>
                  <a:outerShdw blurRad="38100" dist="38100" dir="2700000" algn="tl">
                    <a:srgbClr val="000000">
                      <a:alpha val="43137"/>
                    </a:srgbClr>
                  </a:outerShdw>
                </a:effectLst>
              </a:rPr>
              <a:t>For instrument model with two 2-way ports (SM &amp; MM): </a:t>
            </a:r>
          </a:p>
        </p:txBody>
      </p:sp>
      <p:pic>
        <p:nvPicPr>
          <p:cNvPr id="23" name="Picture 22">
            <a:extLst>
              <a:ext uri="{FF2B5EF4-FFF2-40B4-BE49-F238E27FC236}">
                <a16:creationId xmlns:a16="http://schemas.microsoft.com/office/drawing/2014/main" id="{D56AE333-E6FF-4825-A990-B19AA70679E6}"/>
              </a:ext>
            </a:extLst>
          </p:cNvPr>
          <p:cNvPicPr>
            <a:picLocks noChangeAspect="1"/>
          </p:cNvPicPr>
          <p:nvPr/>
        </p:nvPicPr>
        <p:blipFill>
          <a:blip r:embed="rId9"/>
          <a:stretch>
            <a:fillRect/>
          </a:stretch>
        </p:blipFill>
        <p:spPr>
          <a:xfrm>
            <a:off x="2065531" y="4097299"/>
            <a:ext cx="201834" cy="28331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1743B060-019D-43CF-AA15-7FE8F7A90974}"/>
              </a:ext>
            </a:extLst>
          </p:cNvPr>
          <p:cNvPicPr>
            <a:picLocks noChangeAspect="1"/>
          </p:cNvPicPr>
          <p:nvPr/>
        </p:nvPicPr>
        <p:blipFill>
          <a:blip r:embed="rId9"/>
          <a:stretch>
            <a:fillRect/>
          </a:stretch>
        </p:blipFill>
        <p:spPr>
          <a:xfrm>
            <a:off x="4091739" y="4097299"/>
            <a:ext cx="201834" cy="283319"/>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B5E0F70F-74A2-4A9D-BE09-F1F73871918B}"/>
              </a:ext>
            </a:extLst>
          </p:cNvPr>
          <p:cNvPicPr>
            <a:picLocks noChangeAspect="1"/>
          </p:cNvPicPr>
          <p:nvPr/>
        </p:nvPicPr>
        <p:blipFill>
          <a:blip r:embed="rId9"/>
          <a:stretch>
            <a:fillRect/>
          </a:stretch>
        </p:blipFill>
        <p:spPr>
          <a:xfrm>
            <a:off x="9792395" y="4097298"/>
            <a:ext cx="201834" cy="283319"/>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8330B0E3-4061-49DE-8389-206B6DB1D6D6}"/>
              </a:ext>
            </a:extLst>
          </p:cNvPr>
          <p:cNvPicPr>
            <a:picLocks noChangeAspect="1"/>
          </p:cNvPicPr>
          <p:nvPr/>
        </p:nvPicPr>
        <p:blipFill>
          <a:blip r:embed="rId7"/>
          <a:stretch>
            <a:fillRect/>
          </a:stretch>
        </p:blipFill>
        <p:spPr>
          <a:xfrm>
            <a:off x="8283701" y="4250498"/>
            <a:ext cx="1057477" cy="798714"/>
          </a:xfrm>
          <a:prstGeom prst="rect">
            <a:avLst/>
          </a:prstGeom>
        </p:spPr>
      </p:pic>
      <p:sp>
        <p:nvSpPr>
          <p:cNvPr id="29" name="TextBox 28">
            <a:extLst>
              <a:ext uri="{FF2B5EF4-FFF2-40B4-BE49-F238E27FC236}">
                <a16:creationId xmlns:a16="http://schemas.microsoft.com/office/drawing/2014/main" id="{A60D853E-CA5E-4BB4-93B6-46F96196AF78}"/>
              </a:ext>
            </a:extLst>
          </p:cNvPr>
          <p:cNvSpPr txBox="1"/>
          <p:nvPr/>
        </p:nvSpPr>
        <p:spPr>
          <a:xfrm>
            <a:off x="1189504" y="4034109"/>
            <a:ext cx="687982" cy="169277"/>
          </a:xfrm>
          <a:prstGeom prst="rect">
            <a:avLst/>
          </a:prstGeom>
          <a:noFill/>
        </p:spPr>
        <p:txBody>
          <a:bodyPr wrap="square" rtlCol="0">
            <a:spAutoFit/>
          </a:bodyPr>
          <a:lstStyle/>
          <a:p>
            <a:pPr algn="just"/>
            <a:r>
              <a:rPr lang="en-US" sz="500" dirty="0">
                <a:solidFill>
                  <a:schemeClr val="accent2"/>
                </a:solidFill>
                <a:effectLst>
                  <a:outerShdw blurRad="38100" dist="38100" dir="2700000" algn="tl">
                    <a:srgbClr val="000000">
                      <a:alpha val="43137"/>
                    </a:srgbClr>
                  </a:outerShdw>
                </a:effectLst>
              </a:rPr>
              <a:t>Home Display</a:t>
            </a:r>
            <a:endParaRPr lang="en-AU" sz="500" dirty="0">
              <a:solidFill>
                <a:schemeClr val="accent2"/>
              </a:solidFill>
              <a:effectLst>
                <a:outerShdw blurRad="38100" dist="38100" dir="2700000" algn="tl">
                  <a:srgbClr val="000000">
                    <a:alpha val="43137"/>
                  </a:srgbClr>
                </a:outerShdw>
              </a:effectLst>
            </a:endParaRPr>
          </a:p>
        </p:txBody>
      </p:sp>
      <p:sp>
        <p:nvSpPr>
          <p:cNvPr id="30" name="TextBox 29">
            <a:extLst>
              <a:ext uri="{FF2B5EF4-FFF2-40B4-BE49-F238E27FC236}">
                <a16:creationId xmlns:a16="http://schemas.microsoft.com/office/drawing/2014/main" id="{35809B2E-24ED-4CA6-83D9-D5FF4444913D}"/>
              </a:ext>
            </a:extLst>
          </p:cNvPr>
          <p:cNvSpPr txBox="1"/>
          <p:nvPr/>
        </p:nvSpPr>
        <p:spPr>
          <a:xfrm>
            <a:off x="3078159" y="4081221"/>
            <a:ext cx="806358" cy="169277"/>
          </a:xfrm>
          <a:prstGeom prst="rect">
            <a:avLst/>
          </a:prstGeom>
          <a:noFill/>
        </p:spPr>
        <p:txBody>
          <a:bodyPr wrap="square" rtlCol="0">
            <a:spAutoFit/>
          </a:bodyPr>
          <a:lstStyle/>
          <a:p>
            <a:pPr algn="just"/>
            <a:r>
              <a:rPr lang="en-US" sz="500" dirty="0">
                <a:solidFill>
                  <a:schemeClr val="accent2"/>
                </a:solidFill>
                <a:effectLst>
                  <a:outerShdw blurRad="38100" dist="38100" dir="2700000" algn="tl">
                    <a:srgbClr val="000000">
                      <a:alpha val="43137"/>
                    </a:srgbClr>
                  </a:outerShdw>
                </a:effectLst>
              </a:rPr>
              <a:t>ORL mode Display</a:t>
            </a:r>
            <a:endParaRPr lang="en-AU" sz="500" dirty="0">
              <a:solidFill>
                <a:schemeClr val="accent2"/>
              </a:solidFill>
              <a:effectLst>
                <a:outerShdw blurRad="38100" dist="38100" dir="2700000" algn="tl">
                  <a:srgbClr val="000000">
                    <a:alpha val="43137"/>
                  </a:srgbClr>
                </a:outerShdw>
              </a:effectLst>
            </a:endParaRPr>
          </a:p>
        </p:txBody>
      </p:sp>
      <p:sp>
        <p:nvSpPr>
          <p:cNvPr id="31" name="TextBox 30">
            <a:extLst>
              <a:ext uri="{FF2B5EF4-FFF2-40B4-BE49-F238E27FC236}">
                <a16:creationId xmlns:a16="http://schemas.microsoft.com/office/drawing/2014/main" id="{07F3A0C0-BA1F-4F8E-B45B-4F2B149D61EB}"/>
              </a:ext>
            </a:extLst>
          </p:cNvPr>
          <p:cNvSpPr txBox="1"/>
          <p:nvPr/>
        </p:nvSpPr>
        <p:spPr>
          <a:xfrm>
            <a:off x="10817362" y="4034109"/>
            <a:ext cx="806358" cy="169277"/>
          </a:xfrm>
          <a:prstGeom prst="rect">
            <a:avLst/>
          </a:prstGeom>
          <a:noFill/>
        </p:spPr>
        <p:txBody>
          <a:bodyPr wrap="square" rtlCol="0">
            <a:spAutoFit/>
          </a:bodyPr>
          <a:lstStyle/>
          <a:p>
            <a:pPr algn="just"/>
            <a:r>
              <a:rPr lang="en-US" sz="500" dirty="0">
                <a:solidFill>
                  <a:schemeClr val="accent2"/>
                </a:solidFill>
                <a:effectLst>
                  <a:outerShdw blurRad="38100" dist="38100" dir="2700000" algn="tl">
                    <a:srgbClr val="000000">
                      <a:alpha val="43137"/>
                    </a:srgbClr>
                  </a:outerShdw>
                </a:effectLst>
              </a:rPr>
              <a:t>ORL mode Display</a:t>
            </a:r>
            <a:endParaRPr lang="en-AU" sz="500" dirty="0">
              <a:solidFill>
                <a:schemeClr val="accent2"/>
              </a:solidFill>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id="{D0213D97-7AAB-45EF-A4BA-748A793FA67D}"/>
              </a:ext>
            </a:extLst>
          </p:cNvPr>
          <p:cNvSpPr txBox="1"/>
          <p:nvPr/>
        </p:nvSpPr>
        <p:spPr>
          <a:xfrm>
            <a:off x="4905732" y="4813240"/>
            <a:ext cx="979523" cy="169277"/>
          </a:xfrm>
          <a:prstGeom prst="rect">
            <a:avLst/>
          </a:prstGeom>
          <a:noFill/>
        </p:spPr>
        <p:txBody>
          <a:bodyPr wrap="square" rtlCol="0">
            <a:spAutoFit/>
          </a:bodyPr>
          <a:lstStyle/>
          <a:p>
            <a:pPr algn="just"/>
            <a:r>
              <a:rPr lang="en-US" sz="500" dirty="0">
                <a:solidFill>
                  <a:schemeClr val="accent2"/>
                </a:solidFill>
                <a:effectLst>
                  <a:outerShdw blurRad="38100" dist="38100" dir="2700000" algn="tl">
                    <a:srgbClr val="000000">
                      <a:alpha val="43137"/>
                    </a:srgbClr>
                  </a:outerShdw>
                </a:effectLst>
              </a:rPr>
              <a:t>Zero Function setting Display</a:t>
            </a:r>
            <a:endParaRPr lang="en-AU" sz="500" dirty="0">
              <a:solidFill>
                <a:schemeClr val="accent2"/>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04AB17F6-CEB6-4A1D-9EA3-D86C4112D128}"/>
              </a:ext>
            </a:extLst>
          </p:cNvPr>
          <p:cNvSpPr txBox="1"/>
          <p:nvPr/>
        </p:nvSpPr>
        <p:spPr>
          <a:xfrm>
            <a:off x="6699542" y="4772408"/>
            <a:ext cx="979523" cy="169277"/>
          </a:xfrm>
          <a:prstGeom prst="rect">
            <a:avLst/>
          </a:prstGeom>
          <a:noFill/>
        </p:spPr>
        <p:txBody>
          <a:bodyPr wrap="square" rtlCol="0">
            <a:spAutoFit/>
          </a:bodyPr>
          <a:lstStyle/>
          <a:p>
            <a:pPr algn="just"/>
            <a:r>
              <a:rPr lang="en-US" sz="500" dirty="0">
                <a:solidFill>
                  <a:schemeClr val="accent2"/>
                </a:solidFill>
                <a:effectLst>
                  <a:outerShdw blurRad="38100" dist="38100" dir="2700000" algn="tl">
                    <a:srgbClr val="000000">
                      <a:alpha val="43137"/>
                    </a:srgbClr>
                  </a:outerShdw>
                </a:effectLst>
              </a:rPr>
              <a:t>Zero Function setting Display</a:t>
            </a:r>
            <a:endParaRPr lang="en-AU" sz="500" dirty="0">
              <a:solidFill>
                <a:schemeClr val="accent2"/>
              </a:solidFill>
              <a:effectLst>
                <a:outerShdw blurRad="38100" dist="38100" dir="2700000" algn="tl">
                  <a:srgbClr val="000000">
                    <a:alpha val="43137"/>
                  </a:srgbClr>
                </a:outerShdw>
              </a:effectLst>
            </a:endParaRPr>
          </a:p>
        </p:txBody>
      </p:sp>
      <p:sp>
        <p:nvSpPr>
          <p:cNvPr id="35" name="TextBox 34">
            <a:extLst>
              <a:ext uri="{FF2B5EF4-FFF2-40B4-BE49-F238E27FC236}">
                <a16:creationId xmlns:a16="http://schemas.microsoft.com/office/drawing/2014/main" id="{84C31CAC-38D1-4564-9A40-AC1F59087965}"/>
              </a:ext>
            </a:extLst>
          </p:cNvPr>
          <p:cNvSpPr txBox="1"/>
          <p:nvPr/>
        </p:nvSpPr>
        <p:spPr>
          <a:xfrm>
            <a:off x="8427923" y="4760495"/>
            <a:ext cx="979523" cy="169277"/>
          </a:xfrm>
          <a:prstGeom prst="rect">
            <a:avLst/>
          </a:prstGeom>
          <a:noFill/>
        </p:spPr>
        <p:txBody>
          <a:bodyPr wrap="square" rtlCol="0">
            <a:spAutoFit/>
          </a:bodyPr>
          <a:lstStyle/>
          <a:p>
            <a:pPr algn="just"/>
            <a:r>
              <a:rPr lang="en-US" sz="500" dirty="0">
                <a:solidFill>
                  <a:schemeClr val="accent2"/>
                </a:solidFill>
                <a:effectLst>
                  <a:outerShdw blurRad="38100" dist="38100" dir="2700000" algn="tl">
                    <a:srgbClr val="000000">
                      <a:alpha val="43137"/>
                    </a:srgbClr>
                  </a:outerShdw>
                </a:effectLst>
              </a:rPr>
              <a:t>Zero Function setting Display</a:t>
            </a:r>
            <a:endParaRPr lang="en-AU" sz="500" dirty="0">
              <a:solidFill>
                <a:schemeClr val="accent2"/>
              </a:solidFill>
              <a:effectLst>
                <a:outerShdw blurRad="38100" dist="38100" dir="2700000" algn="tl">
                  <a:srgbClr val="000000">
                    <a:alpha val="43137"/>
                  </a:srgbClr>
                </a:outerShdw>
              </a:effectLst>
            </a:endParaRPr>
          </a:p>
        </p:txBody>
      </p:sp>
      <p:sp>
        <p:nvSpPr>
          <p:cNvPr id="36" name="TextBox 35">
            <a:extLst>
              <a:ext uri="{FF2B5EF4-FFF2-40B4-BE49-F238E27FC236}">
                <a16:creationId xmlns:a16="http://schemas.microsoft.com/office/drawing/2014/main" id="{FBFC1D65-D3D3-4A19-8395-3F0642172A8A}"/>
              </a:ext>
            </a:extLst>
          </p:cNvPr>
          <p:cNvSpPr txBox="1"/>
          <p:nvPr/>
        </p:nvSpPr>
        <p:spPr>
          <a:xfrm>
            <a:off x="4699241" y="3199403"/>
            <a:ext cx="486370" cy="630942"/>
          </a:xfrm>
          <a:prstGeom prst="rect">
            <a:avLst/>
          </a:prstGeom>
          <a:noFill/>
        </p:spPr>
        <p:txBody>
          <a:bodyPr wrap="square" rtlCol="0">
            <a:spAutoFit/>
          </a:bodyPr>
          <a:lstStyle/>
          <a:p>
            <a:endParaRPr lang="en-AU" sz="1050" dirty="0">
              <a:effectLst>
                <a:outerShdw blurRad="38100" dist="38100" dir="2700000" algn="tl">
                  <a:srgbClr val="000000">
                    <a:alpha val="43137"/>
                  </a:srgbClr>
                </a:outerShdw>
              </a:effectLst>
            </a:endParaRPr>
          </a:p>
          <a:p>
            <a:pPr algn="ctr"/>
            <a:r>
              <a:rPr lang="en-AU" sz="700" dirty="0">
                <a:solidFill>
                  <a:schemeClr val="accent2"/>
                </a:solidFill>
                <a:effectLst>
                  <a:outerShdw blurRad="38100" dist="38100" dir="2700000" algn="tl">
                    <a:srgbClr val="000000">
                      <a:alpha val="43137"/>
                    </a:srgbClr>
                  </a:outerShdw>
                </a:effectLst>
              </a:rPr>
              <a:t>SM </a:t>
            </a:r>
          </a:p>
          <a:p>
            <a:pPr algn="ctr"/>
            <a:r>
              <a:rPr lang="en-AU" sz="700" dirty="0">
                <a:solidFill>
                  <a:schemeClr val="accent2"/>
                </a:solidFill>
                <a:effectLst>
                  <a:outerShdw blurRad="38100" dist="38100" dir="2700000" algn="tl">
                    <a:srgbClr val="000000">
                      <a:alpha val="43137"/>
                    </a:srgbClr>
                  </a:outerShdw>
                </a:effectLst>
              </a:rPr>
              <a:t>port</a:t>
            </a:r>
          </a:p>
          <a:p>
            <a:endParaRPr lang="en-AU" sz="1050" b="1" dirty="0">
              <a:effectLst>
                <a:outerShdw blurRad="38100" dist="38100" dir="2700000" algn="tl">
                  <a:srgbClr val="000000">
                    <a:alpha val="43137"/>
                  </a:srgbClr>
                </a:outerShdw>
              </a:effectLst>
            </a:endParaRPr>
          </a:p>
        </p:txBody>
      </p:sp>
      <p:sp>
        <p:nvSpPr>
          <p:cNvPr id="37" name="TextBox 36">
            <a:extLst>
              <a:ext uri="{FF2B5EF4-FFF2-40B4-BE49-F238E27FC236}">
                <a16:creationId xmlns:a16="http://schemas.microsoft.com/office/drawing/2014/main" id="{15E0959E-FA0B-42AF-9A94-13ED5C181484}"/>
              </a:ext>
            </a:extLst>
          </p:cNvPr>
          <p:cNvSpPr txBox="1"/>
          <p:nvPr/>
        </p:nvSpPr>
        <p:spPr>
          <a:xfrm>
            <a:off x="7144392" y="3149260"/>
            <a:ext cx="486370" cy="630942"/>
          </a:xfrm>
          <a:prstGeom prst="rect">
            <a:avLst/>
          </a:prstGeom>
          <a:noFill/>
        </p:spPr>
        <p:txBody>
          <a:bodyPr wrap="square" rtlCol="0">
            <a:spAutoFit/>
          </a:bodyPr>
          <a:lstStyle/>
          <a:p>
            <a:endParaRPr lang="en-AU" sz="1050" dirty="0">
              <a:effectLst>
                <a:outerShdw blurRad="38100" dist="38100" dir="2700000" algn="tl">
                  <a:srgbClr val="000000">
                    <a:alpha val="43137"/>
                  </a:srgbClr>
                </a:outerShdw>
              </a:effectLst>
            </a:endParaRPr>
          </a:p>
          <a:p>
            <a:pPr algn="ctr"/>
            <a:r>
              <a:rPr lang="en-AU" sz="700" dirty="0">
                <a:solidFill>
                  <a:schemeClr val="accent2"/>
                </a:solidFill>
                <a:effectLst>
                  <a:outerShdw blurRad="38100" dist="38100" dir="2700000" algn="tl">
                    <a:srgbClr val="000000">
                      <a:alpha val="43137"/>
                    </a:srgbClr>
                  </a:outerShdw>
                </a:effectLst>
              </a:rPr>
              <a:t>MM </a:t>
            </a:r>
          </a:p>
          <a:p>
            <a:pPr algn="ctr"/>
            <a:r>
              <a:rPr lang="en-AU" sz="700" dirty="0">
                <a:solidFill>
                  <a:schemeClr val="accent2"/>
                </a:solidFill>
                <a:effectLst>
                  <a:outerShdw blurRad="38100" dist="38100" dir="2700000" algn="tl">
                    <a:srgbClr val="000000">
                      <a:alpha val="43137"/>
                    </a:srgbClr>
                  </a:outerShdw>
                </a:effectLst>
              </a:rPr>
              <a:t>port</a:t>
            </a:r>
          </a:p>
          <a:p>
            <a:endParaRPr lang="en-AU" sz="1050" b="1" dirty="0">
              <a:effectLst>
                <a:outerShdw blurRad="38100" dist="38100" dir="2700000" algn="tl">
                  <a:srgbClr val="000000">
                    <a:alpha val="43137"/>
                  </a:srgbClr>
                </a:outerShdw>
              </a:effectLst>
            </a:endParaRPr>
          </a:p>
        </p:txBody>
      </p:sp>
      <p:sp>
        <p:nvSpPr>
          <p:cNvPr id="39" name="Slide Number Placeholder 38">
            <a:extLst>
              <a:ext uri="{FF2B5EF4-FFF2-40B4-BE49-F238E27FC236}">
                <a16:creationId xmlns:a16="http://schemas.microsoft.com/office/drawing/2014/main" id="{2F02A302-AA2F-446E-A720-6535C3634A0F}"/>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82</a:t>
            </a:fld>
            <a:endParaRPr lang="en-US">
              <a:solidFill>
                <a:prstClr val="black">
                  <a:tint val="75000"/>
                </a:prstClr>
              </a:solidFill>
              <a:latin typeface="Arial"/>
            </a:endParaRPr>
          </a:p>
        </p:txBody>
      </p:sp>
      <p:sp>
        <p:nvSpPr>
          <p:cNvPr id="41" name="Rounded Rectangle 33">
            <a:hlinkClick r:id="rId10" action="ppaction://hlinksldjump"/>
            <a:extLst>
              <a:ext uri="{FF2B5EF4-FFF2-40B4-BE49-F238E27FC236}">
                <a16:creationId xmlns:a16="http://schemas.microsoft.com/office/drawing/2014/main" id="{4B6D6BFF-7ADA-4DB3-9FFB-CBDA84F12A44}"/>
              </a:ext>
            </a:extLst>
          </p:cNvPr>
          <p:cNvSpPr/>
          <p:nvPr/>
        </p:nvSpPr>
        <p:spPr>
          <a:xfrm>
            <a:off x="556401" y="6155024"/>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1"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grpSp>
        <p:nvGrpSpPr>
          <p:cNvPr id="22" name="Group 21"/>
          <p:cNvGrpSpPr/>
          <p:nvPr/>
        </p:nvGrpSpPr>
        <p:grpSpPr>
          <a:xfrm>
            <a:off x="6140086" y="1498745"/>
            <a:ext cx="2597644" cy="302350"/>
            <a:chOff x="5281538" y="1801504"/>
            <a:chExt cx="3643271" cy="256087"/>
          </a:xfrm>
          <a:effectLst>
            <a:outerShdw blurRad="50800" dist="38100" dir="2700000" algn="tl" rotWithShape="0">
              <a:prstClr val="black">
                <a:alpha val="40000"/>
              </a:prstClr>
            </a:outerShdw>
          </a:effectLst>
        </p:grpSpPr>
        <p:cxnSp>
          <p:nvCxnSpPr>
            <p:cNvPr id="20" name="Straight Connector 19"/>
            <p:cNvCxnSpPr/>
            <p:nvPr/>
          </p:nvCxnSpPr>
          <p:spPr>
            <a:xfrm>
              <a:off x="5281538" y="1968249"/>
              <a:ext cx="3643271" cy="0"/>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B1227AB-68D2-4933-A497-FF485CA52DBE}"/>
                </a:ext>
              </a:extLst>
            </p:cNvPr>
            <p:cNvCxnSpPr>
              <a:cxnSpLocks/>
            </p:cNvCxnSpPr>
            <p:nvPr/>
          </p:nvCxnSpPr>
          <p:spPr>
            <a:xfrm>
              <a:off x="5281538" y="1968249"/>
              <a:ext cx="0" cy="89342"/>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B1227AB-68D2-4933-A497-FF485CA52DBE}"/>
                </a:ext>
              </a:extLst>
            </p:cNvPr>
            <p:cNvCxnSpPr>
              <a:cxnSpLocks/>
            </p:cNvCxnSpPr>
            <p:nvPr/>
          </p:nvCxnSpPr>
          <p:spPr>
            <a:xfrm>
              <a:off x="8917684" y="1968249"/>
              <a:ext cx="0" cy="89342"/>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5B1227AB-68D2-4933-A497-FF485CA52DBE}"/>
                </a:ext>
              </a:extLst>
            </p:cNvPr>
            <p:cNvCxnSpPr>
              <a:cxnSpLocks/>
            </p:cNvCxnSpPr>
            <p:nvPr/>
          </p:nvCxnSpPr>
          <p:spPr>
            <a:xfrm>
              <a:off x="6947774" y="1801504"/>
              <a:ext cx="0" cy="176769"/>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grpSp>
      <p:sp>
        <p:nvSpPr>
          <p:cNvPr id="62" name="TextBox 61">
            <a:extLst>
              <a:ext uri="{FF2B5EF4-FFF2-40B4-BE49-F238E27FC236}">
                <a16:creationId xmlns:a16="http://schemas.microsoft.com/office/drawing/2014/main" id="{5B3252C2-27C9-486D-AC22-84AC55D0F831}"/>
              </a:ext>
            </a:extLst>
          </p:cNvPr>
          <p:cNvSpPr txBox="1"/>
          <p:nvPr/>
        </p:nvSpPr>
        <p:spPr>
          <a:xfrm>
            <a:off x="4585603" y="2474378"/>
            <a:ext cx="1213483" cy="738664"/>
          </a:xfrm>
          <a:prstGeom prst="rect">
            <a:avLst/>
          </a:prstGeom>
          <a:noFill/>
        </p:spPr>
        <p:txBody>
          <a:bodyPr wrap="square" rtlCol="0">
            <a:spAutoFit/>
          </a:bodyPr>
          <a:lstStyle/>
          <a:p>
            <a:pPr algn="just"/>
            <a:r>
              <a:rPr lang="en-AU" sz="1050" dirty="0">
                <a:effectLst>
                  <a:outerShdw blurRad="38100" dist="38100" dir="2700000" algn="tl">
                    <a:srgbClr val="000000">
                      <a:alpha val="43137"/>
                    </a:srgbClr>
                  </a:outerShdw>
                </a:effectLst>
              </a:rPr>
              <a:t>For </a:t>
            </a:r>
            <a:r>
              <a:rPr lang="en-AU" sz="1050" b="1" i="1" dirty="0">
                <a:effectLst>
                  <a:outerShdw blurRad="38100" dist="38100" dir="2700000" algn="tl">
                    <a:srgbClr val="000000">
                      <a:alpha val="43137"/>
                    </a:srgbClr>
                  </a:outerShdw>
                </a:effectLst>
              </a:rPr>
              <a:t>SM port-</a:t>
            </a:r>
            <a:r>
              <a:rPr lang="en-AU" sz="1050" i="1" dirty="0">
                <a:effectLst>
                  <a:outerShdw blurRad="38100" dist="38100" dir="2700000" algn="tl">
                    <a:srgbClr val="000000">
                      <a:alpha val="43137"/>
                    </a:srgbClr>
                  </a:outerShdw>
                </a:effectLst>
              </a:rPr>
              <a:t> </a:t>
            </a:r>
            <a:r>
              <a:rPr lang="en-AU" sz="1050" dirty="0">
                <a:effectLst>
                  <a:outerShdw blurRad="38100" dist="38100" dir="2700000" algn="tl">
                    <a:srgbClr val="000000">
                      <a:alpha val="43137"/>
                    </a:srgbClr>
                  </a:outerShdw>
                </a:effectLst>
              </a:rPr>
              <a:t>Hold down F2 followed by “</a:t>
            </a:r>
            <a:r>
              <a:rPr lang="en-AU" sz="1050" b="1" dirty="0">
                <a:effectLst>
                  <a:outerShdw blurRad="38100" dist="38100" dir="2700000" algn="tl">
                    <a:srgbClr val="000000">
                      <a:alpha val="43137"/>
                    </a:srgbClr>
                  </a:outerShdw>
                </a:effectLst>
              </a:rPr>
              <a:t>-</a:t>
            </a:r>
            <a:r>
              <a:rPr lang="en-AU" sz="1050" dirty="0">
                <a:effectLst>
                  <a:outerShdw blurRad="38100" dist="38100" dir="2700000" algn="tl">
                    <a:srgbClr val="000000">
                      <a:alpha val="43137"/>
                    </a:srgbClr>
                  </a:outerShdw>
                </a:effectLst>
              </a:rPr>
              <a:t>” until it stops beeping.</a:t>
            </a:r>
            <a:endParaRPr lang="en-AU" sz="1050" b="1" dirty="0">
              <a:effectLst>
                <a:outerShdw blurRad="38100" dist="38100" dir="2700000" algn="tl">
                  <a:srgbClr val="000000">
                    <a:alpha val="43137"/>
                  </a:srgbClr>
                </a:outerShdw>
              </a:effectLst>
            </a:endParaRPr>
          </a:p>
        </p:txBody>
      </p:sp>
      <p:grpSp>
        <p:nvGrpSpPr>
          <p:cNvPr id="63" name="Group 62"/>
          <p:cNvGrpSpPr/>
          <p:nvPr/>
        </p:nvGrpSpPr>
        <p:grpSpPr>
          <a:xfrm>
            <a:off x="5141882" y="2225278"/>
            <a:ext cx="1937619" cy="301312"/>
            <a:chOff x="5281538" y="1791480"/>
            <a:chExt cx="3660758" cy="266111"/>
          </a:xfrm>
          <a:effectLst>
            <a:outerShdw blurRad="50800" dist="38100" dir="2700000" algn="tl" rotWithShape="0">
              <a:prstClr val="black">
                <a:alpha val="40000"/>
              </a:prstClr>
            </a:outerShdw>
          </a:effectLst>
        </p:grpSpPr>
        <p:cxnSp>
          <p:nvCxnSpPr>
            <p:cNvPr id="64" name="Straight Connector 63"/>
            <p:cNvCxnSpPr/>
            <p:nvPr/>
          </p:nvCxnSpPr>
          <p:spPr>
            <a:xfrm>
              <a:off x="5299025" y="1975187"/>
              <a:ext cx="3643271" cy="0"/>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B1227AB-68D2-4933-A497-FF485CA52DBE}"/>
                </a:ext>
              </a:extLst>
            </p:cNvPr>
            <p:cNvCxnSpPr>
              <a:cxnSpLocks/>
            </p:cNvCxnSpPr>
            <p:nvPr/>
          </p:nvCxnSpPr>
          <p:spPr>
            <a:xfrm>
              <a:off x="5281538" y="1968249"/>
              <a:ext cx="0" cy="89342"/>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5B1227AB-68D2-4933-A497-FF485CA52DBE}"/>
                </a:ext>
              </a:extLst>
            </p:cNvPr>
            <p:cNvCxnSpPr>
              <a:cxnSpLocks/>
            </p:cNvCxnSpPr>
            <p:nvPr/>
          </p:nvCxnSpPr>
          <p:spPr>
            <a:xfrm>
              <a:off x="8917684" y="1968249"/>
              <a:ext cx="0" cy="89342"/>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5B1227AB-68D2-4933-A497-FF485CA52DBE}"/>
                </a:ext>
              </a:extLst>
            </p:cNvPr>
            <p:cNvCxnSpPr>
              <a:cxnSpLocks/>
            </p:cNvCxnSpPr>
            <p:nvPr/>
          </p:nvCxnSpPr>
          <p:spPr>
            <a:xfrm>
              <a:off x="7120660" y="1791480"/>
              <a:ext cx="0" cy="176769"/>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grpSp>
      <p:cxnSp>
        <p:nvCxnSpPr>
          <p:cNvPr id="68" name="Straight Connector 67">
            <a:extLst>
              <a:ext uri="{FF2B5EF4-FFF2-40B4-BE49-F238E27FC236}">
                <a16:creationId xmlns:a16="http://schemas.microsoft.com/office/drawing/2014/main" id="{5B1227AB-68D2-4933-A497-FF485CA52DBE}"/>
              </a:ext>
            </a:extLst>
          </p:cNvPr>
          <p:cNvCxnSpPr>
            <a:cxnSpLocks/>
          </p:cNvCxnSpPr>
          <p:nvPr/>
        </p:nvCxnSpPr>
        <p:spPr>
          <a:xfrm flipH="1">
            <a:off x="8732650" y="2245818"/>
            <a:ext cx="5081" cy="228560"/>
          </a:xfrm>
          <a:prstGeom prst="line">
            <a:avLst/>
          </a:prstGeom>
          <a:ln w="9525">
            <a:prstDash val="sysDash"/>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816692" y="4790156"/>
            <a:ext cx="414205" cy="215444"/>
          </a:xfrm>
          <a:prstGeom prst="rect">
            <a:avLst/>
          </a:prstGeom>
          <a:noFill/>
        </p:spPr>
        <p:txBody>
          <a:bodyPr wrap="square" rtlCol="0">
            <a:spAutoFit/>
          </a:bodyPr>
          <a:lstStyle/>
          <a:p>
            <a:r>
              <a:rPr lang="en-AU" sz="800" b="1" dirty="0"/>
              <a:t>X 2 </a:t>
            </a:r>
          </a:p>
        </p:txBody>
      </p:sp>
      <p:sp>
        <p:nvSpPr>
          <p:cNvPr id="72" name="TextBox 71">
            <a:extLst>
              <a:ext uri="{FF2B5EF4-FFF2-40B4-BE49-F238E27FC236}">
                <a16:creationId xmlns:a16="http://schemas.microsoft.com/office/drawing/2014/main" id="{C93BCECF-9B6C-4805-9CBB-FABCFA7A4663}"/>
              </a:ext>
            </a:extLst>
          </p:cNvPr>
          <p:cNvSpPr txBox="1"/>
          <p:nvPr/>
        </p:nvSpPr>
        <p:spPr>
          <a:xfrm>
            <a:off x="8169756" y="2371516"/>
            <a:ext cx="1333535" cy="846386"/>
          </a:xfrm>
          <a:prstGeom prst="rect">
            <a:avLst/>
          </a:prstGeom>
          <a:noFill/>
        </p:spPr>
        <p:txBody>
          <a:bodyPr wrap="square" rtlCol="0">
            <a:spAutoFit/>
          </a:bodyPr>
          <a:lstStyle/>
          <a:p>
            <a:endParaRPr lang="en-AU" sz="700" dirty="0">
              <a:effectLst>
                <a:outerShdw blurRad="38100" dist="38100" dir="2700000" algn="tl">
                  <a:srgbClr val="000000">
                    <a:alpha val="43137"/>
                  </a:srgbClr>
                </a:outerShdw>
              </a:effectLst>
            </a:endParaRPr>
          </a:p>
          <a:p>
            <a:pPr algn="just"/>
            <a:r>
              <a:rPr lang="en-AU" sz="1050" dirty="0">
                <a:effectLst>
                  <a:outerShdw blurRad="38100" dist="38100" dir="2700000" algn="tl">
                    <a:srgbClr val="000000">
                      <a:alpha val="43137"/>
                    </a:srgbClr>
                  </a:outerShdw>
                </a:effectLst>
              </a:rPr>
              <a:t>Hold down F2 followed by Toggle Centre until it stops beeping.</a:t>
            </a:r>
            <a:endParaRPr lang="en-AU" sz="105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3626616"/>
      </p:ext>
    </p:extLst>
  </p:cSld>
  <p:clrMapOvr>
    <a:masterClrMapping/>
  </p:clrMapOvr>
  <mc:AlternateContent xmlns:mc="http://schemas.openxmlformats.org/markup-compatibility/2006" xmlns:p14="http://schemas.microsoft.com/office/powerpoint/2010/main">
    <mc:Choice Requires="p14">
      <p:transition p14:dur="300">
        <p14:reveal/>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1663" y="1231900"/>
            <a:ext cx="9551987" cy="3391698"/>
          </a:xfrm>
          <a:prstGeom prst="rect">
            <a:avLst/>
          </a:prstGeom>
          <a:effectLst>
            <a:outerShdw blurRad="50800" dist="38100" dir="5400000" algn="t" rotWithShape="0">
              <a:prstClr val="black">
                <a:alpha val="40000"/>
              </a:prstClr>
            </a:outerShdw>
          </a:effectLst>
        </p:spPr>
        <p:txBody>
          <a:bodyPr wrap="square">
            <a:spAutoFit/>
          </a:bodyPr>
          <a:lstStyle>
            <a:lvl1pPr marL="342900" indent="-342900" algn="l" defTabSz="457200" rtl="0" eaLnBrk="1" latinLnBrk="0" hangingPunct="1">
              <a:spcBef>
                <a:spcPct val="20000"/>
              </a:spcBef>
              <a:buClr>
                <a:schemeClr val="accent2"/>
              </a:buClr>
              <a:buFont typeface="Wingdings" panose="05000000000000000000" pitchFamily="2" charset="2"/>
              <a:buChar char="§"/>
              <a:defRPr sz="28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914400" indent="0" algn="l" defTabSz="457200" rtl="0" eaLnBrk="1" latinLnBrk="0" hangingPunct="1">
              <a:spcBef>
                <a:spcPct val="20000"/>
              </a:spcBef>
              <a:buFontTx/>
              <a:buNone/>
              <a:defRPr sz="2000" kern="1200">
                <a:solidFill>
                  <a:schemeClr val="tx2"/>
                </a:solidFill>
                <a:latin typeface="+mn-lt"/>
                <a:ea typeface="+mn-ea"/>
                <a:cs typeface="+mn-cs"/>
              </a:defRPr>
            </a:lvl3pPr>
            <a:lvl4pPr marL="1371600" indent="0" algn="l" defTabSz="457200" rtl="0" eaLnBrk="1" latinLnBrk="0" hangingPunct="1">
              <a:spcBef>
                <a:spcPct val="20000"/>
              </a:spcBef>
              <a:buFontTx/>
              <a:buNone/>
              <a:defRPr sz="1800" b="0" kern="1200">
                <a:solidFill>
                  <a:schemeClr val="accent6"/>
                </a:solidFill>
                <a:latin typeface="+mn-lt"/>
                <a:ea typeface="+mn-ea"/>
                <a:cs typeface="+mn-cs"/>
              </a:defRPr>
            </a:lvl4pPr>
            <a:lvl5pPr marL="1828800" indent="0" algn="l" defTabSz="457200" rtl="0" eaLnBrk="1" latinLnBrk="0" hangingPunct="1">
              <a:spcBef>
                <a:spcPct val="20000"/>
              </a:spcBef>
              <a:buFontTx/>
              <a:buNone/>
              <a:defRPr sz="1300" kern="1200" cap="all"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ClrTx/>
              <a:buFont typeface="Arial" panose="020B0604020202020204" pitchFamily="34" charset="0"/>
              <a:buChar char="•"/>
              <a:defRPr/>
            </a:pPr>
            <a:r>
              <a:rPr lang="en-AU" sz="1600" dirty="0">
                <a:solidFill>
                  <a:schemeClr val="tx1"/>
                </a:solidFill>
              </a:rPr>
              <a:t>Keep the instrument in a carry case during storage and transport </a:t>
            </a:r>
          </a:p>
          <a:p>
            <a:pPr>
              <a:lnSpc>
                <a:spcPct val="150000"/>
              </a:lnSpc>
              <a:buClrTx/>
              <a:buFont typeface="Arial" panose="020B0604020202020204" pitchFamily="34" charset="0"/>
              <a:buChar char="•"/>
              <a:defRPr/>
            </a:pPr>
            <a:r>
              <a:rPr lang="en-AU" sz="1600" dirty="0">
                <a:solidFill>
                  <a:schemeClr val="tx1"/>
                </a:solidFill>
              </a:rPr>
              <a:t>Use only high-quality batteries.</a:t>
            </a:r>
          </a:p>
          <a:p>
            <a:pPr>
              <a:lnSpc>
                <a:spcPct val="150000"/>
              </a:lnSpc>
              <a:buClrTx/>
              <a:buFont typeface="Arial" panose="020B0604020202020204" pitchFamily="34" charset="0"/>
              <a:buChar char="•"/>
              <a:defRPr/>
            </a:pPr>
            <a:r>
              <a:rPr lang="en-AU" sz="1600" dirty="0">
                <a:solidFill>
                  <a:schemeClr val="tx1"/>
                </a:solidFill>
              </a:rPr>
              <a:t>For prolonged storage remove batteries. </a:t>
            </a:r>
          </a:p>
          <a:p>
            <a:pPr>
              <a:lnSpc>
                <a:spcPct val="150000"/>
              </a:lnSpc>
              <a:buClrTx/>
              <a:buFont typeface="Arial" panose="020B0604020202020204" pitchFamily="34" charset="0"/>
              <a:buChar char="•"/>
              <a:defRPr/>
            </a:pPr>
            <a:r>
              <a:rPr lang="en-AU" sz="1600" dirty="0">
                <a:solidFill>
                  <a:schemeClr val="tx1"/>
                </a:solidFill>
              </a:rPr>
              <a:t>The instrument is resistant to normal dust and moisture however, it is not waterproof. </a:t>
            </a:r>
          </a:p>
          <a:p>
            <a:pPr marL="342000" lvl="1" indent="-342000">
              <a:lnSpc>
                <a:spcPct val="150000"/>
              </a:lnSpc>
              <a:buClrTx/>
              <a:buFont typeface="Arial" panose="020B0604020202020204" pitchFamily="34" charset="0"/>
              <a:buChar char="•"/>
              <a:defRPr/>
            </a:pPr>
            <a:r>
              <a:rPr lang="en-AU" sz="1600" dirty="0">
                <a:solidFill>
                  <a:schemeClr val="tx1"/>
                </a:solidFill>
              </a:rPr>
              <a:t>If moisture gets into the instrument, remove batteries &amp; dry it out carefully before using it again.</a:t>
            </a:r>
          </a:p>
          <a:p>
            <a:pPr>
              <a:lnSpc>
                <a:spcPct val="150000"/>
              </a:lnSpc>
              <a:buClrTx/>
              <a:buFont typeface="Arial" panose="020B0604020202020204" pitchFamily="34" charset="0"/>
              <a:buChar char="•"/>
              <a:defRPr/>
            </a:pPr>
            <a:r>
              <a:rPr lang="en-AU" sz="1600" dirty="0">
                <a:solidFill>
                  <a:schemeClr val="tx1"/>
                </a:solidFill>
              </a:rPr>
              <a:t>Where possible, keep instrument away from strong sunlight.</a:t>
            </a:r>
          </a:p>
          <a:p>
            <a:pPr>
              <a:lnSpc>
                <a:spcPct val="150000"/>
              </a:lnSpc>
              <a:buClrTx/>
              <a:buFont typeface="Arial" panose="020B0604020202020204" pitchFamily="34" charset="0"/>
              <a:buChar char="•"/>
              <a:defRPr/>
            </a:pPr>
            <a:r>
              <a:rPr lang="en-AU" sz="1600" dirty="0">
                <a:solidFill>
                  <a:schemeClr val="tx1"/>
                </a:solidFill>
              </a:rPr>
              <a:t>Clean the instrument case using Isopropyl-alcohol (IPA) or other non solvent cleaning agents. </a:t>
            </a:r>
          </a:p>
          <a:p>
            <a:pPr>
              <a:lnSpc>
                <a:spcPct val="150000"/>
              </a:lnSpc>
              <a:buClrTx/>
              <a:buFont typeface="Arial" panose="020B0604020202020204" pitchFamily="34" charset="0"/>
              <a:buChar char="•"/>
              <a:defRPr/>
            </a:pPr>
            <a:r>
              <a:rPr lang="en-AU" sz="1600" dirty="0">
                <a:solidFill>
                  <a:schemeClr val="tx1"/>
                </a:solidFill>
              </a:rPr>
              <a:t>DO NOT use Acetone or other active solvents</a:t>
            </a:r>
            <a:r>
              <a:rPr lang="en-AU" sz="1600" dirty="0"/>
              <a:t>.</a:t>
            </a:r>
            <a:endParaRPr lang="en-AU" dirty="0"/>
          </a:p>
        </p:txBody>
      </p:sp>
      <p:sp>
        <p:nvSpPr>
          <p:cNvPr id="3" name="Title 1"/>
          <p:cNvSpPr txBox="1">
            <a:spLocks/>
          </p:cNvSpPr>
          <p:nvPr/>
        </p:nvSpPr>
        <p:spPr>
          <a:xfrm>
            <a:off x="455691" y="400238"/>
            <a:ext cx="10972800" cy="606581"/>
          </a:xfrm>
          <a:prstGeom prst="rect">
            <a:avLst/>
          </a:prstGeom>
          <a:effectLst>
            <a:outerShdw blurRad="50800" dist="38100" dir="5400000" algn="t" rotWithShape="0">
              <a:prstClr val="black">
                <a:alpha val="40000"/>
              </a:prstClr>
            </a:outerShdw>
          </a:effectLst>
        </p:spPr>
        <p:txBody>
          <a:bodyP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AU" sz="2400" dirty="0">
                <a:cs typeface="Times New Roman" pitchFamily="18" charset="0"/>
              </a:rPr>
              <a:t>10 Instrument Care</a:t>
            </a:r>
            <a:endParaRPr lang="en-AU" sz="2400" i="1" dirty="0"/>
          </a:p>
        </p:txBody>
      </p:sp>
      <p:sp>
        <p:nvSpPr>
          <p:cNvPr id="6" name="Slide Number Placeholder 5">
            <a:extLst>
              <a:ext uri="{FF2B5EF4-FFF2-40B4-BE49-F238E27FC236}">
                <a16:creationId xmlns:a16="http://schemas.microsoft.com/office/drawing/2014/main" id="{D25820D8-0C9F-4189-8908-9ED58DE79C1E}"/>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rPr>
              <a:pPr/>
              <a:t>83</a:t>
            </a:fld>
            <a:endParaRPr lang="en-US">
              <a:solidFill>
                <a:prstClr val="black">
                  <a:tint val="75000"/>
                </a:prstClr>
              </a:solidFill>
            </a:endParaRPr>
          </a:p>
        </p:txBody>
      </p:sp>
      <p:sp>
        <p:nvSpPr>
          <p:cNvPr id="4" name="Rounded Rectangle 33">
            <a:hlinkClick r:id="rId2" action="ppaction://hlinksldjump"/>
            <a:extLst>
              <a:ext uri="{FF2B5EF4-FFF2-40B4-BE49-F238E27FC236}">
                <a16:creationId xmlns:a16="http://schemas.microsoft.com/office/drawing/2014/main" id="{03B088FE-7184-4424-A45C-E0613098D787}"/>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3"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3287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5000" y="1720850"/>
            <a:ext cx="8229600" cy="1569660"/>
          </a:xfrm>
          <a:prstGeom prst="rect">
            <a:avLst/>
          </a:prstGeom>
          <a:effectLst>
            <a:outerShdw blurRad="50800" dist="38100" dir="5400000" algn="t" rotWithShape="0">
              <a:prstClr val="black">
                <a:alpha val="40000"/>
              </a:prstClr>
            </a:outerShdw>
          </a:effectLst>
        </p:spPr>
        <p:txBody>
          <a:bodyPr anchor="t">
            <a:sp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600"/>
              </a:spcAft>
              <a:defRPr/>
            </a:pPr>
            <a:r>
              <a:rPr lang="en-US" sz="2400" dirty="0">
                <a:effectLst>
                  <a:outerShdw blurRad="38100" dist="38100" dir="2700000" algn="tl">
                    <a:srgbClr val="C0C0C0"/>
                  </a:outerShdw>
                </a:effectLst>
              </a:rPr>
              <a:t>Application Notes</a:t>
            </a:r>
            <a:br>
              <a:rPr lang="en-US" sz="2400" dirty="0">
                <a:effectLst>
                  <a:outerShdw blurRad="38100" dist="38100" dir="2700000" algn="tl">
                    <a:srgbClr val="C0C0C0"/>
                  </a:outerShdw>
                </a:effectLst>
              </a:rPr>
            </a:br>
            <a:br>
              <a:rPr lang="en-US" sz="2400" dirty="0">
                <a:effectLst>
                  <a:outerShdw blurRad="38100" dist="38100" dir="2700000" algn="tl">
                    <a:srgbClr val="C0C0C0"/>
                  </a:outerShdw>
                </a:effectLst>
              </a:rPr>
            </a:br>
            <a:r>
              <a:rPr lang="en-US" sz="1600" dirty="0">
                <a:latin typeface="+mn-lt"/>
              </a:rPr>
              <a:t>Comprehensive selection available at</a:t>
            </a:r>
            <a:br>
              <a:rPr lang="en-US" sz="1600" dirty="0">
                <a:latin typeface="+mn-lt"/>
              </a:rPr>
            </a:br>
            <a:br>
              <a:rPr lang="en-US" sz="1600" dirty="0">
                <a:latin typeface="+mn-lt"/>
              </a:rPr>
            </a:br>
            <a:r>
              <a:rPr lang="en-US" sz="1600" dirty="0">
                <a:latin typeface="+mn-lt"/>
              </a:rPr>
              <a:t> </a:t>
            </a:r>
            <a:r>
              <a:rPr lang="en-AU" sz="1000" dirty="0">
                <a:hlinkClick r:id="rId2"/>
              </a:rPr>
              <a:t>https://kingfisherfiber.com/application-notes/</a:t>
            </a:r>
            <a:endParaRPr lang="en-AU" sz="1600" dirty="0">
              <a:latin typeface="+mn-lt"/>
            </a:endParaRPr>
          </a:p>
        </p:txBody>
      </p:sp>
      <p:sp>
        <p:nvSpPr>
          <p:cNvPr id="5" name="Slide Number Placeholder 4">
            <a:extLst>
              <a:ext uri="{FF2B5EF4-FFF2-40B4-BE49-F238E27FC236}">
                <a16:creationId xmlns:a16="http://schemas.microsoft.com/office/drawing/2014/main" id="{A8ABF381-C551-4775-9B84-602718D2DE75}"/>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rPr>
              <a:pPr/>
              <a:t>84</a:t>
            </a:fld>
            <a:endParaRPr lang="en-US">
              <a:solidFill>
                <a:prstClr val="black">
                  <a:tint val="75000"/>
                </a:prstClr>
              </a:solidFill>
            </a:endParaRPr>
          </a:p>
        </p:txBody>
      </p:sp>
      <p:sp>
        <p:nvSpPr>
          <p:cNvPr id="3" name="Rounded Rectangle 33">
            <a:hlinkClick r:id="rId3" action="ppaction://hlinksldjump"/>
            <a:extLst>
              <a:ext uri="{FF2B5EF4-FFF2-40B4-BE49-F238E27FC236}">
                <a16:creationId xmlns:a16="http://schemas.microsoft.com/office/drawing/2014/main" id="{421BC420-6190-4989-9414-3567B00237D7}"/>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4"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375179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5400000" algn="t" rotWithShape="0">
              <a:prstClr val="black">
                <a:alpha val="40000"/>
              </a:prstClr>
            </a:outerShdw>
          </a:effectLst>
        </p:spPr>
        <p:txBody>
          <a:bodyPr/>
          <a:lstStyle/>
          <a:p>
            <a:r>
              <a:rPr lang="en-AU" dirty="0"/>
              <a:t>Questions and Comments</a:t>
            </a:r>
          </a:p>
        </p:txBody>
      </p:sp>
      <p:pic>
        <p:nvPicPr>
          <p:cNvPr id="7" name="Online Image Placeholder 6" descr="BIG IMAGE (PNG)"/>
          <p:cNvPicPr>
            <a:picLocks noGrp="1" noChangeAspect="1"/>
          </p:cNvPicPr>
          <p:nvPr>
            <p:ph type="clipArt" sz="quarter" idx="11"/>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36990" y="603250"/>
            <a:ext cx="3596930" cy="3975100"/>
          </a:xfrm>
        </p:spPr>
      </p:pic>
    </p:spTree>
    <p:extLst>
      <p:ext uri="{BB962C8B-B14F-4D97-AF65-F5344CB8AC3E}">
        <p14:creationId xmlns:p14="http://schemas.microsoft.com/office/powerpoint/2010/main" val="1293525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AU" dirty="0"/>
              <a:t>Thank you for your attention</a:t>
            </a:r>
          </a:p>
        </p:txBody>
      </p:sp>
      <p:sp>
        <p:nvSpPr>
          <p:cNvPr id="5" name="Text Placeholder 4">
            <a:extLst>
              <a:ext uri="{FF2B5EF4-FFF2-40B4-BE49-F238E27FC236}">
                <a16:creationId xmlns:a16="http://schemas.microsoft.com/office/drawing/2014/main" id="{494165DD-9693-4B6C-988F-9B4DD756BE3D}"/>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1740227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11A30FE-0475-4DBB-B267-5021B307C3B3}"/>
              </a:ext>
            </a:extLst>
          </p:cNvPr>
          <p:cNvGraphicFramePr>
            <a:graphicFrameLocks noGrp="1"/>
          </p:cNvGraphicFramePr>
          <p:nvPr>
            <p:extLst>
              <p:ext uri="{D42A27DB-BD31-4B8C-83A1-F6EECF244321}">
                <p14:modId xmlns:p14="http://schemas.microsoft.com/office/powerpoint/2010/main" val="4158407171"/>
              </p:ext>
            </p:extLst>
          </p:nvPr>
        </p:nvGraphicFramePr>
        <p:xfrm>
          <a:off x="710096" y="719666"/>
          <a:ext cx="9376879" cy="1716082"/>
        </p:xfrm>
        <a:graphic>
          <a:graphicData uri="http://schemas.openxmlformats.org/drawingml/2006/table">
            <a:tbl>
              <a:tblPr firstRow="1" bandRow="1">
                <a:tableStyleId>{5C22544A-7EE6-4342-B048-85BDC9FD1C3A}</a:tableStyleId>
              </a:tblPr>
              <a:tblGrid>
                <a:gridCol w="1158461">
                  <a:extLst>
                    <a:ext uri="{9D8B030D-6E8A-4147-A177-3AD203B41FA5}">
                      <a16:colId xmlns:a16="http://schemas.microsoft.com/office/drawing/2014/main" val="4169257623"/>
                    </a:ext>
                  </a:extLst>
                </a:gridCol>
                <a:gridCol w="1590260">
                  <a:extLst>
                    <a:ext uri="{9D8B030D-6E8A-4147-A177-3AD203B41FA5}">
                      <a16:colId xmlns:a16="http://schemas.microsoft.com/office/drawing/2014/main" val="1521627466"/>
                    </a:ext>
                  </a:extLst>
                </a:gridCol>
                <a:gridCol w="983974">
                  <a:extLst>
                    <a:ext uri="{9D8B030D-6E8A-4147-A177-3AD203B41FA5}">
                      <a16:colId xmlns:a16="http://schemas.microsoft.com/office/drawing/2014/main" val="3083785440"/>
                    </a:ext>
                  </a:extLst>
                </a:gridCol>
                <a:gridCol w="5644184">
                  <a:extLst>
                    <a:ext uri="{9D8B030D-6E8A-4147-A177-3AD203B41FA5}">
                      <a16:colId xmlns:a16="http://schemas.microsoft.com/office/drawing/2014/main" val="1438464479"/>
                    </a:ext>
                  </a:extLst>
                </a:gridCol>
              </a:tblGrid>
              <a:tr h="208503">
                <a:tc gridSpan="4">
                  <a:txBody>
                    <a:bodyPr/>
                    <a:lstStyle/>
                    <a:p>
                      <a:r>
                        <a:rPr lang="en-US" dirty="0"/>
                        <a:t>Revision record:</a:t>
                      </a:r>
                      <a:endParaRPr lang="en-AU" dirty="0"/>
                    </a:p>
                  </a:txBody>
                  <a:tcPr/>
                </a:tc>
                <a:tc hMerge="1">
                  <a:txBody>
                    <a:bodyPr/>
                    <a:lstStyle/>
                    <a:p>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022841941"/>
                  </a:ext>
                </a:extLst>
              </a:tr>
              <a:tr h="192735">
                <a:tc>
                  <a:txBody>
                    <a:bodyPr/>
                    <a:lstStyle/>
                    <a:p>
                      <a:r>
                        <a:rPr lang="en-US" sz="1400" dirty="0"/>
                        <a:t>Revision</a:t>
                      </a:r>
                      <a:endParaRPr lang="en-AU" sz="1400" dirty="0"/>
                    </a:p>
                  </a:txBody>
                  <a:tcPr/>
                </a:tc>
                <a:tc>
                  <a:txBody>
                    <a:bodyPr/>
                    <a:lstStyle/>
                    <a:p>
                      <a:r>
                        <a:rPr lang="en-US" sz="1400" dirty="0"/>
                        <a:t>Date</a:t>
                      </a:r>
                      <a:endParaRPr lang="en-AU" sz="1400" dirty="0"/>
                    </a:p>
                  </a:txBody>
                  <a:tcPr/>
                </a:tc>
                <a:tc>
                  <a:txBody>
                    <a:bodyPr/>
                    <a:lstStyle/>
                    <a:p>
                      <a:r>
                        <a:rPr lang="en-US" sz="1400" dirty="0"/>
                        <a:t>Editor</a:t>
                      </a:r>
                      <a:endParaRPr lang="en-AU" sz="1400" dirty="0"/>
                    </a:p>
                  </a:txBody>
                  <a:tcPr/>
                </a:tc>
                <a:tc>
                  <a:txBody>
                    <a:bodyPr/>
                    <a:lstStyle/>
                    <a:p>
                      <a:r>
                        <a:rPr lang="en-US" sz="1400" dirty="0"/>
                        <a:t>Change descriptions</a:t>
                      </a:r>
                      <a:endParaRPr lang="en-AU" sz="1400" dirty="0"/>
                    </a:p>
                  </a:txBody>
                  <a:tcPr/>
                </a:tc>
                <a:extLst>
                  <a:ext uri="{0D108BD9-81ED-4DB2-BD59-A6C34878D82A}">
                    <a16:rowId xmlns:a16="http://schemas.microsoft.com/office/drawing/2014/main" val="3621357939"/>
                  </a:ext>
                </a:extLst>
              </a:tr>
              <a:tr h="1045522">
                <a:tc>
                  <a:txBody>
                    <a:bodyPr/>
                    <a:lstStyle/>
                    <a:p>
                      <a:r>
                        <a:rPr lang="en-US" sz="1400" dirty="0"/>
                        <a:t>8</a:t>
                      </a:r>
                      <a:endParaRPr lang="en-AU" sz="1400" dirty="0"/>
                    </a:p>
                  </a:txBody>
                  <a:tcPr/>
                </a:tc>
                <a:tc>
                  <a:txBody>
                    <a:bodyPr/>
                    <a:lstStyle/>
                    <a:p>
                      <a:r>
                        <a:rPr lang="en-US" sz="1400" dirty="0"/>
                        <a:t>14Oct2024</a:t>
                      </a:r>
                      <a:endParaRPr lang="en-AU" sz="1400" dirty="0"/>
                    </a:p>
                  </a:txBody>
                  <a:tcPr/>
                </a:tc>
                <a:tc>
                  <a:txBody>
                    <a:bodyPr/>
                    <a:lstStyle/>
                    <a:p>
                      <a:r>
                        <a:rPr lang="en-US" sz="1400" dirty="0"/>
                        <a:t>TO Ng</a:t>
                      </a:r>
                      <a:endParaRPr lang="en-AU" sz="1400" dirty="0"/>
                    </a:p>
                  </a:txBody>
                  <a:tcPr/>
                </a:tc>
                <a:tc>
                  <a:txBody>
                    <a:bodyPr/>
                    <a:lstStyle/>
                    <a:p>
                      <a:pPr marL="342900" indent="-342900">
                        <a:buAutoNum type="arabicPeriod"/>
                      </a:pPr>
                      <a:r>
                        <a:rPr lang="en-US" sz="1400" i="1" dirty="0"/>
                        <a:t>Added USB-C as USB connection or newer instrument version.</a:t>
                      </a:r>
                    </a:p>
                    <a:p>
                      <a:pPr marL="342900" indent="-342900">
                        <a:buAutoNum type="arabicPeriod"/>
                      </a:pPr>
                      <a:r>
                        <a:rPr lang="en-US" sz="1400" i="1" dirty="0"/>
                        <a:t>Overall refinement.</a:t>
                      </a:r>
                      <a:endParaRPr lang="en-AU" sz="1400" i="1" dirty="0"/>
                    </a:p>
                  </a:txBody>
                  <a:tcPr/>
                </a:tc>
                <a:extLst>
                  <a:ext uri="{0D108BD9-81ED-4DB2-BD59-A6C34878D82A}">
                    <a16:rowId xmlns:a16="http://schemas.microsoft.com/office/drawing/2014/main" val="1106871836"/>
                  </a:ext>
                </a:extLst>
              </a:tr>
            </a:tbl>
          </a:graphicData>
        </a:graphic>
      </p:graphicFrame>
    </p:spTree>
    <p:extLst>
      <p:ext uri="{BB962C8B-B14F-4D97-AF65-F5344CB8AC3E}">
        <p14:creationId xmlns:p14="http://schemas.microsoft.com/office/powerpoint/2010/main" val="375934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001209" y="1191238"/>
            <a:ext cx="10416993" cy="307777"/>
          </a:xfrm>
          <a:prstGeom prst="rect">
            <a:avLst/>
          </a:prstGeom>
          <a:effectLst>
            <a:outerShdw blurRad="50800" dist="38100" dir="5400000" algn="t" rotWithShape="0">
              <a:prstClr val="black">
                <a:alpha val="40000"/>
              </a:prstClr>
            </a:outerShdw>
          </a:effectLst>
        </p:spPr>
        <p:txBody>
          <a:bodyPr wrap="square">
            <a:spAutoFit/>
          </a:bodyPr>
          <a:lstStyle>
            <a:lvl1pPr marL="342900" indent="-342900" algn="l" defTabSz="457200" rtl="0" eaLnBrk="1" latinLnBrk="0" hangingPunct="1">
              <a:spcBef>
                <a:spcPct val="20000"/>
              </a:spcBef>
              <a:buClr>
                <a:schemeClr val="accent2"/>
              </a:buClr>
              <a:buFont typeface="Wingdings" panose="05000000000000000000" pitchFamily="2" charset="2"/>
              <a:buChar char="§"/>
              <a:defRPr sz="28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Wingdings" panose="05000000000000000000" pitchFamily="2" charset="2"/>
              <a:buChar char="§"/>
              <a:defRPr sz="2400" kern="1200">
                <a:solidFill>
                  <a:schemeClr val="tx2"/>
                </a:solidFill>
                <a:latin typeface="+mn-lt"/>
                <a:ea typeface="+mn-ea"/>
                <a:cs typeface="+mn-cs"/>
              </a:defRPr>
            </a:lvl2pPr>
            <a:lvl3pPr marL="914400" indent="0" algn="l" defTabSz="457200" rtl="0" eaLnBrk="1" latinLnBrk="0" hangingPunct="1">
              <a:spcBef>
                <a:spcPct val="20000"/>
              </a:spcBef>
              <a:buFontTx/>
              <a:buNone/>
              <a:defRPr sz="2000" kern="1200">
                <a:solidFill>
                  <a:schemeClr val="tx2"/>
                </a:solidFill>
                <a:latin typeface="+mn-lt"/>
                <a:ea typeface="+mn-ea"/>
                <a:cs typeface="+mn-cs"/>
              </a:defRPr>
            </a:lvl3pPr>
            <a:lvl4pPr marL="1371600" indent="0" algn="l" defTabSz="457200" rtl="0" eaLnBrk="1" latinLnBrk="0" hangingPunct="1">
              <a:spcBef>
                <a:spcPct val="20000"/>
              </a:spcBef>
              <a:buFontTx/>
              <a:buNone/>
              <a:defRPr sz="1800" b="0" kern="1200">
                <a:solidFill>
                  <a:schemeClr val="accent6"/>
                </a:solidFill>
                <a:latin typeface="+mn-lt"/>
                <a:ea typeface="+mn-ea"/>
                <a:cs typeface="+mn-cs"/>
              </a:defRPr>
            </a:lvl4pPr>
            <a:lvl5pPr marL="1828800" indent="0" algn="l" defTabSz="457200" rtl="0" eaLnBrk="1" latinLnBrk="0" hangingPunct="1">
              <a:spcBef>
                <a:spcPct val="20000"/>
              </a:spcBef>
              <a:buFontTx/>
              <a:buNone/>
              <a:defRPr sz="1300" kern="1200" cap="all" baseline="0">
                <a:solidFill>
                  <a:schemeClr val="accent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ltLang="en-US" sz="1400" dirty="0">
                <a:solidFill>
                  <a:schemeClr val="tx1"/>
                </a:solidFill>
                <a:effectLst>
                  <a:outerShdw blurRad="38100" dist="38100" dir="2700000" algn="tl">
                    <a:srgbClr val="000000">
                      <a:alpha val="43137"/>
                    </a:srgbClr>
                  </a:outerShdw>
                </a:effectLst>
                <a:cs typeface="Tahoma" panose="020B0604030504040204" pitchFamily="34" charset="0"/>
              </a:rPr>
              <a:t>Insert the supplied programming-shunt  across the pins inside battery compartment to disable or enable charging as shown below.</a:t>
            </a:r>
            <a:endParaRPr lang="en-AU" altLang="en-US" dirty="0">
              <a:solidFill>
                <a:schemeClr val="tx1"/>
              </a:solidFill>
              <a:effectLst>
                <a:outerShdw blurRad="38100" dist="38100" dir="2700000" algn="tl">
                  <a:srgbClr val="000000">
                    <a:alpha val="43137"/>
                  </a:srgbClr>
                </a:outerShdw>
              </a:effectLst>
              <a:cs typeface="Tahoma" panose="020B0604030504040204" pitchFamily="34" charset="0"/>
            </a:endParaRPr>
          </a:p>
        </p:txBody>
      </p:sp>
      <p:graphicFrame>
        <p:nvGraphicFramePr>
          <p:cNvPr id="5" name="Object 15"/>
          <p:cNvGraphicFramePr>
            <a:graphicFrameLocks noChangeAspect="1"/>
          </p:cNvGraphicFramePr>
          <p:nvPr>
            <p:extLst>
              <p:ext uri="{D42A27DB-BD31-4B8C-83A1-F6EECF244321}">
                <p14:modId xmlns:p14="http://schemas.microsoft.com/office/powerpoint/2010/main" val="501527817"/>
              </p:ext>
            </p:extLst>
          </p:nvPr>
        </p:nvGraphicFramePr>
        <p:xfrm>
          <a:off x="1066131" y="3001575"/>
          <a:ext cx="3000543" cy="2055395"/>
        </p:xfrm>
        <a:graphic>
          <a:graphicData uri="http://schemas.openxmlformats.org/presentationml/2006/ole">
            <mc:AlternateContent xmlns:mc="http://schemas.openxmlformats.org/markup-compatibility/2006">
              <mc:Choice xmlns:v="urn:schemas-microsoft-com:vml" Requires="v">
                <p:oleObj name="Designer Drawing" r:id="rId3" imgW="4115520" imgH="2817000" progId="Designer.Drawing.7">
                  <p:embed/>
                </p:oleObj>
              </mc:Choice>
              <mc:Fallback>
                <p:oleObj name="Designer Drawing" r:id="rId3" imgW="4115520" imgH="2817000" progId="Designer.Drawing.7">
                  <p:embed/>
                  <p:pic>
                    <p:nvPicPr>
                      <p:cNvPr id="205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131" y="3001575"/>
                        <a:ext cx="3000543" cy="2055395"/>
                      </a:xfrm>
                      <a:prstGeom prst="rect">
                        <a:avLst/>
                      </a:prstGeom>
                      <a:noFill/>
                      <a:ln>
                        <a:noFill/>
                      </a:ln>
                      <a:effectLst/>
                    </p:spPr>
                  </p:pic>
                </p:oleObj>
              </mc:Fallback>
            </mc:AlternateContent>
          </a:graphicData>
        </a:graphic>
      </p:graphicFrame>
      <p:sp>
        <p:nvSpPr>
          <p:cNvPr id="6" name="TextBox 10"/>
          <p:cNvSpPr txBox="1">
            <a:spLocks noChangeArrowheads="1"/>
          </p:cNvSpPr>
          <p:nvPr/>
        </p:nvSpPr>
        <p:spPr bwMode="auto">
          <a:xfrm>
            <a:off x="6314757" y="3020659"/>
            <a:ext cx="2481017" cy="52322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AU" altLang="en-US" sz="1400" dirty="0">
                <a:latin typeface="+mn-lt"/>
                <a:cs typeface="Tahoma" panose="020B0604030504040204" pitchFamily="34" charset="0"/>
              </a:rPr>
              <a:t>Note: Instrument comes with the shut in this position. </a:t>
            </a:r>
          </a:p>
        </p:txBody>
      </p:sp>
      <p:sp>
        <p:nvSpPr>
          <p:cNvPr id="7" name="TextBox 11"/>
          <p:cNvSpPr txBox="1">
            <a:spLocks noChangeArrowheads="1"/>
          </p:cNvSpPr>
          <p:nvPr/>
        </p:nvSpPr>
        <p:spPr bwMode="auto">
          <a:xfrm>
            <a:off x="5890274" y="4331471"/>
            <a:ext cx="2769142" cy="33855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AU" altLang="en-US" sz="1600" dirty="0">
                <a:effectLst>
                  <a:outerShdw blurRad="50800" dist="38100" dir="5400000" algn="t" rotWithShape="0">
                    <a:prstClr val="black">
                      <a:alpha val="40000"/>
                    </a:prstClr>
                  </a:outerShdw>
                </a:effectLst>
                <a:latin typeface="+mn-lt"/>
                <a:cs typeface="Tahoma" panose="020B0604030504040204" pitchFamily="34" charset="0"/>
              </a:rPr>
              <a:t>Battery charging </a:t>
            </a:r>
            <a:r>
              <a:rPr lang="en-AU" altLang="en-US" sz="1600" b="1" i="1" dirty="0">
                <a:effectLst>
                  <a:outerShdw blurRad="50800" dist="38100" dir="5400000" algn="t" rotWithShape="0">
                    <a:prstClr val="black">
                      <a:alpha val="40000"/>
                    </a:prstClr>
                  </a:outerShdw>
                </a:effectLst>
                <a:latin typeface="+mn-lt"/>
                <a:cs typeface="Tahoma" panose="020B0604030504040204" pitchFamily="34" charset="0"/>
              </a:rPr>
              <a:t>enabled</a:t>
            </a:r>
            <a:r>
              <a:rPr lang="en-AU" altLang="en-US" sz="1600" dirty="0">
                <a:effectLst>
                  <a:outerShdw blurRad="50800" dist="38100" dir="5400000" algn="t" rotWithShape="0">
                    <a:prstClr val="black">
                      <a:alpha val="40000"/>
                    </a:prstClr>
                  </a:outerShdw>
                </a:effectLst>
                <a:latin typeface="+mn-lt"/>
                <a:cs typeface="Tahoma" panose="020B0604030504040204" pitchFamily="34" charset="0"/>
              </a:rPr>
              <a:t>:</a:t>
            </a:r>
          </a:p>
        </p:txBody>
      </p:sp>
      <p:graphicFrame>
        <p:nvGraphicFramePr>
          <p:cNvPr id="14" name="Object 21"/>
          <p:cNvGraphicFramePr>
            <a:graphicFrameLocks noChangeAspect="1"/>
          </p:cNvGraphicFramePr>
          <p:nvPr>
            <p:extLst>
              <p:ext uri="{D42A27DB-BD31-4B8C-83A1-F6EECF244321}">
                <p14:modId xmlns:p14="http://schemas.microsoft.com/office/powerpoint/2010/main" val="3648988952"/>
              </p:ext>
            </p:extLst>
          </p:nvPr>
        </p:nvGraphicFramePr>
        <p:xfrm>
          <a:off x="6168085" y="4868290"/>
          <a:ext cx="561603" cy="1048325"/>
        </p:xfrm>
        <a:graphic>
          <a:graphicData uri="http://schemas.openxmlformats.org/presentationml/2006/ole">
            <mc:AlternateContent xmlns:mc="http://schemas.openxmlformats.org/markup-compatibility/2006">
              <mc:Choice xmlns:v="urn:schemas-microsoft-com:vml" Requires="v">
                <p:oleObj name="Designer Drawing" r:id="rId5" imgW="735120" imgH="1378080" progId="Designer.Drawing.7">
                  <p:embed/>
                </p:oleObj>
              </mc:Choice>
              <mc:Fallback>
                <p:oleObj name="Designer Drawing" r:id="rId5" imgW="735120" imgH="1378080" progId="Designer.Drawing.7">
                  <p:embed/>
                  <p:pic>
                    <p:nvPicPr>
                      <p:cNvPr id="26"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8085" y="4868290"/>
                        <a:ext cx="561603" cy="1048325"/>
                      </a:xfrm>
                      <a:prstGeom prst="rect">
                        <a:avLst/>
                      </a:prstGeom>
                      <a:noFill/>
                      <a:ln>
                        <a:noFill/>
                      </a:ln>
                      <a:effectLst/>
                    </p:spPr>
                  </p:pic>
                </p:oleObj>
              </mc:Fallback>
            </mc:AlternateContent>
          </a:graphicData>
        </a:graphic>
      </p:graphicFrame>
      <p:graphicFrame>
        <p:nvGraphicFramePr>
          <p:cNvPr id="13" name="Object 20"/>
          <p:cNvGraphicFramePr>
            <a:graphicFrameLocks noChangeAspect="1"/>
          </p:cNvGraphicFramePr>
          <p:nvPr>
            <p:extLst>
              <p:ext uri="{D42A27DB-BD31-4B8C-83A1-F6EECF244321}">
                <p14:modId xmlns:p14="http://schemas.microsoft.com/office/powerpoint/2010/main" val="1783785136"/>
              </p:ext>
            </p:extLst>
          </p:nvPr>
        </p:nvGraphicFramePr>
        <p:xfrm>
          <a:off x="9740277" y="2399156"/>
          <a:ext cx="547045" cy="954556"/>
        </p:xfrm>
        <a:graphic>
          <a:graphicData uri="http://schemas.openxmlformats.org/presentationml/2006/ole">
            <mc:AlternateContent xmlns:mc="http://schemas.openxmlformats.org/markup-compatibility/2006">
              <mc:Choice xmlns:v="urn:schemas-microsoft-com:vml" Requires="v">
                <p:oleObj name="Designer Drawing" r:id="rId7" imgW="744120" imgH="1393560" progId="Designer.Drawing.7">
                  <p:embed/>
                </p:oleObj>
              </mc:Choice>
              <mc:Fallback>
                <p:oleObj name="Designer Drawing" r:id="rId7" imgW="744120" imgH="1393560" progId="Designer.Drawing.7">
                  <p:embed/>
                  <p:pic>
                    <p:nvPicPr>
                      <p:cNvPr id="25"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0277" y="2399156"/>
                        <a:ext cx="547045" cy="954556"/>
                      </a:xfrm>
                      <a:prstGeom prst="rect">
                        <a:avLst/>
                      </a:prstGeom>
                      <a:noFill/>
                      <a:ln>
                        <a:noFill/>
                      </a:ln>
                      <a:effectLst/>
                    </p:spPr>
                  </p:pic>
                </p:oleObj>
              </mc:Fallback>
            </mc:AlternateContent>
          </a:graphicData>
        </a:graphic>
      </p:graphicFrame>
      <p:graphicFrame>
        <p:nvGraphicFramePr>
          <p:cNvPr id="18" name="Object 19"/>
          <p:cNvGraphicFramePr>
            <a:graphicFrameLocks noChangeAspect="1"/>
          </p:cNvGraphicFramePr>
          <p:nvPr>
            <p:extLst>
              <p:ext uri="{D42A27DB-BD31-4B8C-83A1-F6EECF244321}">
                <p14:modId xmlns:p14="http://schemas.microsoft.com/office/powerpoint/2010/main" val="1839276284"/>
              </p:ext>
            </p:extLst>
          </p:nvPr>
        </p:nvGraphicFramePr>
        <p:xfrm>
          <a:off x="6079385" y="2399156"/>
          <a:ext cx="555450" cy="968939"/>
        </p:xfrm>
        <a:graphic>
          <a:graphicData uri="http://schemas.openxmlformats.org/presentationml/2006/ole">
            <mc:AlternateContent xmlns:mc="http://schemas.openxmlformats.org/markup-compatibility/2006">
              <mc:Choice xmlns:v="urn:schemas-microsoft-com:vml" Requires="v">
                <p:oleObj name="Designer Drawing" r:id="rId9" imgW="741240" imgH="1387440" progId="Designer.Drawing.7">
                  <p:embed/>
                </p:oleObj>
              </mc:Choice>
              <mc:Fallback>
                <p:oleObj name="Designer Drawing" r:id="rId9" imgW="741240" imgH="1387440" progId="Designer.Drawing.7">
                  <p:embed/>
                  <p:pic>
                    <p:nvPicPr>
                      <p:cNvPr id="2051"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9385" y="2399156"/>
                        <a:ext cx="555450" cy="968939"/>
                      </a:xfrm>
                      <a:prstGeom prst="rect">
                        <a:avLst/>
                      </a:prstGeom>
                      <a:noFill/>
                      <a:ln>
                        <a:noFill/>
                      </a:ln>
                      <a:effectLst/>
                    </p:spPr>
                  </p:pic>
                </p:oleObj>
              </mc:Fallback>
            </mc:AlternateContent>
          </a:graphicData>
        </a:graphic>
      </p:graphicFrame>
      <p:sp>
        <p:nvSpPr>
          <p:cNvPr id="17" name="AutoShape 14"/>
          <p:cNvSpPr>
            <a:spLocks noChangeArrowheads="1"/>
          </p:cNvSpPr>
          <p:nvPr/>
        </p:nvSpPr>
        <p:spPr bwMode="auto">
          <a:xfrm>
            <a:off x="6580913" y="2200704"/>
            <a:ext cx="1412739" cy="529441"/>
          </a:xfrm>
          <a:prstGeom prst="wedgeRoundRectCallout">
            <a:avLst>
              <a:gd name="adj1" fmla="val -62163"/>
              <a:gd name="adj2" fmla="val 60045"/>
              <a:gd name="adj3" fmla="val 16667"/>
            </a:avLst>
          </a:prstGeom>
          <a:noFill/>
          <a:ln w="9525">
            <a:noFill/>
            <a:miter lim="800000"/>
            <a:headEnd/>
            <a:tailEnd/>
          </a:ln>
          <a:effectLst>
            <a:outerShdw blurRad="50800" dist="38100" dir="5400000" algn="t" rotWithShape="0">
              <a:prstClr val="black">
                <a:alpha val="40000"/>
              </a:prstClr>
            </a:outerShdw>
          </a:effec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AU" altLang="en-US" sz="1000" dirty="0">
                <a:effectLst>
                  <a:outerShdw blurRad="50800" dist="38100" dir="5400000" algn="t" rotWithShape="0">
                    <a:prstClr val="black">
                      <a:alpha val="40000"/>
                    </a:prstClr>
                  </a:outerShdw>
                </a:effectLst>
                <a:latin typeface="+mn-lt"/>
                <a:cs typeface="Tahoma" panose="020B0604030504040204" pitchFamily="34" charset="0"/>
              </a:rPr>
              <a:t>Supplied 0.1” pitch programming-shunt</a:t>
            </a:r>
          </a:p>
        </p:txBody>
      </p:sp>
      <p:sp>
        <p:nvSpPr>
          <p:cNvPr id="21" name="AutoShape 14"/>
          <p:cNvSpPr>
            <a:spLocks noChangeArrowheads="1"/>
          </p:cNvSpPr>
          <p:nvPr/>
        </p:nvSpPr>
        <p:spPr bwMode="auto">
          <a:xfrm>
            <a:off x="6656531" y="4750977"/>
            <a:ext cx="1357353" cy="383591"/>
          </a:xfrm>
          <a:prstGeom prst="wedgeRoundRectCallout">
            <a:avLst>
              <a:gd name="adj1" fmla="val -50883"/>
              <a:gd name="adj2" fmla="val 126142"/>
              <a:gd name="adj3" fmla="val 16667"/>
            </a:avLst>
          </a:prstGeom>
          <a:noFill/>
          <a:ln w="9525">
            <a:noFill/>
            <a:miter lim="800000"/>
            <a:headEnd/>
            <a:tailEnd/>
          </a:ln>
          <a:effectLst>
            <a:outerShdw blurRad="50800" dist="38100" dir="5400000" algn="t" rotWithShape="0">
              <a:prstClr val="black">
                <a:alpha val="40000"/>
              </a:prstClr>
            </a:outerShdw>
          </a:effec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AU" altLang="en-US" sz="1050" dirty="0">
                <a:effectLst>
                  <a:outerShdw blurRad="50800" dist="38100" dir="5400000" algn="t" rotWithShape="0">
                    <a:prstClr val="black">
                      <a:alpha val="40000"/>
                    </a:prstClr>
                  </a:outerShdw>
                </a:effectLst>
                <a:latin typeface="+mn-lt"/>
                <a:cs typeface="Tahoma" panose="020B0604030504040204" pitchFamily="34" charset="0"/>
              </a:rPr>
              <a:t>Supplied 0.1” pitch programming-shunt</a:t>
            </a:r>
          </a:p>
        </p:txBody>
      </p:sp>
      <p:sp>
        <p:nvSpPr>
          <p:cNvPr id="4" name="TextBox 3"/>
          <p:cNvSpPr txBox="1"/>
          <p:nvPr/>
        </p:nvSpPr>
        <p:spPr>
          <a:xfrm>
            <a:off x="8882918" y="2784906"/>
            <a:ext cx="525101" cy="276999"/>
          </a:xfrm>
          <a:prstGeom prst="rect">
            <a:avLst/>
          </a:prstGeom>
          <a:noFill/>
          <a:effectLst>
            <a:outerShdw blurRad="50800" dist="38100" dir="5400000" algn="t" rotWithShape="0">
              <a:prstClr val="black">
                <a:alpha val="40000"/>
              </a:prstClr>
            </a:outerShdw>
          </a:effectLst>
        </p:spPr>
        <p:txBody>
          <a:bodyPr wrap="square" rtlCol="0">
            <a:spAutoFit/>
          </a:bodyPr>
          <a:lstStyle/>
          <a:p>
            <a:r>
              <a:rPr lang="en-AU" sz="1200" b="1" dirty="0"/>
              <a:t>OR</a:t>
            </a:r>
          </a:p>
        </p:txBody>
      </p:sp>
      <p:sp>
        <p:nvSpPr>
          <p:cNvPr id="25" name="Title 5">
            <a:extLst>
              <a:ext uri="{FF2B5EF4-FFF2-40B4-BE49-F238E27FC236}">
                <a16:creationId xmlns:a16="http://schemas.microsoft.com/office/drawing/2014/main" id="{B84A1672-DEF4-403F-BA85-105ED5B295D1}"/>
              </a:ext>
            </a:extLst>
          </p:cNvPr>
          <p:cNvSpPr txBox="1">
            <a:spLocks noGrp="1"/>
          </p:cNvSpPr>
          <p:nvPr>
            <p:ph type="title"/>
          </p:nvPr>
        </p:nvSpPr>
        <p:spPr>
          <a:xfrm>
            <a:off x="609600" y="350013"/>
            <a:ext cx="10972800" cy="846152"/>
          </a:xfrm>
          <a:prstGeom prst="rect">
            <a:avLst/>
          </a:prstGeom>
          <a:effectLst>
            <a:outerShdw blurRad="50800" dist="38100" dir="5400000" algn="t" rotWithShape="0">
              <a:prstClr val="black">
                <a:alpha val="40000"/>
              </a:prstClr>
            </a:outerShdw>
          </a:effectLst>
        </p:spPr>
        <p:txBody>
          <a:bodyPr vert="horz" lIns="91440" tIns="45720" rIns="91440" bIns="45720" rtlCol="0" anchor="t">
            <a:noAutofit/>
          </a:bodyPr>
          <a:lstStyle>
            <a:lvl1pPr algn="r" defTabSz="457200" rtl="0" eaLnBrk="1" latinLnBrk="0" hangingPunct="1">
              <a:spcBef>
                <a:spcPct val="0"/>
              </a:spcBef>
              <a:buNone/>
              <a:defRPr sz="2000" b="1" kern="1200">
                <a:solidFill>
                  <a:schemeClr val="tx1"/>
                </a:solidFill>
                <a:latin typeface="+mj-lt"/>
                <a:ea typeface="+mj-ea"/>
                <a:cs typeface="+mj-cs"/>
              </a:defRPr>
            </a:lvl1pPr>
          </a:lstStyle>
          <a:p>
            <a:pPr algn="l"/>
            <a:r>
              <a:rPr lang="en-AU" altLang="en-US" sz="2400" dirty="0">
                <a:effectLst>
                  <a:outerShdw blurRad="38100" dist="38100" dir="2700000" algn="tl">
                    <a:srgbClr val="000000">
                      <a:alpha val="43137"/>
                    </a:srgbClr>
                  </a:outerShdw>
                </a:effectLst>
              </a:rPr>
              <a:t>Getting Started</a:t>
            </a:r>
          </a:p>
          <a:p>
            <a:pPr algn="l"/>
            <a:r>
              <a:rPr lang="en-AU" sz="2400" dirty="0">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a:t>
            </a:r>
            <a:r>
              <a:rPr lang="en-AU" sz="2400" dirty="0">
                <a:effectLst>
                  <a:outerShdw blurRad="38100" dist="38100" dir="2700000" algn="tl">
                    <a:srgbClr val="000000">
                      <a:alpha val="43137"/>
                    </a:srgbClr>
                  </a:outerShdw>
                </a:effectLst>
              </a:rPr>
              <a:t> </a:t>
            </a:r>
            <a:r>
              <a:rPr lang="en-AU" dirty="0">
                <a:effectLst>
                  <a:outerShdw blurRad="38100" dist="38100" dir="2700000" algn="tl">
                    <a:srgbClr val="000000">
                      <a:alpha val="43137"/>
                    </a:srgbClr>
                  </a:outerShdw>
                </a:effectLst>
              </a:rPr>
              <a:t>Disable / enable battery charging</a:t>
            </a:r>
            <a:endParaRPr lang="en-AU" sz="2400" dirty="0">
              <a:effectLst>
                <a:outerShdw blurRad="38100" dist="38100" dir="2700000" algn="tl">
                  <a:srgbClr val="000000">
                    <a:alpha val="43137"/>
                  </a:srgbClr>
                </a:outerShdw>
              </a:effectLst>
            </a:endParaRPr>
          </a:p>
        </p:txBody>
      </p:sp>
      <p:sp>
        <p:nvSpPr>
          <p:cNvPr id="26" name="TextBox 11">
            <a:extLst>
              <a:ext uri="{FF2B5EF4-FFF2-40B4-BE49-F238E27FC236}">
                <a16:creationId xmlns:a16="http://schemas.microsoft.com/office/drawing/2014/main" id="{01EECFEA-9001-414E-9948-0FCE5B3E44B0}"/>
              </a:ext>
            </a:extLst>
          </p:cNvPr>
          <p:cNvSpPr txBox="1">
            <a:spLocks noChangeArrowheads="1"/>
          </p:cNvSpPr>
          <p:nvPr/>
        </p:nvSpPr>
        <p:spPr bwMode="auto">
          <a:xfrm>
            <a:off x="5251284" y="1748275"/>
            <a:ext cx="3408132" cy="33855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AU" altLang="en-US" sz="1600" dirty="0">
                <a:effectLst>
                  <a:outerShdw blurRad="50800" dist="38100" dir="5400000" algn="t" rotWithShape="0">
                    <a:prstClr val="black">
                      <a:alpha val="40000"/>
                    </a:prstClr>
                  </a:outerShdw>
                </a:effectLst>
                <a:latin typeface="+mn-lt"/>
                <a:cs typeface="Tahoma" panose="020B0604030504040204" pitchFamily="34" charset="0"/>
              </a:rPr>
              <a:t>Battery charging </a:t>
            </a:r>
            <a:r>
              <a:rPr lang="en-AU" altLang="en-US" sz="1600" b="1" i="1" dirty="0">
                <a:effectLst>
                  <a:outerShdw blurRad="50800" dist="38100" dir="5400000" algn="t" rotWithShape="0">
                    <a:prstClr val="black">
                      <a:alpha val="40000"/>
                    </a:prstClr>
                  </a:outerShdw>
                </a:effectLst>
                <a:latin typeface="+mn-lt"/>
                <a:cs typeface="Tahoma" panose="020B0604030504040204" pitchFamily="34" charset="0"/>
              </a:rPr>
              <a:t>disabled</a:t>
            </a:r>
            <a:r>
              <a:rPr lang="en-AU" altLang="en-US" sz="1600" dirty="0">
                <a:effectLst>
                  <a:outerShdw blurRad="50800" dist="38100" dir="5400000" algn="t" rotWithShape="0">
                    <a:prstClr val="black">
                      <a:alpha val="40000"/>
                    </a:prstClr>
                  </a:outerShdw>
                </a:effectLst>
                <a:latin typeface="+mn-lt"/>
                <a:cs typeface="Tahoma" panose="020B0604030504040204" pitchFamily="34" charset="0"/>
              </a:rPr>
              <a:t>:</a:t>
            </a:r>
          </a:p>
        </p:txBody>
      </p:sp>
      <p:sp>
        <p:nvSpPr>
          <p:cNvPr id="20" name="Freeform: Shape 19">
            <a:extLst>
              <a:ext uri="{FF2B5EF4-FFF2-40B4-BE49-F238E27FC236}">
                <a16:creationId xmlns:a16="http://schemas.microsoft.com/office/drawing/2014/main" id="{5689A2D9-4A68-4312-A22B-0BE1CC273D99}"/>
              </a:ext>
            </a:extLst>
          </p:cNvPr>
          <p:cNvSpPr/>
          <p:nvPr/>
        </p:nvSpPr>
        <p:spPr>
          <a:xfrm>
            <a:off x="6505851" y="2549312"/>
            <a:ext cx="150125" cy="361666"/>
          </a:xfrm>
          <a:custGeom>
            <a:avLst/>
            <a:gdLst>
              <a:gd name="connsiteX0" fmla="*/ 0 w 150125"/>
              <a:gd name="connsiteY0" fmla="*/ 361666 h 361666"/>
              <a:gd name="connsiteX1" fmla="*/ 68239 w 150125"/>
              <a:gd name="connsiteY1" fmla="*/ 0 h 361666"/>
              <a:gd name="connsiteX2" fmla="*/ 150125 w 150125"/>
              <a:gd name="connsiteY2" fmla="*/ 0 h 361666"/>
            </a:gdLst>
            <a:ahLst/>
            <a:cxnLst>
              <a:cxn ang="0">
                <a:pos x="connsiteX0" y="connsiteY0"/>
              </a:cxn>
              <a:cxn ang="0">
                <a:pos x="connsiteX1" y="connsiteY1"/>
              </a:cxn>
              <a:cxn ang="0">
                <a:pos x="connsiteX2" y="connsiteY2"/>
              </a:cxn>
            </a:cxnLst>
            <a:rect l="l" t="t" r="r" b="b"/>
            <a:pathLst>
              <a:path w="150125" h="361666">
                <a:moveTo>
                  <a:pt x="0" y="361666"/>
                </a:moveTo>
                <a:lnTo>
                  <a:pt x="68239" y="0"/>
                </a:lnTo>
                <a:lnTo>
                  <a:pt x="150125" y="0"/>
                </a:lnTo>
              </a:path>
            </a:pathLst>
          </a:custGeom>
          <a:no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8" name="Freeform: Shape 27">
            <a:extLst>
              <a:ext uri="{FF2B5EF4-FFF2-40B4-BE49-F238E27FC236}">
                <a16:creationId xmlns:a16="http://schemas.microsoft.com/office/drawing/2014/main" id="{D41CD77D-3A14-4F6F-8A78-C7BC5FA35A24}"/>
              </a:ext>
            </a:extLst>
          </p:cNvPr>
          <p:cNvSpPr/>
          <p:nvPr/>
        </p:nvSpPr>
        <p:spPr>
          <a:xfrm>
            <a:off x="6581469" y="5077100"/>
            <a:ext cx="150125" cy="361666"/>
          </a:xfrm>
          <a:custGeom>
            <a:avLst/>
            <a:gdLst>
              <a:gd name="connsiteX0" fmla="*/ 0 w 150125"/>
              <a:gd name="connsiteY0" fmla="*/ 361666 h 361666"/>
              <a:gd name="connsiteX1" fmla="*/ 68239 w 150125"/>
              <a:gd name="connsiteY1" fmla="*/ 0 h 361666"/>
              <a:gd name="connsiteX2" fmla="*/ 150125 w 150125"/>
              <a:gd name="connsiteY2" fmla="*/ 0 h 361666"/>
            </a:gdLst>
            <a:ahLst/>
            <a:cxnLst>
              <a:cxn ang="0">
                <a:pos x="connsiteX0" y="connsiteY0"/>
              </a:cxn>
              <a:cxn ang="0">
                <a:pos x="connsiteX1" y="connsiteY1"/>
              </a:cxn>
              <a:cxn ang="0">
                <a:pos x="connsiteX2" y="connsiteY2"/>
              </a:cxn>
            </a:cxnLst>
            <a:rect l="l" t="t" r="r" b="b"/>
            <a:pathLst>
              <a:path w="150125" h="361666">
                <a:moveTo>
                  <a:pt x="0" y="361666"/>
                </a:moveTo>
                <a:lnTo>
                  <a:pt x="68239" y="0"/>
                </a:lnTo>
                <a:lnTo>
                  <a:pt x="150125" y="0"/>
                </a:lnTo>
              </a:path>
            </a:pathLst>
          </a:custGeom>
          <a:no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AutoShape 14">
            <a:extLst>
              <a:ext uri="{FF2B5EF4-FFF2-40B4-BE49-F238E27FC236}">
                <a16:creationId xmlns:a16="http://schemas.microsoft.com/office/drawing/2014/main" id="{7DFADAAC-0A23-473B-AC37-13647422CADA}"/>
              </a:ext>
            </a:extLst>
          </p:cNvPr>
          <p:cNvSpPr>
            <a:spLocks noChangeArrowheads="1"/>
          </p:cNvSpPr>
          <p:nvPr/>
        </p:nvSpPr>
        <p:spPr bwMode="auto">
          <a:xfrm>
            <a:off x="9934574" y="2218570"/>
            <a:ext cx="1412739" cy="529441"/>
          </a:xfrm>
          <a:prstGeom prst="wedgeRoundRectCallout">
            <a:avLst>
              <a:gd name="adj1" fmla="val -62163"/>
              <a:gd name="adj2" fmla="val 60045"/>
              <a:gd name="adj3" fmla="val 16667"/>
            </a:avLst>
          </a:prstGeom>
          <a:noFill/>
          <a:ln w="9525">
            <a:noFill/>
            <a:miter lim="800000"/>
            <a:headEnd/>
            <a:tailEnd/>
          </a:ln>
          <a:effectLst>
            <a:outerShdw blurRad="50800" dist="38100" dir="5400000" algn="t" rotWithShape="0">
              <a:prstClr val="black">
                <a:alpha val="40000"/>
              </a:prstClr>
            </a:outerShdw>
          </a:effec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AU" altLang="en-US" sz="1000" dirty="0">
                <a:effectLst>
                  <a:outerShdw blurRad="50800" dist="38100" dir="5400000" algn="t" rotWithShape="0">
                    <a:prstClr val="black">
                      <a:alpha val="40000"/>
                    </a:prstClr>
                  </a:outerShdw>
                </a:effectLst>
                <a:latin typeface="+mn-lt"/>
                <a:cs typeface="Tahoma" panose="020B0604030504040204" pitchFamily="34" charset="0"/>
              </a:rPr>
              <a:t>programming-shunt is removed</a:t>
            </a:r>
          </a:p>
        </p:txBody>
      </p:sp>
      <p:sp>
        <p:nvSpPr>
          <p:cNvPr id="30" name="Freeform: Shape 29">
            <a:extLst>
              <a:ext uri="{FF2B5EF4-FFF2-40B4-BE49-F238E27FC236}">
                <a16:creationId xmlns:a16="http://schemas.microsoft.com/office/drawing/2014/main" id="{F62EDACF-E2F2-4B77-B05A-D7A6579CE777}"/>
              </a:ext>
            </a:extLst>
          </p:cNvPr>
          <p:cNvSpPr/>
          <p:nvPr/>
        </p:nvSpPr>
        <p:spPr>
          <a:xfrm>
            <a:off x="2307015" y="2844457"/>
            <a:ext cx="447675" cy="1116701"/>
          </a:xfrm>
          <a:custGeom>
            <a:avLst/>
            <a:gdLst>
              <a:gd name="connsiteX0" fmla="*/ 0 w 150125"/>
              <a:gd name="connsiteY0" fmla="*/ 361666 h 361666"/>
              <a:gd name="connsiteX1" fmla="*/ 68239 w 150125"/>
              <a:gd name="connsiteY1" fmla="*/ 0 h 361666"/>
              <a:gd name="connsiteX2" fmla="*/ 150125 w 150125"/>
              <a:gd name="connsiteY2" fmla="*/ 0 h 361666"/>
            </a:gdLst>
            <a:ahLst/>
            <a:cxnLst>
              <a:cxn ang="0">
                <a:pos x="connsiteX0" y="connsiteY0"/>
              </a:cxn>
              <a:cxn ang="0">
                <a:pos x="connsiteX1" y="connsiteY1"/>
              </a:cxn>
              <a:cxn ang="0">
                <a:pos x="connsiteX2" y="connsiteY2"/>
              </a:cxn>
            </a:cxnLst>
            <a:rect l="l" t="t" r="r" b="b"/>
            <a:pathLst>
              <a:path w="150125" h="361666">
                <a:moveTo>
                  <a:pt x="0" y="361666"/>
                </a:moveTo>
                <a:lnTo>
                  <a:pt x="68239" y="0"/>
                </a:lnTo>
                <a:lnTo>
                  <a:pt x="150125" y="0"/>
                </a:lnTo>
              </a:path>
            </a:pathLst>
          </a:custGeom>
          <a:noFill/>
          <a:ln w="63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1" name="AutoShape 14">
            <a:extLst>
              <a:ext uri="{FF2B5EF4-FFF2-40B4-BE49-F238E27FC236}">
                <a16:creationId xmlns:a16="http://schemas.microsoft.com/office/drawing/2014/main" id="{0630A32A-5F80-4076-A885-D2E3A9470102}"/>
              </a:ext>
            </a:extLst>
          </p:cNvPr>
          <p:cNvSpPr>
            <a:spLocks noChangeArrowheads="1"/>
          </p:cNvSpPr>
          <p:nvPr/>
        </p:nvSpPr>
        <p:spPr bwMode="auto">
          <a:xfrm>
            <a:off x="2687444" y="2532464"/>
            <a:ext cx="1587839" cy="529441"/>
          </a:xfrm>
          <a:prstGeom prst="wedgeRoundRectCallout">
            <a:avLst>
              <a:gd name="adj1" fmla="val -62163"/>
              <a:gd name="adj2" fmla="val 60045"/>
              <a:gd name="adj3" fmla="val 16667"/>
            </a:avLst>
          </a:prstGeom>
          <a:noFill/>
          <a:ln w="9525">
            <a:noFill/>
            <a:miter lim="800000"/>
            <a:headEnd/>
            <a:tailEnd/>
          </a:ln>
          <a:effectLst>
            <a:outerShdw blurRad="50800" dist="38100" dir="5400000" algn="t" rotWithShape="0">
              <a:prstClr val="black">
                <a:alpha val="40000"/>
              </a:prstClr>
            </a:outerShdw>
          </a:effec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AU" altLang="en-US" sz="1000" dirty="0">
                <a:effectLst>
                  <a:outerShdw blurRad="50800" dist="38100" dir="5400000" algn="t" rotWithShape="0">
                    <a:prstClr val="black">
                      <a:alpha val="40000"/>
                    </a:prstClr>
                  </a:outerShdw>
                </a:effectLst>
                <a:latin typeface="+mn-lt"/>
                <a:cs typeface="Tahoma" panose="020B0604030504040204" pitchFamily="34" charset="0"/>
              </a:rPr>
              <a:t>Programming pins inside battery compartment </a:t>
            </a:r>
          </a:p>
        </p:txBody>
      </p:sp>
      <p:sp>
        <p:nvSpPr>
          <p:cNvPr id="2" name="Oval 1">
            <a:extLst>
              <a:ext uri="{FF2B5EF4-FFF2-40B4-BE49-F238E27FC236}">
                <a16:creationId xmlns:a16="http://schemas.microsoft.com/office/drawing/2014/main" id="{5C471268-7E2C-4598-A961-27F0C7F537D9}"/>
              </a:ext>
            </a:extLst>
          </p:cNvPr>
          <p:cNvSpPr/>
          <p:nvPr/>
        </p:nvSpPr>
        <p:spPr>
          <a:xfrm>
            <a:off x="2083177" y="3787115"/>
            <a:ext cx="447675" cy="432337"/>
          </a:xfrm>
          <a:prstGeom prst="ellipse">
            <a:avLst/>
          </a:prstGeom>
          <a:noFill/>
          <a:ln w="2222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C64A6E65-9F45-4145-8530-AA411F8A3E88}"/>
              </a:ext>
            </a:extLst>
          </p:cNvPr>
          <p:cNvSpPr/>
          <p:nvPr/>
        </p:nvSpPr>
        <p:spPr>
          <a:xfrm>
            <a:off x="6282013" y="2681751"/>
            <a:ext cx="447675" cy="432337"/>
          </a:xfrm>
          <a:prstGeom prst="ellipse">
            <a:avLst/>
          </a:prstGeom>
          <a:noFill/>
          <a:ln w="2222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354B82B3-AB2D-4038-8E85-8D65A185CBED}"/>
              </a:ext>
            </a:extLst>
          </p:cNvPr>
          <p:cNvSpPr/>
          <p:nvPr/>
        </p:nvSpPr>
        <p:spPr>
          <a:xfrm>
            <a:off x="9947431" y="2656085"/>
            <a:ext cx="447675" cy="432337"/>
          </a:xfrm>
          <a:prstGeom prst="ellipse">
            <a:avLst/>
          </a:prstGeom>
          <a:noFill/>
          <a:ln w="2222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0B08FB53-CDA0-4897-A3F6-C7F368328986}"/>
              </a:ext>
            </a:extLst>
          </p:cNvPr>
          <p:cNvSpPr/>
          <p:nvPr/>
        </p:nvSpPr>
        <p:spPr>
          <a:xfrm>
            <a:off x="6380515" y="5232019"/>
            <a:ext cx="447675" cy="432337"/>
          </a:xfrm>
          <a:prstGeom prst="ellipse">
            <a:avLst/>
          </a:prstGeom>
          <a:noFill/>
          <a:ln w="2222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Slide Number Placeholder 8">
            <a:extLst>
              <a:ext uri="{FF2B5EF4-FFF2-40B4-BE49-F238E27FC236}">
                <a16:creationId xmlns:a16="http://schemas.microsoft.com/office/drawing/2014/main" id="{C179B04C-0D76-40C7-9D40-192C259530F8}"/>
              </a:ext>
            </a:extLst>
          </p:cNvPr>
          <p:cNvSpPr>
            <a:spLocks noGrp="1"/>
          </p:cNvSpPr>
          <p:nvPr>
            <p:ph type="sldNum" sz="quarter" idx="12"/>
          </p:nvPr>
        </p:nvSpPr>
        <p:spPr/>
        <p:txBody>
          <a:bodyPr/>
          <a:lstStyle/>
          <a:p>
            <a:fld id="{55E7D380-1143-2C4E-B231-48F6F46B896C}" type="slidenum">
              <a:rPr lang="en-US" smtClean="0">
                <a:solidFill>
                  <a:prstClr val="black">
                    <a:tint val="75000"/>
                  </a:prstClr>
                </a:solidFill>
                <a:latin typeface="Arial"/>
              </a:rPr>
              <a:pPr/>
              <a:t>9</a:t>
            </a:fld>
            <a:endParaRPr lang="en-US">
              <a:solidFill>
                <a:prstClr val="black">
                  <a:tint val="75000"/>
                </a:prstClr>
              </a:solidFill>
              <a:latin typeface="Arial"/>
            </a:endParaRPr>
          </a:p>
        </p:txBody>
      </p:sp>
      <p:sp>
        <p:nvSpPr>
          <p:cNvPr id="10" name="Rounded Rectangle 33">
            <a:hlinkClick r:id="rId11" action="ppaction://hlinksldjump"/>
            <a:extLst>
              <a:ext uri="{FF2B5EF4-FFF2-40B4-BE49-F238E27FC236}">
                <a16:creationId xmlns:a16="http://schemas.microsoft.com/office/drawing/2014/main" id="{FADC6C40-FEBA-43EB-B0A3-98AF7B8B597B}"/>
              </a:ext>
            </a:extLst>
          </p:cNvPr>
          <p:cNvSpPr/>
          <p:nvPr/>
        </p:nvSpPr>
        <p:spPr>
          <a:xfrm>
            <a:off x="609601" y="6234971"/>
            <a:ext cx="474319" cy="365186"/>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lIns="72000" tIns="72000" rIns="72000" bIns="72000" rtlCol="0" anchor="ctr">
            <a:spAutoFit/>
          </a:bodyPr>
          <a:lstStyle/>
          <a:p>
            <a:pPr algn="ctr"/>
            <a:r>
              <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hlinkClick r:id="rId12" action="ppaction://hlinksldjump"/>
              </a:rPr>
              <a:t>Return to TOC</a:t>
            </a:r>
            <a:endParaRPr lang="en-AU" sz="600" b="1" dirty="0">
              <a:effectLst>
                <a:outerShdw blurRad="50800" dist="38100" dir="5400000" algn="t" rotWithShape="0">
                  <a:prstClr val="black">
                    <a:alpha val="40000"/>
                  </a:prst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92342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Kingfisher Presentation">
  <a:themeElements>
    <a:clrScheme name="Kingfisher 2016 Office Documents">
      <a:dk1>
        <a:sysClr val="windowText" lastClr="000000"/>
      </a:dk1>
      <a:lt1>
        <a:sysClr val="window" lastClr="FFFFFF"/>
      </a:lt1>
      <a:dk2>
        <a:srgbClr val="285050"/>
      </a:dk2>
      <a:lt2>
        <a:srgbClr val="E7E6E6"/>
      </a:lt2>
      <a:accent1>
        <a:srgbClr val="285050"/>
      </a:accent1>
      <a:accent2>
        <a:srgbClr val="F08200"/>
      </a:accent2>
      <a:accent3>
        <a:srgbClr val="285050"/>
      </a:accent3>
      <a:accent4>
        <a:srgbClr val="F08200"/>
      </a:accent4>
      <a:accent5>
        <a:srgbClr val="7F7F7F"/>
      </a:accent5>
      <a:accent6>
        <a:srgbClr val="7F7F7F"/>
      </a:accent6>
      <a:hlink>
        <a:srgbClr val="F08200"/>
      </a:hlink>
      <a:folHlink>
        <a:srgbClr val="285050"/>
      </a:folHlink>
    </a:clrScheme>
    <a:fontScheme name="Kingfisher 2016 - Office Documents">
      <a:majorFont>
        <a:latin typeface="Segoe UI Light"/>
        <a:ea typeface=""/>
        <a:cs typeface="Segoe UI Light"/>
      </a:majorFont>
      <a:minorFont>
        <a:latin typeface="Segoe UI Light"/>
        <a:ea typeface=""/>
        <a:cs typeface="Segoe UI"/>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Presentation.potx" id="{26E28E4A-75F3-47DA-9970-92A60A589922}" vid="{B91399E7-F9AD-4132-BC10-E3FD28198DF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ingfisher Interludes">
  <a:themeElements>
    <a:clrScheme name="Kingfisher 2016 Office Documents">
      <a:dk1>
        <a:sysClr val="windowText" lastClr="000000"/>
      </a:dk1>
      <a:lt1>
        <a:sysClr val="window" lastClr="FFFFFF"/>
      </a:lt1>
      <a:dk2>
        <a:srgbClr val="285050"/>
      </a:dk2>
      <a:lt2>
        <a:srgbClr val="E7E6E6"/>
      </a:lt2>
      <a:accent1>
        <a:srgbClr val="285050"/>
      </a:accent1>
      <a:accent2>
        <a:srgbClr val="F08200"/>
      </a:accent2>
      <a:accent3>
        <a:srgbClr val="285050"/>
      </a:accent3>
      <a:accent4>
        <a:srgbClr val="F08200"/>
      </a:accent4>
      <a:accent5>
        <a:srgbClr val="7F7F7F"/>
      </a:accent5>
      <a:accent6>
        <a:srgbClr val="7F7F7F"/>
      </a:accent6>
      <a:hlink>
        <a:srgbClr val="F08200"/>
      </a:hlink>
      <a:folHlink>
        <a:srgbClr val="285050"/>
      </a:folHlink>
    </a:clrScheme>
    <a:fontScheme name="Kingfisher 2016 - Office Documents">
      <a:majorFont>
        <a:latin typeface="Segoe UI Light"/>
        <a:ea typeface=""/>
        <a:cs typeface="Segoe UI Light"/>
      </a:majorFont>
      <a:minorFont>
        <a:latin typeface="Segoe UI Light"/>
        <a:ea typeface=""/>
        <a:cs typeface="Segoe UI"/>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Presentation.potx" id="{26E28E4A-75F3-47DA-9970-92A60A589922}" vid="{2F964410-958B-41E2-B90F-F9A1E40898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KI-Presentation</Template>
  <TotalTime>14545</TotalTime>
  <Words>10556</Words>
  <Application>Microsoft Office PowerPoint</Application>
  <PresentationFormat>Widescreen</PresentationFormat>
  <Paragraphs>1665</Paragraphs>
  <Slides>87</Slides>
  <Notes>52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87</vt:i4>
      </vt:variant>
    </vt:vector>
  </HeadingPairs>
  <TitlesOfParts>
    <vt:vector size="100" baseType="lpstr">
      <vt:lpstr>MS Gothic</vt:lpstr>
      <vt:lpstr>Arial</vt:lpstr>
      <vt:lpstr>Arial Black</vt:lpstr>
      <vt:lpstr>Calibri</vt:lpstr>
      <vt:lpstr>Calibri Light</vt:lpstr>
      <vt:lpstr>Segoe UI Light</vt:lpstr>
      <vt:lpstr>Tahoma</vt:lpstr>
      <vt:lpstr>Times New Roman</vt:lpstr>
      <vt:lpstr>Wingdings</vt:lpstr>
      <vt:lpstr>Kingfisher Presentation</vt:lpstr>
      <vt:lpstr>Custom Design</vt:lpstr>
      <vt:lpstr>Kingfisher Interludes</vt:lpstr>
      <vt:lpstr>Designer Drawing</vt:lpstr>
      <vt:lpstr>KI23400 / KI27400 Series Loss Test Meter Training Manual Revision: 8 Date: 14 Oct 2024</vt:lpstr>
      <vt:lpstr>Table of Content (TOC)</vt:lpstr>
      <vt:lpstr>General Features</vt:lpstr>
      <vt:lpstr>Instrument Overview &amp; Layout</vt:lpstr>
      <vt:lpstr>Getting Started ➥ Select test cord configuration</vt:lpstr>
      <vt:lpstr>Getting Started ➥ Install / uninstall connector adaptor</vt:lpstr>
      <vt:lpstr>Getting Started ➥ Power        ➥ External via USB </vt:lpstr>
      <vt:lpstr>Getting Started ➥ Power       ➥ Batteries </vt:lpstr>
      <vt:lpstr>Getting Started ➥ Disable / enable battery charging</vt:lpstr>
      <vt:lpstr>Getting Started ➥ On / off instrument &amp; LCD-backlight</vt:lpstr>
      <vt:lpstr>Getting Started ➥ To view firmware version &amp; instrument serial number</vt:lpstr>
      <vt:lpstr>Getting Started ➥ To show all display segments of LCD</vt:lpstr>
      <vt:lpstr>Instrument Operation ➥ 2-way Autotest operation </vt:lpstr>
      <vt:lpstr>Instrument Operation ➥ 2-way Autotest operation (continue) </vt:lpstr>
      <vt:lpstr>Instrument Operation ➥ 2-way Autotest operation (continue) </vt:lpstr>
      <vt:lpstr>Instrument Operation ➥ 2-way Autotest operation (continue) </vt:lpstr>
      <vt:lpstr>Instrument Operation ➥ 2-way Autotest operation (continue) </vt:lpstr>
      <vt:lpstr>Instrument Operation ➥ 2-way Autotest operation (continue) </vt:lpstr>
      <vt:lpstr>Instrument Operation ➥ 2-way Autotest operation (continue) </vt:lpstr>
      <vt:lpstr>Instrument Operation ➥ 2-way Autotest operation (continue) </vt:lpstr>
      <vt:lpstr>Instrument Operation ➥ 1-way Autotest operation </vt:lpstr>
      <vt:lpstr>Instrument Operation ➥ 1-way Autotest operation (continue) </vt:lpstr>
      <vt:lpstr>Instrument Operation ➥ 1-way Autotest operation (continue) </vt:lpstr>
      <vt:lpstr>Instrument Operation ➥ 1-way Autotest operation (continue) </vt:lpstr>
      <vt:lpstr>Instrument Operation ➥ 1-way Autotest operation (continue) </vt:lpstr>
      <vt:lpstr>Instrument Operation ➥ 1-way Autotest operation (continue) </vt:lpstr>
      <vt:lpstr>Instrument Operation ➥ 1-way Autotest operation (continue) </vt:lpstr>
      <vt:lpstr>Instrument Operation ➥ 1-way Autotest operation (continue) </vt:lpstr>
      <vt:lpstr>Instrument Operation ➥ Restricted wavelength Autotest operation  </vt:lpstr>
      <vt:lpstr>Instrument Operation ➥ Restricted-wavelength Autotest operation (continue)  </vt:lpstr>
      <vt:lpstr>Instrument Operation ➥ Restricted-wavelength Autotest operation (continue)  </vt:lpstr>
      <vt:lpstr>Instrument Operation ➥ Autotest user-to-user communication  operation </vt:lpstr>
      <vt:lpstr>Instrument Operation ➥ Autotest user-to-user communication  operation (continue)</vt:lpstr>
      <vt:lpstr>Instrument Operation ➥ Light source manual operation </vt:lpstr>
      <vt:lpstr>Instrument Operation ➥ Light source manual operation (continue)</vt:lpstr>
      <vt:lpstr>Instrument Operation ➥ Light source manual operation (continue)</vt:lpstr>
      <vt:lpstr>Instrument Operation ➥ Light source manual operation (continue)</vt:lpstr>
      <vt:lpstr>Instrument Operation ➥ Power meter manual operation</vt:lpstr>
      <vt:lpstr>Instrument Operation ➥ Power meter manual operation (continue)</vt:lpstr>
      <vt:lpstr>Instrument Operation ➥ Power meter manual operation (continue)</vt:lpstr>
      <vt:lpstr>Instrument Operation ➥ Power meter manual operation (continue)</vt:lpstr>
      <vt:lpstr>Instrument Operation ➥ Power meter manual operation (continue)</vt:lpstr>
      <vt:lpstr>Instrument Operation ➥ Power meter manual operation (continue)</vt:lpstr>
      <vt:lpstr>Instrument Operation ➥ Power meter manual operation (continue)</vt:lpstr>
      <vt:lpstr>Instrument Operation ➥ Power meter manual operation (continue)</vt:lpstr>
      <vt:lpstr>Instrument Operation ➥ Power meter manual operation (continue)</vt:lpstr>
      <vt:lpstr>Instrument Operation ➥ ORL Meter (optional) manual operation </vt:lpstr>
      <vt:lpstr>Instrument Operation ➥ Tone detection operation</vt:lpstr>
      <vt:lpstr>Instrument Operation ➥ Slow Mode operation</vt:lpstr>
      <vt:lpstr>Instrument Operation ➥ Memory operation       ➥ Store data into internal memory </vt:lpstr>
      <vt:lpstr>Instrument Operation ➥ Memory operation       ➥ Recall stored data from internal memory </vt:lpstr>
      <vt:lpstr>Instrument Operation ➥ Memory operation       ➥ Recall stored data from internal memory (continue) </vt:lpstr>
      <vt:lpstr>Instrument Operation ➥ Memory operation       ➥ Recall stored data from internal memory (continue) </vt:lpstr>
      <vt:lpstr>Instrument Operation ➥ Memory operation       ➥ Recall stored data from internal memory (continue) </vt:lpstr>
      <vt:lpstr>Instrument Operation ➥ Memory operation       ➥ Recall stored data from internal memory (continue) </vt:lpstr>
      <vt:lpstr>Instrument Operation ➥ Memory operation       ➥ Recall stored data from internal memory (continue) </vt:lpstr>
      <vt:lpstr>Instrument Operation ➥ Memory operation       ➥ Recall stored data from internal memory (continue) </vt:lpstr>
      <vt:lpstr>Instrument Operation ➥ Memory operation       ➥ Recall stored data from internal memory (continue) </vt:lpstr>
      <vt:lpstr>Instrument Operation ➥ Memory operation       ➥ Retest or overwrite results </vt:lpstr>
      <vt:lpstr>Instrument Operation ➥ Memory operation       ➥ Retest or overwrite results (continue)</vt:lpstr>
      <vt:lpstr>Instrument Operation ➥ Memory operation       ➥ Retest or overwrite results (continue)</vt:lpstr>
      <vt:lpstr>Instrument Operation ➥ Memory operation       ➥ Transfer internally stored data onto USB stick</vt:lpstr>
      <vt:lpstr>Instrument Operation ➥ Memory operation       ➥ Clear internal memory </vt:lpstr>
      <vt:lpstr>Instrument Operations ➥ Instrument Data Sanitization</vt:lpstr>
      <vt:lpstr>Instrument Operation ➥ Text ID Tag operation</vt:lpstr>
      <vt:lpstr>Instrument Operation ➥ Text ID Tag operation (continue)</vt:lpstr>
      <vt:lpstr>Instrument Operation ➥ Text ID Tag operation (continue)</vt:lpstr>
      <vt:lpstr>Instrument Operation ➥ Text ID Tag operation (continue)</vt:lpstr>
      <vt:lpstr>Instrument Operation ➥ Text ID Tag operation (continue)</vt:lpstr>
      <vt:lpstr>Instrument Operation ➥ Text ID Tag operation (continue)</vt:lpstr>
      <vt:lpstr>Instrument Operation ➥ Visible laser operation</vt:lpstr>
      <vt:lpstr>Instrument Settings  ➥ Date &amp; time</vt:lpstr>
      <vt:lpstr>Instrument Settings  ➥ To deactivate beeping</vt:lpstr>
      <vt:lpstr>Instrument Settings  ➥ To activate Slow Mode at instrument switch-on</vt:lpstr>
      <vt:lpstr>Instrument Settings  ➥ Pass / fail thresholds setting</vt:lpstr>
      <vt:lpstr>Instrument Settings  ➥ Pass / fail thresholds setting (continue)</vt:lpstr>
      <vt:lpstr>Instrument Settings  ➥ Pass / fail thresholds setting (continue)</vt:lpstr>
      <vt:lpstr>Instrument Settings  ➥ ORL UCAL (User CALibration) setting</vt:lpstr>
      <vt:lpstr>Instrument Settings  ➥ ORL UCAL (User CALibration) setting……continue</vt:lpstr>
      <vt:lpstr>Instrument Settings  ➥ ORL Zero Function </vt:lpstr>
      <vt:lpstr>Instrument Settings  ➥ ORL Zero Function (continue)</vt:lpstr>
      <vt:lpstr>Instrument Settings  ➥ Reset ORL UCAL &amp; NF (for Zero Function) to factory defaults </vt:lpstr>
      <vt:lpstr>PowerPoint Presentation</vt:lpstr>
      <vt:lpstr>PowerPoint Presentation</vt:lpstr>
      <vt:lpstr>Questions and Comments</vt:lpstr>
      <vt:lpstr>Thank you for your attention</vt:lpstr>
      <vt:lpstr>PowerPoint Presentation</vt:lpstr>
    </vt:vector>
  </TitlesOfParts>
  <Company>Boldfish Graphics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Tack Onn Ng</dc:creator>
  <cp:lastModifiedBy>Tack Onn Ng</cp:lastModifiedBy>
  <cp:revision>1483</cp:revision>
  <dcterms:created xsi:type="dcterms:W3CDTF">2016-12-12T00:46:33Z</dcterms:created>
  <dcterms:modified xsi:type="dcterms:W3CDTF">2024-10-14T02:06:06Z</dcterms:modified>
</cp:coreProperties>
</file>